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4" r:id="rId2"/>
  </p:sldMasterIdLst>
  <p:notesMasterIdLst>
    <p:notesMasterId r:id="rId75"/>
  </p:notesMasterIdLst>
  <p:handoutMasterIdLst>
    <p:handoutMasterId r:id="rId76"/>
  </p:handoutMasterIdLst>
  <p:sldIdLst>
    <p:sldId id="319" r:id="rId3"/>
    <p:sldId id="508" r:id="rId4"/>
    <p:sldId id="454" r:id="rId5"/>
    <p:sldId id="381" r:id="rId6"/>
    <p:sldId id="509" r:id="rId7"/>
    <p:sldId id="389" r:id="rId8"/>
    <p:sldId id="390" r:id="rId9"/>
    <p:sldId id="399" r:id="rId10"/>
    <p:sldId id="397" r:id="rId11"/>
    <p:sldId id="391" r:id="rId12"/>
    <p:sldId id="455" r:id="rId13"/>
    <p:sldId id="392" r:id="rId14"/>
    <p:sldId id="459" r:id="rId15"/>
    <p:sldId id="460" r:id="rId16"/>
    <p:sldId id="462" r:id="rId17"/>
    <p:sldId id="463" r:id="rId18"/>
    <p:sldId id="398" r:id="rId19"/>
    <p:sldId id="382" r:id="rId20"/>
    <p:sldId id="404" r:id="rId21"/>
    <p:sldId id="388" r:id="rId22"/>
    <p:sldId id="401" r:id="rId23"/>
    <p:sldId id="403" r:id="rId24"/>
    <p:sldId id="442" r:id="rId25"/>
    <p:sldId id="406" r:id="rId26"/>
    <p:sldId id="407" r:id="rId27"/>
    <p:sldId id="456" r:id="rId28"/>
    <p:sldId id="400" r:id="rId29"/>
    <p:sldId id="411" r:id="rId30"/>
    <p:sldId id="418" r:id="rId31"/>
    <p:sldId id="419" r:id="rId32"/>
    <p:sldId id="420" r:id="rId33"/>
    <p:sldId id="421" r:id="rId34"/>
    <p:sldId id="422" r:id="rId35"/>
    <p:sldId id="510" r:id="rId36"/>
    <p:sldId id="511" r:id="rId37"/>
    <p:sldId id="512" r:id="rId38"/>
    <p:sldId id="413" r:id="rId39"/>
    <p:sldId id="414" r:id="rId40"/>
    <p:sldId id="415" r:id="rId41"/>
    <p:sldId id="410" r:id="rId42"/>
    <p:sldId id="383" r:id="rId43"/>
    <p:sldId id="423" r:id="rId44"/>
    <p:sldId id="424" r:id="rId45"/>
    <p:sldId id="425" r:id="rId46"/>
    <p:sldId id="426" r:id="rId47"/>
    <p:sldId id="428" r:id="rId48"/>
    <p:sldId id="427" r:id="rId49"/>
    <p:sldId id="429" r:id="rId50"/>
    <p:sldId id="430" r:id="rId51"/>
    <p:sldId id="437" r:id="rId52"/>
    <p:sldId id="457" r:id="rId53"/>
    <p:sldId id="431" r:id="rId54"/>
    <p:sldId id="438" r:id="rId55"/>
    <p:sldId id="433" r:id="rId56"/>
    <p:sldId id="436" r:id="rId57"/>
    <p:sldId id="435" r:id="rId58"/>
    <p:sldId id="439" r:id="rId59"/>
    <p:sldId id="434" r:id="rId60"/>
    <p:sldId id="441" r:id="rId61"/>
    <p:sldId id="447" r:id="rId62"/>
    <p:sldId id="448" r:id="rId63"/>
    <p:sldId id="449" r:id="rId64"/>
    <p:sldId id="440" r:id="rId65"/>
    <p:sldId id="443" r:id="rId66"/>
    <p:sldId id="444" r:id="rId67"/>
    <p:sldId id="445" r:id="rId68"/>
    <p:sldId id="446" r:id="rId69"/>
    <p:sldId id="450" r:id="rId70"/>
    <p:sldId id="451" r:id="rId71"/>
    <p:sldId id="452" r:id="rId72"/>
    <p:sldId id="453" r:id="rId73"/>
    <p:sldId id="378" r:id="rId7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mes Abbott (Staff)" initials="JA(" lastIdx="2" clrIdx="0">
    <p:extLst>
      <p:ext uri="{19B8F6BF-5375-455C-9EA6-DF929625EA0E}">
        <p15:presenceInfo xmlns:p15="http://schemas.microsoft.com/office/powerpoint/2012/main" userId="James Abbott (Staff)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65E2"/>
    <a:srgbClr val="547EE8"/>
    <a:srgbClr val="C7D1F6"/>
    <a:srgbClr val="6A76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3814D70-61C7-EC4D-97F4-660826405166}" v="186" dt="2021-05-21T10:11:31.00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82" autoAdjust="0"/>
    <p:restoredTop sz="81633" autoAdjust="0"/>
  </p:normalViewPr>
  <p:slideViewPr>
    <p:cSldViewPr snapToGrid="0" showGuides="1">
      <p:cViewPr varScale="1">
        <p:scale>
          <a:sx n="103" d="100"/>
          <a:sy n="103" d="100"/>
        </p:scale>
        <p:origin x="264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63" d="100"/>
          <a:sy n="63" d="100"/>
        </p:scale>
        <p:origin x="313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viewProps" Target="view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microsoft.com/office/2016/11/relationships/changesInfo" Target="changesInfos/changesInfo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commentAuthors" Target="commentAuthor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notesMaster" Target="notesMasters/notesMaster1.xml"/><Relationship Id="rId83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es Abbott (Staff)" userId="c7d9f1d4-3aa3-4099-ba66-90321d4b3638" providerId="ADAL" clId="{73814D70-61C7-EC4D-97F4-660826405166}"/>
    <pc:docChg chg="undo custSel modSld sldOrd">
      <pc:chgData name="James Abbott (Staff)" userId="c7d9f1d4-3aa3-4099-ba66-90321d4b3638" providerId="ADAL" clId="{73814D70-61C7-EC4D-97F4-660826405166}" dt="2021-05-21T10:11:32.945" v="361" actId="1076"/>
      <pc:docMkLst>
        <pc:docMk/>
      </pc:docMkLst>
      <pc:sldChg chg="modSp mod">
        <pc:chgData name="James Abbott (Staff)" userId="c7d9f1d4-3aa3-4099-ba66-90321d4b3638" providerId="ADAL" clId="{73814D70-61C7-EC4D-97F4-660826405166}" dt="2021-05-19T15:21:23.711" v="38" actId="1076"/>
        <pc:sldMkLst>
          <pc:docMk/>
          <pc:sldMk cId="1333384530" sldId="319"/>
        </pc:sldMkLst>
        <pc:spChg chg="mod">
          <ac:chgData name="James Abbott (Staff)" userId="c7d9f1d4-3aa3-4099-ba66-90321d4b3638" providerId="ADAL" clId="{73814D70-61C7-EC4D-97F4-660826405166}" dt="2021-05-19T15:21:09.638" v="15" actId="20577"/>
          <ac:spMkLst>
            <pc:docMk/>
            <pc:sldMk cId="1333384530" sldId="319"/>
            <ac:spMk id="2" creationId="{FDA5EFAC-80B1-C542-B128-E950187160CD}"/>
          </ac:spMkLst>
        </pc:spChg>
        <pc:spChg chg="mod">
          <ac:chgData name="James Abbott (Staff)" userId="c7d9f1d4-3aa3-4099-ba66-90321d4b3638" providerId="ADAL" clId="{73814D70-61C7-EC4D-97F4-660826405166}" dt="2021-05-19T15:21:13.031" v="16" actId="6549"/>
          <ac:spMkLst>
            <pc:docMk/>
            <pc:sldMk cId="1333384530" sldId="319"/>
            <ac:spMk id="3" creationId="{E3A8EEFF-4970-E242-9BEE-5A0B876F1E80}"/>
          </ac:spMkLst>
        </pc:spChg>
        <pc:spChg chg="mod">
          <ac:chgData name="James Abbott (Staff)" userId="c7d9f1d4-3aa3-4099-ba66-90321d4b3638" providerId="ADAL" clId="{73814D70-61C7-EC4D-97F4-660826405166}" dt="2021-05-19T15:21:23.711" v="38" actId="1076"/>
          <ac:spMkLst>
            <pc:docMk/>
            <pc:sldMk cId="1333384530" sldId="319"/>
            <ac:spMk id="5" creationId="{9A2AB034-A675-B64C-8144-10AE8AB74374}"/>
          </ac:spMkLst>
        </pc:spChg>
      </pc:sldChg>
      <pc:sldChg chg="modSp modAnim">
        <pc:chgData name="James Abbott (Staff)" userId="c7d9f1d4-3aa3-4099-ba66-90321d4b3638" providerId="ADAL" clId="{73814D70-61C7-EC4D-97F4-660826405166}" dt="2021-05-21T08:51:06.439" v="50"/>
        <pc:sldMkLst>
          <pc:docMk/>
          <pc:sldMk cId="1079428497" sldId="391"/>
        </pc:sldMkLst>
        <pc:spChg chg="mod">
          <ac:chgData name="James Abbott (Staff)" userId="c7d9f1d4-3aa3-4099-ba66-90321d4b3638" providerId="ADAL" clId="{73814D70-61C7-EC4D-97F4-660826405166}" dt="2021-05-21T08:50:49.729" v="49" actId="20577"/>
          <ac:spMkLst>
            <pc:docMk/>
            <pc:sldMk cId="1079428497" sldId="391"/>
            <ac:spMk id="2" creationId="{956D9142-A4FB-C34A-9ECE-B696024DF620}"/>
          </ac:spMkLst>
        </pc:spChg>
      </pc:sldChg>
      <pc:sldChg chg="modSp mod modAnim">
        <pc:chgData name="James Abbott (Staff)" userId="c7d9f1d4-3aa3-4099-ba66-90321d4b3638" providerId="ADAL" clId="{73814D70-61C7-EC4D-97F4-660826405166}" dt="2021-05-21T08:59:57.297" v="114" actId="1036"/>
        <pc:sldMkLst>
          <pc:docMk/>
          <pc:sldMk cId="1947201381" sldId="406"/>
        </pc:sldMkLst>
        <pc:spChg chg="mod">
          <ac:chgData name="James Abbott (Staff)" userId="c7d9f1d4-3aa3-4099-ba66-90321d4b3638" providerId="ADAL" clId="{73814D70-61C7-EC4D-97F4-660826405166}" dt="2021-05-21T08:59:28.011" v="90" actId="207"/>
          <ac:spMkLst>
            <pc:docMk/>
            <pc:sldMk cId="1947201381" sldId="406"/>
            <ac:spMk id="2" creationId="{8765B62A-D84E-E14D-8515-DBBA2AB2C0A2}"/>
          </ac:spMkLst>
        </pc:spChg>
        <pc:spChg chg="mod">
          <ac:chgData name="James Abbott (Staff)" userId="c7d9f1d4-3aa3-4099-ba66-90321d4b3638" providerId="ADAL" clId="{73814D70-61C7-EC4D-97F4-660826405166}" dt="2021-05-21T08:59:57.297" v="114" actId="1036"/>
          <ac:spMkLst>
            <pc:docMk/>
            <pc:sldMk cId="1947201381" sldId="406"/>
            <ac:spMk id="5" creationId="{439FCC7A-C0D7-574F-AF09-07AEA86B7020}"/>
          </ac:spMkLst>
        </pc:spChg>
      </pc:sldChg>
      <pc:sldChg chg="modNotesTx">
        <pc:chgData name="James Abbott (Staff)" userId="c7d9f1d4-3aa3-4099-ba66-90321d4b3638" providerId="ADAL" clId="{73814D70-61C7-EC4D-97F4-660826405166}" dt="2021-05-21T09:02:58.027" v="157" actId="20577"/>
        <pc:sldMkLst>
          <pc:docMk/>
          <pc:sldMk cId="1245922115" sldId="407"/>
        </pc:sldMkLst>
      </pc:sldChg>
      <pc:sldChg chg="modSp">
        <pc:chgData name="James Abbott (Staff)" userId="c7d9f1d4-3aa3-4099-ba66-90321d4b3638" providerId="ADAL" clId="{73814D70-61C7-EC4D-97F4-660826405166}" dt="2021-05-21T09:17:18.341" v="176" actId="20577"/>
        <pc:sldMkLst>
          <pc:docMk/>
          <pc:sldMk cId="2465412529" sldId="415"/>
        </pc:sldMkLst>
        <pc:spChg chg="mod">
          <ac:chgData name="James Abbott (Staff)" userId="c7d9f1d4-3aa3-4099-ba66-90321d4b3638" providerId="ADAL" clId="{73814D70-61C7-EC4D-97F4-660826405166}" dt="2021-05-21T09:17:18.341" v="176" actId="20577"/>
          <ac:spMkLst>
            <pc:docMk/>
            <pc:sldMk cId="2465412529" sldId="415"/>
            <ac:spMk id="2" creationId="{38F9672B-AF12-FD45-B534-36F1467CF6B6}"/>
          </ac:spMkLst>
        </pc:spChg>
      </pc:sldChg>
      <pc:sldChg chg="modSp">
        <pc:chgData name="James Abbott (Staff)" userId="c7d9f1d4-3aa3-4099-ba66-90321d4b3638" providerId="ADAL" clId="{73814D70-61C7-EC4D-97F4-660826405166}" dt="2021-05-21T09:37:17.226" v="339" actId="20577"/>
        <pc:sldMkLst>
          <pc:docMk/>
          <pc:sldMk cId="2728005330" sldId="422"/>
        </pc:sldMkLst>
        <pc:spChg chg="mod">
          <ac:chgData name="James Abbott (Staff)" userId="c7d9f1d4-3aa3-4099-ba66-90321d4b3638" providerId="ADAL" clId="{73814D70-61C7-EC4D-97F4-660826405166}" dt="2021-05-21T09:37:17.226" v="339" actId="20577"/>
          <ac:spMkLst>
            <pc:docMk/>
            <pc:sldMk cId="2728005330" sldId="422"/>
            <ac:spMk id="2" creationId="{8A9611FF-633E-114E-BD3A-B47FF0629CD7}"/>
          </ac:spMkLst>
        </pc:spChg>
      </pc:sldChg>
      <pc:sldChg chg="addSp modSp mod modAnim">
        <pc:chgData name="James Abbott (Staff)" userId="c7d9f1d4-3aa3-4099-ba66-90321d4b3638" providerId="ADAL" clId="{73814D70-61C7-EC4D-97F4-660826405166}" dt="2021-05-21T09:27:11.794" v="301"/>
        <pc:sldMkLst>
          <pc:docMk/>
          <pc:sldMk cId="3862774599" sldId="424"/>
        </pc:sldMkLst>
        <pc:spChg chg="add mod">
          <ac:chgData name="James Abbott (Staff)" userId="c7d9f1d4-3aa3-4099-ba66-90321d4b3638" providerId="ADAL" clId="{73814D70-61C7-EC4D-97F4-660826405166}" dt="2021-05-21T09:26:30.395" v="294" actId="2085"/>
          <ac:spMkLst>
            <pc:docMk/>
            <pc:sldMk cId="3862774599" sldId="424"/>
            <ac:spMk id="2" creationId="{5C85540F-000D-1643-B093-299B5A158B51}"/>
          </ac:spMkLst>
        </pc:spChg>
        <pc:spChg chg="mod">
          <ac:chgData name="James Abbott (Staff)" userId="c7d9f1d4-3aa3-4099-ba66-90321d4b3638" providerId="ADAL" clId="{73814D70-61C7-EC4D-97F4-660826405166}" dt="2021-05-21T09:25:15.445" v="282" actId="2711"/>
          <ac:spMkLst>
            <pc:docMk/>
            <pc:sldMk cId="3862774599" sldId="424"/>
            <ac:spMk id="3" creationId="{B285096F-2BFB-1944-83D6-9E33F38BE6D9}"/>
          </ac:spMkLst>
        </pc:spChg>
        <pc:graphicFrameChg chg="mod modGraphic">
          <ac:chgData name="James Abbott (Staff)" userId="c7d9f1d4-3aa3-4099-ba66-90321d4b3638" providerId="ADAL" clId="{73814D70-61C7-EC4D-97F4-660826405166}" dt="2021-05-21T09:26:12.395" v="292" actId="12385"/>
          <ac:graphicFrameMkLst>
            <pc:docMk/>
            <pc:sldMk cId="3862774599" sldId="424"/>
            <ac:graphicFrameMk id="6" creationId="{4508CE0B-F347-6B4B-8FAA-51055A925234}"/>
          </ac:graphicFrameMkLst>
        </pc:graphicFrameChg>
        <pc:graphicFrameChg chg="add mod modGraphic">
          <ac:chgData name="James Abbott (Staff)" userId="c7d9f1d4-3aa3-4099-ba66-90321d4b3638" providerId="ADAL" clId="{73814D70-61C7-EC4D-97F4-660826405166}" dt="2021-05-21T09:23:45.507" v="267" actId="20577"/>
          <ac:graphicFrameMkLst>
            <pc:docMk/>
            <pc:sldMk cId="3862774599" sldId="424"/>
            <ac:graphicFrameMk id="7" creationId="{DB02AE50-3DCA-1D4C-BA7A-A6802969A4E4}"/>
          </ac:graphicFrameMkLst>
        </pc:graphicFrameChg>
      </pc:sldChg>
      <pc:sldChg chg="modSp">
        <pc:chgData name="James Abbott (Staff)" userId="c7d9f1d4-3aa3-4099-ba66-90321d4b3638" providerId="ADAL" clId="{73814D70-61C7-EC4D-97F4-660826405166}" dt="2021-05-21T09:29:01.386" v="302" actId="207"/>
        <pc:sldMkLst>
          <pc:docMk/>
          <pc:sldMk cId="2923883442" sldId="429"/>
        </pc:sldMkLst>
        <pc:spChg chg="mod">
          <ac:chgData name="James Abbott (Staff)" userId="c7d9f1d4-3aa3-4099-ba66-90321d4b3638" providerId="ADAL" clId="{73814D70-61C7-EC4D-97F4-660826405166}" dt="2021-05-21T09:29:01.386" v="302" actId="207"/>
          <ac:spMkLst>
            <pc:docMk/>
            <pc:sldMk cId="2923883442" sldId="429"/>
            <ac:spMk id="2" creationId="{B9544D24-98F4-DE40-A213-BB69A4E7F833}"/>
          </ac:spMkLst>
        </pc:spChg>
      </pc:sldChg>
      <pc:sldChg chg="modSp">
        <pc:chgData name="James Abbott (Staff)" userId="c7d9f1d4-3aa3-4099-ba66-90321d4b3638" providerId="ADAL" clId="{73814D70-61C7-EC4D-97F4-660826405166}" dt="2021-05-21T09:35:48.563" v="311" actId="20577"/>
        <pc:sldMkLst>
          <pc:docMk/>
          <pc:sldMk cId="3808058590" sldId="430"/>
        </pc:sldMkLst>
        <pc:spChg chg="mod">
          <ac:chgData name="James Abbott (Staff)" userId="c7d9f1d4-3aa3-4099-ba66-90321d4b3638" providerId="ADAL" clId="{73814D70-61C7-EC4D-97F4-660826405166}" dt="2021-05-21T09:35:48.563" v="311" actId="20577"/>
          <ac:spMkLst>
            <pc:docMk/>
            <pc:sldMk cId="3808058590" sldId="430"/>
            <ac:spMk id="2" creationId="{09B2A849-423F-444B-8F29-06359FB531A6}"/>
          </ac:spMkLst>
        </pc:spChg>
      </pc:sldChg>
      <pc:sldChg chg="modSp modAnim">
        <pc:chgData name="James Abbott (Staff)" userId="c7d9f1d4-3aa3-4099-ba66-90321d4b3638" providerId="ADAL" clId="{73814D70-61C7-EC4D-97F4-660826405166}" dt="2021-05-21T09:44:38.772" v="354"/>
        <pc:sldMkLst>
          <pc:docMk/>
          <pc:sldMk cId="2051980566" sldId="433"/>
        </pc:sldMkLst>
        <pc:spChg chg="mod">
          <ac:chgData name="James Abbott (Staff)" userId="c7d9f1d4-3aa3-4099-ba66-90321d4b3638" providerId="ADAL" clId="{73814D70-61C7-EC4D-97F4-660826405166}" dt="2021-05-21T09:44:18.514" v="353"/>
          <ac:spMkLst>
            <pc:docMk/>
            <pc:sldMk cId="2051980566" sldId="433"/>
            <ac:spMk id="4" creationId="{0BE4857B-907B-9B4C-B0B7-CBAA59AA9F6C}"/>
          </ac:spMkLst>
        </pc:spChg>
      </pc:sldChg>
      <pc:sldChg chg="modSp">
        <pc:chgData name="James Abbott (Staff)" userId="c7d9f1d4-3aa3-4099-ba66-90321d4b3638" providerId="ADAL" clId="{73814D70-61C7-EC4D-97F4-660826405166}" dt="2021-05-21T09:52:42.106" v="358" actId="20577"/>
        <pc:sldMkLst>
          <pc:docMk/>
          <pc:sldMk cId="3567099918" sldId="435"/>
        </pc:sldMkLst>
        <pc:spChg chg="mod">
          <ac:chgData name="James Abbott (Staff)" userId="c7d9f1d4-3aa3-4099-ba66-90321d4b3638" providerId="ADAL" clId="{73814D70-61C7-EC4D-97F4-660826405166}" dt="2021-05-21T09:52:42.106" v="358" actId="20577"/>
          <ac:spMkLst>
            <pc:docMk/>
            <pc:sldMk cId="3567099918" sldId="435"/>
            <ac:spMk id="2" creationId="{8EF52C5C-ECAF-244D-8260-318B929868A8}"/>
          </ac:spMkLst>
        </pc:spChg>
      </pc:sldChg>
      <pc:sldChg chg="modSp">
        <pc:chgData name="James Abbott (Staff)" userId="c7d9f1d4-3aa3-4099-ba66-90321d4b3638" providerId="ADAL" clId="{73814D70-61C7-EC4D-97F4-660826405166}" dt="2021-05-21T09:46:25.603" v="355" actId="6549"/>
        <pc:sldMkLst>
          <pc:docMk/>
          <pc:sldMk cId="3648461826" sldId="436"/>
        </pc:sldMkLst>
        <pc:spChg chg="mod">
          <ac:chgData name="James Abbott (Staff)" userId="c7d9f1d4-3aa3-4099-ba66-90321d4b3638" providerId="ADAL" clId="{73814D70-61C7-EC4D-97F4-660826405166}" dt="2021-05-21T09:46:25.603" v="355" actId="6549"/>
          <ac:spMkLst>
            <pc:docMk/>
            <pc:sldMk cId="3648461826" sldId="436"/>
            <ac:spMk id="2" creationId="{4A7AAF38-1CA1-C04C-B84A-4F1066702C71}"/>
          </ac:spMkLst>
        </pc:spChg>
      </pc:sldChg>
      <pc:sldChg chg="modSp">
        <pc:chgData name="James Abbott (Staff)" userId="c7d9f1d4-3aa3-4099-ba66-90321d4b3638" providerId="ADAL" clId="{73814D70-61C7-EC4D-97F4-660826405166}" dt="2021-05-21T09:36:21.738" v="324" actId="20577"/>
        <pc:sldMkLst>
          <pc:docMk/>
          <pc:sldMk cId="2477278132" sldId="437"/>
        </pc:sldMkLst>
        <pc:spChg chg="mod">
          <ac:chgData name="James Abbott (Staff)" userId="c7d9f1d4-3aa3-4099-ba66-90321d4b3638" providerId="ADAL" clId="{73814D70-61C7-EC4D-97F4-660826405166}" dt="2021-05-21T09:36:21.738" v="324" actId="20577"/>
          <ac:spMkLst>
            <pc:docMk/>
            <pc:sldMk cId="2477278132" sldId="437"/>
            <ac:spMk id="8" creationId="{1CAF9F82-5852-FD4B-8139-E5172A49DC22}"/>
          </ac:spMkLst>
        </pc:spChg>
      </pc:sldChg>
      <pc:sldChg chg="modSp">
        <pc:chgData name="James Abbott (Staff)" userId="c7d9f1d4-3aa3-4099-ba66-90321d4b3638" providerId="ADAL" clId="{73814D70-61C7-EC4D-97F4-660826405166}" dt="2021-05-21T09:42:40.153" v="352" actId="20577"/>
        <pc:sldMkLst>
          <pc:docMk/>
          <pc:sldMk cId="1629041821" sldId="438"/>
        </pc:sldMkLst>
        <pc:spChg chg="mod">
          <ac:chgData name="James Abbott (Staff)" userId="c7d9f1d4-3aa3-4099-ba66-90321d4b3638" providerId="ADAL" clId="{73814D70-61C7-EC4D-97F4-660826405166}" dt="2021-05-21T09:42:40.153" v="352" actId="20577"/>
          <ac:spMkLst>
            <pc:docMk/>
            <pc:sldMk cId="1629041821" sldId="438"/>
            <ac:spMk id="7" creationId="{6CADBD0C-FD2D-064D-A4CD-6718DDB7D3A4}"/>
          </ac:spMkLst>
        </pc:spChg>
      </pc:sldChg>
      <pc:sldChg chg="addSp modSp mod">
        <pc:chgData name="James Abbott (Staff)" userId="c7d9f1d4-3aa3-4099-ba66-90321d4b3638" providerId="ADAL" clId="{73814D70-61C7-EC4D-97F4-660826405166}" dt="2021-05-21T10:11:32.945" v="361" actId="1076"/>
        <pc:sldMkLst>
          <pc:docMk/>
          <pc:sldMk cId="2847653403" sldId="451"/>
        </pc:sldMkLst>
        <pc:spChg chg="mod">
          <ac:chgData name="James Abbott (Staff)" userId="c7d9f1d4-3aa3-4099-ba66-90321d4b3638" providerId="ADAL" clId="{73814D70-61C7-EC4D-97F4-660826405166}" dt="2021-05-21T10:11:19.327" v="359" actId="6549"/>
          <ac:spMkLst>
            <pc:docMk/>
            <pc:sldMk cId="2847653403" sldId="451"/>
            <ac:spMk id="4" creationId="{35E3E4A4-46C8-E74D-A532-19C651063C6D}"/>
          </ac:spMkLst>
        </pc:spChg>
        <pc:picChg chg="add mod">
          <ac:chgData name="James Abbott (Staff)" userId="c7d9f1d4-3aa3-4099-ba66-90321d4b3638" providerId="ADAL" clId="{73814D70-61C7-EC4D-97F4-660826405166}" dt="2021-05-21T10:11:32.945" v="361" actId="1076"/>
          <ac:picMkLst>
            <pc:docMk/>
            <pc:sldMk cId="2847653403" sldId="451"/>
            <ac:picMk id="5" creationId="{C544829B-F66B-6246-9FEF-3BE81524C5C1}"/>
          </ac:picMkLst>
        </pc:picChg>
      </pc:sldChg>
      <pc:sldChg chg="modSp mod ord">
        <pc:chgData name="James Abbott (Staff)" userId="c7d9f1d4-3aa3-4099-ba66-90321d4b3638" providerId="ADAL" clId="{73814D70-61C7-EC4D-97F4-660826405166}" dt="2021-05-21T08:49:28.519" v="47" actId="20578"/>
        <pc:sldMkLst>
          <pc:docMk/>
          <pc:sldMk cId="3970315449" sldId="508"/>
        </pc:sldMkLst>
        <pc:spChg chg="mod">
          <ac:chgData name="James Abbott (Staff)" userId="c7d9f1d4-3aa3-4099-ba66-90321d4b3638" providerId="ADAL" clId="{73814D70-61C7-EC4D-97F4-660826405166}" dt="2021-05-21T08:49:22.463" v="46" actId="27636"/>
          <ac:spMkLst>
            <pc:docMk/>
            <pc:sldMk cId="3970315449" sldId="508"/>
            <ac:spMk id="4" creationId="{60D7A9F4-A245-8845-9226-A797D8769EB5}"/>
          </ac:spMkLst>
        </pc:spChg>
      </pc:sldChg>
      <pc:sldChg chg="modSp modAnim">
        <pc:chgData name="James Abbott (Staff)" userId="c7d9f1d4-3aa3-4099-ba66-90321d4b3638" providerId="ADAL" clId="{73814D70-61C7-EC4D-97F4-660826405166}" dt="2021-05-21T09:14:11.116" v="170" actId="20577"/>
        <pc:sldMkLst>
          <pc:docMk/>
          <pc:sldMk cId="3860786045" sldId="511"/>
        </pc:sldMkLst>
        <pc:spChg chg="mod">
          <ac:chgData name="James Abbott (Staff)" userId="c7d9f1d4-3aa3-4099-ba66-90321d4b3638" providerId="ADAL" clId="{73814D70-61C7-EC4D-97F4-660826405166}" dt="2021-05-21T09:14:11.116" v="170" actId="20577"/>
          <ac:spMkLst>
            <pc:docMk/>
            <pc:sldMk cId="3860786045" sldId="511"/>
            <ac:spMk id="4" creationId="{0043DB6E-7498-6E4E-BF33-D46469385D58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333153-B655-49EB-9F9D-A9ADEAD8C496}" type="datetimeFigureOut">
              <a:rPr lang="en-GB" smtClean="0"/>
              <a:t>19/05/2021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0ECE9A-F9C5-4EAB-9FF4-628C47C659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43135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CC5FB7-0978-4880-BA7C-A0472742D08A}" type="datetimeFigureOut">
              <a:rPr lang="en-GB" smtClean="0"/>
              <a:t>19/05/2021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7792BD-9991-4432-9E03-07094AD3E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1443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792BD-9991-4432-9E03-07094AD3ECD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02642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7792BD-9991-4432-9E03-07094AD3ECD8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9164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MAPQ: </a:t>
            </a:r>
            <a:r>
              <a:rPr lang="en-GB" dirty="0" err="1"/>
              <a:t>Phred</a:t>
            </a:r>
            <a:r>
              <a:rPr lang="en-GB" dirty="0"/>
              <a:t> scaled probability mapping position is wrong</a:t>
            </a:r>
          </a:p>
          <a:p>
            <a:r>
              <a:rPr lang="en-GB" dirty="0"/>
              <a:t>Template length is number of bases from left most mapped base to right most mapped base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7792BD-9991-4432-9E03-07094AD3ECD8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79962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7792BD-9991-4432-9E03-07094AD3ECD8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96668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7792BD-9991-4432-9E03-07094AD3ECD8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22217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Optical duplicates are not a problem when using </a:t>
            </a:r>
            <a:r>
              <a:rPr lang="en-GB" dirty="0" err="1"/>
              <a:t>patterened</a:t>
            </a:r>
            <a:r>
              <a:rPr lang="en-GB" dirty="0"/>
              <a:t> </a:t>
            </a:r>
            <a:r>
              <a:rPr lang="en-GB" dirty="0" err="1"/>
              <a:t>flowcells</a:t>
            </a:r>
            <a:endParaRPr lang="en-GB" dirty="0"/>
          </a:p>
          <a:p>
            <a:r>
              <a:rPr lang="en-GB" dirty="0"/>
              <a:t>Clustering is only a problem when using </a:t>
            </a:r>
            <a:r>
              <a:rPr lang="en-GB" dirty="0" err="1"/>
              <a:t>patterened</a:t>
            </a:r>
            <a:r>
              <a:rPr lang="en-GB" dirty="0"/>
              <a:t> </a:t>
            </a:r>
            <a:r>
              <a:rPr lang="en-GB" dirty="0" err="1"/>
              <a:t>flowcells</a:t>
            </a:r>
            <a:endParaRPr lang="en-GB" dirty="0"/>
          </a:p>
          <a:p>
            <a:r>
              <a:rPr lang="en-GB" dirty="0"/>
              <a:t>PCR duplicates typically occur if there is insufficient complexity in your library which can lead to non-specific overamplification. Can be avoided by using PCR-free library preps.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7792BD-9991-4432-9E03-07094AD3ECD8}" type="slidenum">
              <a:rPr lang="en-GB" smtClean="0"/>
              <a:t>55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31806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Dynamic programming relates optimal alignment of two sequences to optimal alignment of shorter substrings. Subproblems ordered to avoid repeated computation of same data.</a:t>
            </a:r>
          </a:p>
          <a:p>
            <a:endParaRPr lang="en-US" dirty="0"/>
          </a:p>
          <a:p>
            <a:r>
              <a:rPr lang="en-US" dirty="0"/>
              <a:t>Global alignment useful when sequences similar in entirety…local similarities may be missed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7792BD-9991-4432-9E03-07094AD3ECD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38062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7792BD-9991-4432-9E03-07094AD3ECD8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82382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Aim of mapping is to determine location in a reference sequence from which read originates, &lt;click&gt; in this case looking at a paired-end reads.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In most cases, we aren't looking for an exact match between the read and the reference sequence, as a result of natural sequence variation, and needing to allow for sequencing error. We therefore need to allow for small number of mismatches, insertions and deletions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&lt;click&gt; We also have to consider repeat regions, which may result in the multiple potential mapping loci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7792BD-9991-4432-9E03-07094AD3ECD8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15956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In the case of paired reads, we need to consider if the mapped pair of reads are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GB" dirty="0"/>
              <a:t>An appropriate distance apart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GB" dirty="0"/>
              <a:t>On the correct strands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GB" dirty="0"/>
              <a:t>In the correct orientation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GB" dirty="0"/>
              <a:t>…and if not is this due to </a:t>
            </a:r>
            <a:r>
              <a:rPr lang="en-GB" dirty="0" err="1"/>
              <a:t>mismapping</a:t>
            </a:r>
            <a:r>
              <a:rPr lang="en-GB" dirty="0"/>
              <a:t>, or structural variation?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7792BD-9991-4432-9E03-07094AD3ECD8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1577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In the case of RNA-Seq, reads may also span splice sites so the aligner will need to cope with long gaps in the alignment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7792BD-9991-4432-9E03-07094AD3ECD8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89972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Illumina has a higher frequency of substitutions to indels, whereas </a:t>
            </a:r>
            <a:r>
              <a:rPr lang="en-GB" dirty="0" err="1"/>
              <a:t>pacbio</a:t>
            </a:r>
            <a:r>
              <a:rPr lang="en-GB" dirty="0"/>
              <a:t> and nanopore show greater numbers of indels than substitutions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7792BD-9991-4432-9E03-07094AD3ECD8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17557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Fasta index format:</a:t>
            </a:r>
          </a:p>
          <a:p>
            <a:r>
              <a:rPr lang="en-GB" b="1" dirty="0"/>
              <a:t>NAME</a:t>
            </a:r>
            <a:r>
              <a:rPr lang="en-GB" dirty="0"/>
              <a:t> Name of this reference sequence</a:t>
            </a:r>
          </a:p>
          <a:p>
            <a:r>
              <a:rPr lang="en-GB" b="1" dirty="0"/>
              <a:t>LENGTH</a:t>
            </a:r>
            <a:r>
              <a:rPr lang="en-GB" dirty="0"/>
              <a:t> Total length of this reference sequence, in bases </a:t>
            </a:r>
          </a:p>
          <a:p>
            <a:r>
              <a:rPr lang="en-GB" b="1" dirty="0"/>
              <a:t>OFFSET</a:t>
            </a:r>
            <a:r>
              <a:rPr lang="en-GB" dirty="0"/>
              <a:t> Offset within the FASTA file of this sequence's first base </a:t>
            </a:r>
          </a:p>
          <a:p>
            <a:r>
              <a:rPr lang="en-GB" b="1" dirty="0"/>
              <a:t>LINEBASES</a:t>
            </a:r>
            <a:r>
              <a:rPr lang="en-GB" dirty="0"/>
              <a:t> The number of bases on each line </a:t>
            </a:r>
          </a:p>
          <a:p>
            <a:r>
              <a:rPr lang="en-GB" b="1" dirty="0"/>
              <a:t>LINEWIDTH</a:t>
            </a:r>
            <a:r>
              <a:rPr lang="en-GB" dirty="0"/>
              <a:t> The number of bytes in each line, including the newline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7792BD-9991-4432-9E03-07094AD3ECD8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4361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Log4 is result of interpreting SW score as odds ratio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7792BD-9991-4432-9E03-07094AD3ECD8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4570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3304565" y="4281818"/>
            <a:ext cx="5553296" cy="701041"/>
          </a:xfrm>
        </p:spPr>
        <p:txBody>
          <a:bodyPr tIns="0" bIns="0" anchor="ctr" anchorCtr="0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3" name="Title 1"/>
          <p:cNvSpPr>
            <a:spLocks noGrp="1"/>
          </p:cNvSpPr>
          <p:nvPr>
            <p:ph type="ctrTitle"/>
          </p:nvPr>
        </p:nvSpPr>
        <p:spPr>
          <a:xfrm>
            <a:off x="3304565" y="3109299"/>
            <a:ext cx="5553296" cy="1145597"/>
          </a:xfrm>
        </p:spPr>
        <p:txBody>
          <a:bodyPr tIns="0" bIns="0"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304565" y="4982859"/>
            <a:ext cx="5553296" cy="293159"/>
          </a:xfrm>
        </p:spPr>
        <p:txBody>
          <a:bodyPr anchor="ctr" anchorCtr="0">
            <a:normAutofit/>
          </a:bodyPr>
          <a:lstStyle>
            <a:lvl1pPr>
              <a:defRPr sz="1400" baseline="0"/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insert date</a:t>
            </a:r>
          </a:p>
        </p:txBody>
      </p:sp>
      <p:sp>
        <p:nvSpPr>
          <p:cNvPr id="50" name="Picture Placeholder 49"/>
          <p:cNvSpPr>
            <a:spLocks noGrp="1"/>
          </p:cNvSpPr>
          <p:nvPr>
            <p:ph type="pic" sz="quarter" idx="21"/>
          </p:nvPr>
        </p:nvSpPr>
        <p:spPr>
          <a:xfrm>
            <a:off x="531850" y="1108039"/>
            <a:ext cx="8663517" cy="4604273"/>
          </a:xfrm>
          <a:custGeom>
            <a:avLst/>
            <a:gdLst>
              <a:gd name="connsiteX0" fmla="*/ 0 w 6497638"/>
              <a:gd name="connsiteY0" fmla="*/ 0 h 4604273"/>
              <a:gd name="connsiteX1" fmla="*/ 6497638 w 6497638"/>
              <a:gd name="connsiteY1" fmla="*/ 0 h 4604273"/>
              <a:gd name="connsiteX2" fmla="*/ 6497638 w 6497638"/>
              <a:gd name="connsiteY2" fmla="*/ 646150 h 4604273"/>
              <a:gd name="connsiteX3" fmla="*/ 2699316 w 6497638"/>
              <a:gd name="connsiteY3" fmla="*/ 646150 h 4604273"/>
              <a:gd name="connsiteX4" fmla="*/ 2699316 w 6497638"/>
              <a:gd name="connsiteY4" fmla="*/ 976794 h 4604273"/>
              <a:gd name="connsiteX5" fmla="*/ 1870774 w 6497638"/>
              <a:gd name="connsiteY5" fmla="*/ 976794 h 4604273"/>
              <a:gd name="connsiteX6" fmla="*/ 1870774 w 6497638"/>
              <a:gd name="connsiteY6" fmla="*/ 4414938 h 4604273"/>
              <a:gd name="connsiteX7" fmla="*/ 2699316 w 6497638"/>
              <a:gd name="connsiteY7" fmla="*/ 4414938 h 4604273"/>
              <a:gd name="connsiteX8" fmla="*/ 2699316 w 6497638"/>
              <a:gd name="connsiteY8" fmla="*/ 4604273 h 4604273"/>
              <a:gd name="connsiteX9" fmla="*/ 0 w 6497638"/>
              <a:gd name="connsiteY9" fmla="*/ 4604273 h 4604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497638" h="4604273">
                <a:moveTo>
                  <a:pt x="0" y="0"/>
                </a:moveTo>
                <a:lnTo>
                  <a:pt x="6497638" y="0"/>
                </a:lnTo>
                <a:lnTo>
                  <a:pt x="6497638" y="646150"/>
                </a:lnTo>
                <a:lnTo>
                  <a:pt x="2699316" y="646150"/>
                </a:lnTo>
                <a:lnTo>
                  <a:pt x="2699316" y="976794"/>
                </a:lnTo>
                <a:lnTo>
                  <a:pt x="1870774" y="976794"/>
                </a:lnTo>
                <a:lnTo>
                  <a:pt x="1870774" y="4414938"/>
                </a:lnTo>
                <a:lnTo>
                  <a:pt x="2699316" y="4414938"/>
                </a:lnTo>
                <a:lnTo>
                  <a:pt x="2699316" y="4604273"/>
                </a:lnTo>
                <a:lnTo>
                  <a:pt x="0" y="460427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6" name="Picture Placeholder 45"/>
          <p:cNvSpPr>
            <a:spLocks noGrp="1"/>
          </p:cNvSpPr>
          <p:nvPr>
            <p:ph type="pic" sz="quarter" idx="20"/>
          </p:nvPr>
        </p:nvSpPr>
        <p:spPr>
          <a:xfrm>
            <a:off x="4130937" y="1754189"/>
            <a:ext cx="8067600" cy="4524375"/>
          </a:xfrm>
          <a:custGeom>
            <a:avLst/>
            <a:gdLst>
              <a:gd name="connsiteX0" fmla="*/ 0 w 6045797"/>
              <a:gd name="connsiteY0" fmla="*/ 0 h 4524375"/>
              <a:gd name="connsiteX1" fmla="*/ 6045797 w 6045797"/>
              <a:gd name="connsiteY1" fmla="*/ 0 h 4524375"/>
              <a:gd name="connsiteX2" fmla="*/ 6045797 w 6045797"/>
              <a:gd name="connsiteY2" fmla="*/ 4524375 h 4524375"/>
              <a:gd name="connsiteX3" fmla="*/ 0 w 6045797"/>
              <a:gd name="connsiteY3" fmla="*/ 4524375 h 4524375"/>
              <a:gd name="connsiteX4" fmla="*/ 0 w 6045797"/>
              <a:gd name="connsiteY4" fmla="*/ 3768788 h 4524375"/>
              <a:gd name="connsiteX5" fmla="*/ 3798322 w 6045797"/>
              <a:gd name="connsiteY5" fmla="*/ 3768788 h 4524375"/>
              <a:gd name="connsiteX6" fmla="*/ 3798322 w 6045797"/>
              <a:gd name="connsiteY6" fmla="*/ 330644 h 4524375"/>
              <a:gd name="connsiteX7" fmla="*/ 0 w 6045797"/>
              <a:gd name="connsiteY7" fmla="*/ 330644 h 4524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45797" h="4524375">
                <a:moveTo>
                  <a:pt x="0" y="0"/>
                </a:moveTo>
                <a:lnTo>
                  <a:pt x="6045797" y="0"/>
                </a:lnTo>
                <a:lnTo>
                  <a:pt x="6045797" y="4524375"/>
                </a:lnTo>
                <a:lnTo>
                  <a:pt x="0" y="4524375"/>
                </a:lnTo>
                <a:lnTo>
                  <a:pt x="0" y="3768788"/>
                </a:lnTo>
                <a:lnTo>
                  <a:pt x="3798322" y="3768788"/>
                </a:lnTo>
                <a:lnTo>
                  <a:pt x="3798322" y="330644"/>
                </a:lnTo>
                <a:lnTo>
                  <a:pt x="0" y="33064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516466" y="474727"/>
            <a:ext cx="9635068" cy="196977"/>
          </a:xfrm>
          <a:noFill/>
        </p:spPr>
        <p:txBody>
          <a:bodyPr wrap="square" lIns="0" tIns="0" rIns="0" bIns="0" rtlCol="0">
            <a:spAutoFit/>
          </a:bodyPr>
          <a:lstStyle>
            <a:lvl1pPr>
              <a:defRPr lang="en-US" sz="1600" dirty="0" smtClean="0">
                <a:solidFill>
                  <a:schemeClr val="accent1"/>
                </a:solidFill>
              </a:defRPr>
            </a:lvl1pPr>
          </a:lstStyle>
          <a:p>
            <a:pPr lvl="0" defTabSz="457200"/>
            <a:r>
              <a:rPr lang="en-US"/>
              <a:t>Edit Master text styles</a:t>
            </a:r>
          </a:p>
        </p:txBody>
      </p:sp>
      <p:sp>
        <p:nvSpPr>
          <p:cNvPr id="19" name="TextBox 18"/>
          <p:cNvSpPr txBox="1">
            <a:spLocks noChangeAspect="1"/>
          </p:cNvSpPr>
          <p:nvPr userDrawn="1"/>
        </p:nvSpPr>
        <p:spPr>
          <a:xfrm>
            <a:off x="516468" y="6386512"/>
            <a:ext cx="2232403" cy="360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marL="0" algn="l" defTabSz="457200" rtl="0" eaLnBrk="1" latinLnBrk="0" hangingPunct="1"/>
            <a:r>
              <a:rPr lang="en-GB" sz="10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dundee.ac.uk</a:t>
            </a:r>
          </a:p>
        </p:txBody>
      </p:sp>
      <p:sp>
        <p:nvSpPr>
          <p:cNvPr id="27" name="Freeform 5"/>
          <p:cNvSpPr>
            <a:spLocks noEditPoints="1"/>
          </p:cNvSpPr>
          <p:nvPr userDrawn="1"/>
        </p:nvSpPr>
        <p:spPr bwMode="auto">
          <a:xfrm>
            <a:off x="11175725" y="325465"/>
            <a:ext cx="499809" cy="676800"/>
          </a:xfrm>
          <a:custGeom>
            <a:avLst/>
            <a:gdLst>
              <a:gd name="T0" fmla="*/ 250 w 340"/>
              <a:gd name="T1" fmla="*/ 401 h 462"/>
              <a:gd name="T2" fmla="*/ 91 w 340"/>
              <a:gd name="T3" fmla="*/ 402 h 462"/>
              <a:gd name="T4" fmla="*/ 170 w 340"/>
              <a:gd name="T5" fmla="*/ 294 h 462"/>
              <a:gd name="T6" fmla="*/ 332 w 340"/>
              <a:gd name="T7" fmla="*/ 170 h 462"/>
              <a:gd name="T8" fmla="*/ 276 w 340"/>
              <a:gd name="T9" fmla="*/ 375 h 462"/>
              <a:gd name="T10" fmla="*/ 23 w 340"/>
              <a:gd name="T11" fmla="*/ 59 h 462"/>
              <a:gd name="T12" fmla="*/ 45 w 340"/>
              <a:gd name="T13" fmla="*/ 79 h 462"/>
              <a:gd name="T14" fmla="*/ 73 w 340"/>
              <a:gd name="T15" fmla="*/ 88 h 462"/>
              <a:gd name="T16" fmla="*/ 56 w 340"/>
              <a:gd name="T17" fmla="*/ 102 h 462"/>
              <a:gd name="T18" fmla="*/ 56 w 340"/>
              <a:gd name="T19" fmla="*/ 118 h 462"/>
              <a:gd name="T20" fmla="*/ 55 w 340"/>
              <a:gd name="T21" fmla="*/ 117 h 462"/>
              <a:gd name="T22" fmla="*/ 23 w 340"/>
              <a:gd name="T23" fmla="*/ 59 h 462"/>
              <a:gd name="T24" fmla="*/ 94 w 340"/>
              <a:gd name="T25" fmla="*/ 61 h 462"/>
              <a:gd name="T26" fmla="*/ 93 w 340"/>
              <a:gd name="T27" fmla="*/ 44 h 462"/>
              <a:gd name="T28" fmla="*/ 105 w 340"/>
              <a:gd name="T29" fmla="*/ 44 h 462"/>
              <a:gd name="T30" fmla="*/ 122 w 340"/>
              <a:gd name="T31" fmla="*/ 54 h 462"/>
              <a:gd name="T32" fmla="*/ 128 w 340"/>
              <a:gd name="T33" fmla="*/ 64 h 462"/>
              <a:gd name="T34" fmla="*/ 112 w 340"/>
              <a:gd name="T35" fmla="*/ 72 h 462"/>
              <a:gd name="T36" fmla="*/ 115 w 340"/>
              <a:gd name="T37" fmla="*/ 94 h 462"/>
              <a:gd name="T38" fmla="*/ 103 w 340"/>
              <a:gd name="T39" fmla="*/ 94 h 462"/>
              <a:gd name="T40" fmla="*/ 85 w 340"/>
              <a:gd name="T41" fmla="*/ 79 h 462"/>
              <a:gd name="T42" fmla="*/ 78 w 340"/>
              <a:gd name="T43" fmla="*/ 69 h 462"/>
              <a:gd name="T44" fmla="*/ 153 w 340"/>
              <a:gd name="T45" fmla="*/ 49 h 462"/>
              <a:gd name="T46" fmla="*/ 160 w 340"/>
              <a:gd name="T47" fmla="*/ 48 h 462"/>
              <a:gd name="T48" fmla="*/ 157 w 340"/>
              <a:gd name="T49" fmla="*/ 39 h 462"/>
              <a:gd name="T50" fmla="*/ 171 w 340"/>
              <a:gd name="T51" fmla="*/ 20 h 462"/>
              <a:gd name="T52" fmla="*/ 180 w 340"/>
              <a:gd name="T53" fmla="*/ 48 h 462"/>
              <a:gd name="T54" fmla="*/ 200 w 340"/>
              <a:gd name="T55" fmla="*/ 70 h 462"/>
              <a:gd name="T56" fmla="*/ 178 w 340"/>
              <a:gd name="T57" fmla="*/ 74 h 462"/>
              <a:gd name="T58" fmla="*/ 170 w 340"/>
              <a:gd name="T59" fmla="*/ 87 h 462"/>
              <a:gd name="T60" fmla="*/ 162 w 340"/>
              <a:gd name="T61" fmla="*/ 74 h 462"/>
              <a:gd name="T62" fmla="*/ 140 w 340"/>
              <a:gd name="T63" fmla="*/ 70 h 462"/>
              <a:gd name="T64" fmla="*/ 212 w 340"/>
              <a:gd name="T65" fmla="*/ 64 h 462"/>
              <a:gd name="T66" fmla="*/ 218 w 340"/>
              <a:gd name="T67" fmla="*/ 54 h 462"/>
              <a:gd name="T68" fmla="*/ 235 w 340"/>
              <a:gd name="T69" fmla="*/ 44 h 462"/>
              <a:gd name="T70" fmla="*/ 247 w 340"/>
              <a:gd name="T71" fmla="*/ 44 h 462"/>
              <a:gd name="T72" fmla="*/ 246 w 340"/>
              <a:gd name="T73" fmla="*/ 61 h 462"/>
              <a:gd name="T74" fmla="*/ 262 w 340"/>
              <a:gd name="T75" fmla="*/ 69 h 462"/>
              <a:gd name="T76" fmla="*/ 256 w 340"/>
              <a:gd name="T77" fmla="*/ 79 h 462"/>
              <a:gd name="T78" fmla="*/ 237 w 340"/>
              <a:gd name="T79" fmla="*/ 94 h 462"/>
              <a:gd name="T80" fmla="*/ 225 w 340"/>
              <a:gd name="T81" fmla="*/ 94 h 462"/>
              <a:gd name="T82" fmla="*/ 228 w 340"/>
              <a:gd name="T83" fmla="*/ 72 h 462"/>
              <a:gd name="T84" fmla="*/ 212 w 340"/>
              <a:gd name="T85" fmla="*/ 64 h 462"/>
              <a:gd name="T86" fmla="*/ 267 w 340"/>
              <a:gd name="T87" fmla="*/ 148 h 462"/>
              <a:gd name="T88" fmla="*/ 73 w 340"/>
              <a:gd name="T89" fmla="*/ 148 h 462"/>
              <a:gd name="T90" fmla="*/ 170 w 340"/>
              <a:gd name="T91" fmla="*/ 98 h 462"/>
              <a:gd name="T92" fmla="*/ 267 w 340"/>
              <a:gd name="T93" fmla="*/ 88 h 462"/>
              <a:gd name="T94" fmla="*/ 296 w 340"/>
              <a:gd name="T95" fmla="*/ 79 h 462"/>
              <a:gd name="T96" fmla="*/ 318 w 340"/>
              <a:gd name="T97" fmla="*/ 59 h 462"/>
              <a:gd name="T98" fmla="*/ 318 w 340"/>
              <a:gd name="T99" fmla="*/ 60 h 462"/>
              <a:gd name="T100" fmla="*/ 284 w 340"/>
              <a:gd name="T101" fmla="*/ 118 h 462"/>
              <a:gd name="T102" fmla="*/ 281 w 340"/>
              <a:gd name="T103" fmla="*/ 105 h 462"/>
              <a:gd name="T104" fmla="*/ 267 w 340"/>
              <a:gd name="T105" fmla="*/ 89 h 462"/>
              <a:gd name="T106" fmla="*/ 0 w 340"/>
              <a:gd name="T107" fmla="*/ 0 h 462"/>
              <a:gd name="T108" fmla="*/ 170 w 340"/>
              <a:gd name="T109" fmla="*/ 462 h 462"/>
              <a:gd name="T110" fmla="*/ 340 w 340"/>
              <a:gd name="T111" fmla="*/ 0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40" h="462">
                <a:moveTo>
                  <a:pt x="276" y="375"/>
                </a:moveTo>
                <a:cubicBezTo>
                  <a:pt x="268" y="384"/>
                  <a:pt x="259" y="393"/>
                  <a:pt x="250" y="401"/>
                </a:cubicBezTo>
                <a:cubicBezTo>
                  <a:pt x="215" y="432"/>
                  <a:pt x="180" y="448"/>
                  <a:pt x="170" y="453"/>
                </a:cubicBezTo>
                <a:cubicBezTo>
                  <a:pt x="160" y="448"/>
                  <a:pt x="125" y="432"/>
                  <a:pt x="91" y="402"/>
                </a:cubicBezTo>
                <a:cubicBezTo>
                  <a:pt x="81" y="393"/>
                  <a:pt x="73" y="384"/>
                  <a:pt x="65" y="375"/>
                </a:cubicBezTo>
                <a:cubicBezTo>
                  <a:pt x="170" y="294"/>
                  <a:pt x="170" y="294"/>
                  <a:pt x="170" y="294"/>
                </a:cubicBezTo>
                <a:cubicBezTo>
                  <a:pt x="9" y="170"/>
                  <a:pt x="9" y="170"/>
                  <a:pt x="9" y="170"/>
                </a:cubicBezTo>
                <a:cubicBezTo>
                  <a:pt x="332" y="170"/>
                  <a:pt x="332" y="170"/>
                  <a:pt x="332" y="170"/>
                </a:cubicBezTo>
                <a:cubicBezTo>
                  <a:pt x="170" y="294"/>
                  <a:pt x="170" y="294"/>
                  <a:pt x="170" y="294"/>
                </a:cubicBezTo>
                <a:lnTo>
                  <a:pt x="276" y="375"/>
                </a:lnTo>
                <a:close/>
                <a:moveTo>
                  <a:pt x="23" y="59"/>
                </a:moveTo>
                <a:cubicBezTo>
                  <a:pt x="23" y="59"/>
                  <a:pt x="23" y="59"/>
                  <a:pt x="23" y="59"/>
                </a:cubicBezTo>
                <a:cubicBezTo>
                  <a:pt x="38" y="60"/>
                  <a:pt x="43" y="69"/>
                  <a:pt x="43" y="70"/>
                </a:cubicBezTo>
                <a:cubicBezTo>
                  <a:pt x="45" y="72"/>
                  <a:pt x="45" y="76"/>
                  <a:pt x="45" y="79"/>
                </a:cubicBezTo>
                <a:cubicBezTo>
                  <a:pt x="47" y="77"/>
                  <a:pt x="49" y="76"/>
                  <a:pt x="52" y="76"/>
                </a:cubicBezTo>
                <a:cubicBezTo>
                  <a:pt x="61" y="74"/>
                  <a:pt x="69" y="81"/>
                  <a:pt x="73" y="88"/>
                </a:cubicBezTo>
                <a:cubicBezTo>
                  <a:pt x="73" y="89"/>
                  <a:pt x="73" y="89"/>
                  <a:pt x="73" y="89"/>
                </a:cubicBezTo>
                <a:cubicBezTo>
                  <a:pt x="67" y="99"/>
                  <a:pt x="60" y="101"/>
                  <a:pt x="56" y="102"/>
                </a:cubicBezTo>
                <a:cubicBezTo>
                  <a:pt x="57" y="103"/>
                  <a:pt x="58" y="104"/>
                  <a:pt x="59" y="105"/>
                </a:cubicBezTo>
                <a:cubicBezTo>
                  <a:pt x="62" y="109"/>
                  <a:pt x="60" y="115"/>
                  <a:pt x="56" y="118"/>
                </a:cubicBezTo>
                <a:cubicBezTo>
                  <a:pt x="56" y="118"/>
                  <a:pt x="56" y="118"/>
                  <a:pt x="56" y="118"/>
                </a:cubicBezTo>
                <a:cubicBezTo>
                  <a:pt x="56" y="118"/>
                  <a:pt x="56" y="118"/>
                  <a:pt x="55" y="117"/>
                </a:cubicBezTo>
                <a:cubicBezTo>
                  <a:pt x="22" y="60"/>
                  <a:pt x="22" y="60"/>
                  <a:pt x="22" y="60"/>
                </a:cubicBezTo>
                <a:cubicBezTo>
                  <a:pt x="22" y="60"/>
                  <a:pt x="22" y="59"/>
                  <a:pt x="23" y="59"/>
                </a:cubicBezTo>
                <a:moveTo>
                  <a:pt x="81" y="65"/>
                </a:moveTo>
                <a:cubicBezTo>
                  <a:pt x="94" y="61"/>
                  <a:pt x="94" y="61"/>
                  <a:pt x="94" y="61"/>
                </a:cubicBezTo>
                <a:cubicBezTo>
                  <a:pt x="91" y="48"/>
                  <a:pt x="91" y="48"/>
                  <a:pt x="91" y="48"/>
                </a:cubicBezTo>
                <a:cubicBezTo>
                  <a:pt x="90" y="46"/>
                  <a:pt x="91" y="44"/>
                  <a:pt x="93" y="44"/>
                </a:cubicBezTo>
                <a:cubicBezTo>
                  <a:pt x="101" y="41"/>
                  <a:pt x="101" y="41"/>
                  <a:pt x="101" y="41"/>
                </a:cubicBezTo>
                <a:cubicBezTo>
                  <a:pt x="103" y="41"/>
                  <a:pt x="105" y="42"/>
                  <a:pt x="105" y="44"/>
                </a:cubicBezTo>
                <a:cubicBezTo>
                  <a:pt x="109" y="57"/>
                  <a:pt x="109" y="57"/>
                  <a:pt x="109" y="57"/>
                </a:cubicBezTo>
                <a:cubicBezTo>
                  <a:pt x="122" y="54"/>
                  <a:pt x="122" y="54"/>
                  <a:pt x="122" y="54"/>
                </a:cubicBezTo>
                <a:cubicBezTo>
                  <a:pt x="124" y="53"/>
                  <a:pt x="126" y="54"/>
                  <a:pt x="126" y="56"/>
                </a:cubicBezTo>
                <a:cubicBezTo>
                  <a:pt x="128" y="64"/>
                  <a:pt x="128" y="64"/>
                  <a:pt x="128" y="64"/>
                </a:cubicBezTo>
                <a:cubicBezTo>
                  <a:pt x="129" y="66"/>
                  <a:pt x="128" y="68"/>
                  <a:pt x="126" y="68"/>
                </a:cubicBezTo>
                <a:cubicBezTo>
                  <a:pt x="112" y="72"/>
                  <a:pt x="112" y="72"/>
                  <a:pt x="112" y="72"/>
                </a:cubicBezTo>
                <a:cubicBezTo>
                  <a:pt x="117" y="90"/>
                  <a:pt x="117" y="90"/>
                  <a:pt x="117" y="90"/>
                </a:cubicBezTo>
                <a:cubicBezTo>
                  <a:pt x="118" y="91"/>
                  <a:pt x="117" y="93"/>
                  <a:pt x="115" y="94"/>
                </a:cubicBezTo>
                <a:cubicBezTo>
                  <a:pt x="107" y="96"/>
                  <a:pt x="107" y="96"/>
                  <a:pt x="107" y="96"/>
                </a:cubicBezTo>
                <a:cubicBezTo>
                  <a:pt x="105" y="96"/>
                  <a:pt x="103" y="95"/>
                  <a:pt x="103" y="94"/>
                </a:cubicBezTo>
                <a:cubicBezTo>
                  <a:pt x="98" y="76"/>
                  <a:pt x="98" y="76"/>
                  <a:pt x="98" y="76"/>
                </a:cubicBezTo>
                <a:cubicBezTo>
                  <a:pt x="85" y="79"/>
                  <a:pt x="85" y="79"/>
                  <a:pt x="85" y="79"/>
                </a:cubicBezTo>
                <a:cubicBezTo>
                  <a:pt x="83" y="80"/>
                  <a:pt x="81" y="79"/>
                  <a:pt x="81" y="77"/>
                </a:cubicBezTo>
                <a:cubicBezTo>
                  <a:pt x="78" y="69"/>
                  <a:pt x="78" y="69"/>
                  <a:pt x="78" y="69"/>
                </a:cubicBezTo>
                <a:cubicBezTo>
                  <a:pt x="78" y="67"/>
                  <a:pt x="79" y="65"/>
                  <a:pt x="81" y="65"/>
                </a:cubicBezTo>
                <a:moveTo>
                  <a:pt x="153" y="49"/>
                </a:moveTo>
                <a:cubicBezTo>
                  <a:pt x="155" y="48"/>
                  <a:pt x="158" y="48"/>
                  <a:pt x="160" y="48"/>
                </a:cubicBezTo>
                <a:cubicBezTo>
                  <a:pt x="160" y="48"/>
                  <a:pt x="160" y="48"/>
                  <a:pt x="160" y="48"/>
                </a:cubicBezTo>
                <a:cubicBezTo>
                  <a:pt x="160" y="48"/>
                  <a:pt x="160" y="48"/>
                  <a:pt x="160" y="48"/>
                </a:cubicBezTo>
                <a:cubicBezTo>
                  <a:pt x="158" y="46"/>
                  <a:pt x="157" y="42"/>
                  <a:pt x="157" y="39"/>
                </a:cubicBezTo>
                <a:cubicBezTo>
                  <a:pt x="157" y="39"/>
                  <a:pt x="156" y="28"/>
                  <a:pt x="170" y="20"/>
                </a:cubicBezTo>
                <a:cubicBezTo>
                  <a:pt x="170" y="19"/>
                  <a:pt x="170" y="19"/>
                  <a:pt x="171" y="20"/>
                </a:cubicBezTo>
                <a:cubicBezTo>
                  <a:pt x="184" y="28"/>
                  <a:pt x="184" y="39"/>
                  <a:pt x="184" y="39"/>
                </a:cubicBezTo>
                <a:cubicBezTo>
                  <a:pt x="184" y="42"/>
                  <a:pt x="182" y="46"/>
                  <a:pt x="180" y="48"/>
                </a:cubicBezTo>
                <a:cubicBezTo>
                  <a:pt x="182" y="48"/>
                  <a:pt x="185" y="48"/>
                  <a:pt x="188" y="49"/>
                </a:cubicBezTo>
                <a:cubicBezTo>
                  <a:pt x="196" y="52"/>
                  <a:pt x="200" y="62"/>
                  <a:pt x="200" y="70"/>
                </a:cubicBezTo>
                <a:cubicBezTo>
                  <a:pt x="200" y="71"/>
                  <a:pt x="200" y="71"/>
                  <a:pt x="200" y="71"/>
                </a:cubicBezTo>
                <a:cubicBezTo>
                  <a:pt x="189" y="77"/>
                  <a:pt x="182" y="75"/>
                  <a:pt x="178" y="74"/>
                </a:cubicBezTo>
                <a:cubicBezTo>
                  <a:pt x="179" y="75"/>
                  <a:pt x="179" y="76"/>
                  <a:pt x="179" y="78"/>
                </a:cubicBezTo>
                <a:cubicBezTo>
                  <a:pt x="179" y="83"/>
                  <a:pt x="175" y="87"/>
                  <a:pt x="170" y="87"/>
                </a:cubicBezTo>
                <a:cubicBezTo>
                  <a:pt x="165" y="87"/>
                  <a:pt x="161" y="83"/>
                  <a:pt x="161" y="78"/>
                </a:cubicBezTo>
                <a:cubicBezTo>
                  <a:pt x="161" y="76"/>
                  <a:pt x="161" y="75"/>
                  <a:pt x="162" y="74"/>
                </a:cubicBezTo>
                <a:cubicBezTo>
                  <a:pt x="159" y="75"/>
                  <a:pt x="151" y="77"/>
                  <a:pt x="141" y="71"/>
                </a:cubicBezTo>
                <a:cubicBezTo>
                  <a:pt x="140" y="71"/>
                  <a:pt x="140" y="71"/>
                  <a:pt x="140" y="70"/>
                </a:cubicBezTo>
                <a:cubicBezTo>
                  <a:pt x="140" y="62"/>
                  <a:pt x="144" y="52"/>
                  <a:pt x="153" y="49"/>
                </a:cubicBezTo>
                <a:moveTo>
                  <a:pt x="212" y="64"/>
                </a:moveTo>
                <a:cubicBezTo>
                  <a:pt x="214" y="56"/>
                  <a:pt x="214" y="56"/>
                  <a:pt x="214" y="56"/>
                </a:cubicBezTo>
                <a:cubicBezTo>
                  <a:pt x="215" y="54"/>
                  <a:pt x="217" y="53"/>
                  <a:pt x="218" y="54"/>
                </a:cubicBezTo>
                <a:cubicBezTo>
                  <a:pt x="232" y="57"/>
                  <a:pt x="232" y="57"/>
                  <a:pt x="232" y="57"/>
                </a:cubicBezTo>
                <a:cubicBezTo>
                  <a:pt x="235" y="44"/>
                  <a:pt x="235" y="44"/>
                  <a:pt x="235" y="44"/>
                </a:cubicBezTo>
                <a:cubicBezTo>
                  <a:pt x="236" y="42"/>
                  <a:pt x="238" y="41"/>
                  <a:pt x="239" y="41"/>
                </a:cubicBezTo>
                <a:cubicBezTo>
                  <a:pt x="247" y="44"/>
                  <a:pt x="247" y="44"/>
                  <a:pt x="247" y="44"/>
                </a:cubicBezTo>
                <a:cubicBezTo>
                  <a:pt x="249" y="44"/>
                  <a:pt x="250" y="46"/>
                  <a:pt x="250" y="48"/>
                </a:cubicBezTo>
                <a:cubicBezTo>
                  <a:pt x="246" y="61"/>
                  <a:pt x="246" y="61"/>
                  <a:pt x="246" y="61"/>
                </a:cubicBezTo>
                <a:cubicBezTo>
                  <a:pt x="260" y="65"/>
                  <a:pt x="260" y="65"/>
                  <a:pt x="260" y="65"/>
                </a:cubicBezTo>
                <a:cubicBezTo>
                  <a:pt x="261" y="65"/>
                  <a:pt x="262" y="67"/>
                  <a:pt x="262" y="69"/>
                </a:cubicBezTo>
                <a:cubicBezTo>
                  <a:pt x="260" y="77"/>
                  <a:pt x="260" y="77"/>
                  <a:pt x="260" y="77"/>
                </a:cubicBezTo>
                <a:cubicBezTo>
                  <a:pt x="259" y="79"/>
                  <a:pt x="257" y="80"/>
                  <a:pt x="256" y="79"/>
                </a:cubicBezTo>
                <a:cubicBezTo>
                  <a:pt x="242" y="76"/>
                  <a:pt x="242" y="76"/>
                  <a:pt x="242" y="76"/>
                </a:cubicBezTo>
                <a:cubicBezTo>
                  <a:pt x="237" y="94"/>
                  <a:pt x="237" y="94"/>
                  <a:pt x="237" y="94"/>
                </a:cubicBezTo>
                <a:cubicBezTo>
                  <a:pt x="237" y="95"/>
                  <a:pt x="235" y="96"/>
                  <a:pt x="233" y="96"/>
                </a:cubicBezTo>
                <a:cubicBezTo>
                  <a:pt x="225" y="94"/>
                  <a:pt x="225" y="94"/>
                  <a:pt x="225" y="94"/>
                </a:cubicBezTo>
                <a:cubicBezTo>
                  <a:pt x="224" y="93"/>
                  <a:pt x="223" y="91"/>
                  <a:pt x="223" y="90"/>
                </a:cubicBezTo>
                <a:cubicBezTo>
                  <a:pt x="228" y="72"/>
                  <a:pt x="228" y="72"/>
                  <a:pt x="228" y="72"/>
                </a:cubicBezTo>
                <a:cubicBezTo>
                  <a:pt x="215" y="68"/>
                  <a:pt x="215" y="68"/>
                  <a:pt x="215" y="68"/>
                </a:cubicBezTo>
                <a:cubicBezTo>
                  <a:pt x="213" y="68"/>
                  <a:pt x="212" y="66"/>
                  <a:pt x="212" y="64"/>
                </a:cubicBezTo>
                <a:moveTo>
                  <a:pt x="279" y="127"/>
                </a:moveTo>
                <a:cubicBezTo>
                  <a:pt x="267" y="148"/>
                  <a:pt x="267" y="148"/>
                  <a:pt x="267" y="148"/>
                </a:cubicBezTo>
                <a:cubicBezTo>
                  <a:pt x="238" y="131"/>
                  <a:pt x="204" y="122"/>
                  <a:pt x="170" y="122"/>
                </a:cubicBezTo>
                <a:cubicBezTo>
                  <a:pt x="136" y="122"/>
                  <a:pt x="102" y="131"/>
                  <a:pt x="73" y="148"/>
                </a:cubicBezTo>
                <a:cubicBezTo>
                  <a:pt x="61" y="127"/>
                  <a:pt x="61" y="127"/>
                  <a:pt x="61" y="127"/>
                </a:cubicBezTo>
                <a:cubicBezTo>
                  <a:pt x="94" y="108"/>
                  <a:pt x="132" y="98"/>
                  <a:pt x="170" y="98"/>
                </a:cubicBezTo>
                <a:cubicBezTo>
                  <a:pt x="209" y="98"/>
                  <a:pt x="246" y="108"/>
                  <a:pt x="279" y="127"/>
                </a:cubicBezTo>
                <a:moveTo>
                  <a:pt x="267" y="88"/>
                </a:moveTo>
                <a:cubicBezTo>
                  <a:pt x="271" y="81"/>
                  <a:pt x="280" y="74"/>
                  <a:pt x="289" y="76"/>
                </a:cubicBezTo>
                <a:cubicBezTo>
                  <a:pt x="291" y="76"/>
                  <a:pt x="294" y="77"/>
                  <a:pt x="296" y="79"/>
                </a:cubicBezTo>
                <a:cubicBezTo>
                  <a:pt x="295" y="76"/>
                  <a:pt x="295" y="72"/>
                  <a:pt x="297" y="70"/>
                </a:cubicBezTo>
                <a:cubicBezTo>
                  <a:pt x="297" y="69"/>
                  <a:pt x="302" y="60"/>
                  <a:pt x="318" y="59"/>
                </a:cubicBezTo>
                <a:cubicBezTo>
                  <a:pt x="318" y="59"/>
                  <a:pt x="318" y="59"/>
                  <a:pt x="318" y="59"/>
                </a:cubicBezTo>
                <a:cubicBezTo>
                  <a:pt x="318" y="59"/>
                  <a:pt x="318" y="60"/>
                  <a:pt x="318" y="60"/>
                </a:cubicBezTo>
                <a:cubicBezTo>
                  <a:pt x="285" y="117"/>
                  <a:pt x="285" y="117"/>
                  <a:pt x="285" y="117"/>
                </a:cubicBezTo>
                <a:cubicBezTo>
                  <a:pt x="285" y="118"/>
                  <a:pt x="284" y="118"/>
                  <a:pt x="284" y="118"/>
                </a:cubicBezTo>
                <a:cubicBezTo>
                  <a:pt x="284" y="118"/>
                  <a:pt x="284" y="118"/>
                  <a:pt x="284" y="118"/>
                </a:cubicBezTo>
                <a:cubicBezTo>
                  <a:pt x="280" y="115"/>
                  <a:pt x="279" y="109"/>
                  <a:pt x="281" y="105"/>
                </a:cubicBezTo>
                <a:cubicBezTo>
                  <a:pt x="282" y="104"/>
                  <a:pt x="283" y="103"/>
                  <a:pt x="284" y="102"/>
                </a:cubicBezTo>
                <a:cubicBezTo>
                  <a:pt x="281" y="101"/>
                  <a:pt x="273" y="99"/>
                  <a:pt x="267" y="89"/>
                </a:cubicBezTo>
                <a:cubicBezTo>
                  <a:pt x="267" y="89"/>
                  <a:pt x="267" y="89"/>
                  <a:pt x="267" y="88"/>
                </a:cubicBezTo>
                <a:moveTo>
                  <a:pt x="0" y="0"/>
                </a:moveTo>
                <a:cubicBezTo>
                  <a:pt x="0" y="0"/>
                  <a:pt x="0" y="53"/>
                  <a:pt x="0" y="224"/>
                </a:cubicBezTo>
                <a:cubicBezTo>
                  <a:pt x="0" y="398"/>
                  <a:pt x="170" y="462"/>
                  <a:pt x="170" y="462"/>
                </a:cubicBezTo>
                <a:cubicBezTo>
                  <a:pt x="170" y="462"/>
                  <a:pt x="340" y="398"/>
                  <a:pt x="340" y="224"/>
                </a:cubicBezTo>
                <a:cubicBezTo>
                  <a:pt x="340" y="53"/>
                  <a:pt x="340" y="0"/>
                  <a:pt x="340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4365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grpSp>
        <p:nvGrpSpPr>
          <p:cNvPr id="35" name="Group 4"/>
          <p:cNvGrpSpPr>
            <a:grpSpLocks noChangeAspect="1"/>
          </p:cNvGrpSpPr>
          <p:nvPr userDrawn="1"/>
        </p:nvGrpSpPr>
        <p:grpSpPr bwMode="auto">
          <a:xfrm>
            <a:off x="3312000" y="2337323"/>
            <a:ext cx="1130642" cy="444393"/>
            <a:chOff x="1931" y="1786"/>
            <a:chExt cx="1898" cy="746"/>
          </a:xfrm>
          <a:solidFill>
            <a:schemeClr val="accent1"/>
          </a:solidFill>
        </p:grpSpPr>
        <p:sp>
          <p:nvSpPr>
            <p:cNvPr id="36" name="Freeform 5"/>
            <p:cNvSpPr>
              <a:spLocks noEditPoints="1"/>
            </p:cNvSpPr>
            <p:nvPr userDrawn="1"/>
          </p:nvSpPr>
          <p:spPr bwMode="auto">
            <a:xfrm>
              <a:off x="1931" y="2220"/>
              <a:ext cx="1896" cy="312"/>
            </a:xfrm>
            <a:custGeom>
              <a:avLst/>
              <a:gdLst>
                <a:gd name="T0" fmla="*/ 897 w 921"/>
                <a:gd name="T1" fmla="*/ 82 h 151"/>
                <a:gd name="T2" fmla="*/ 873 w 921"/>
                <a:gd name="T3" fmla="*/ 59 h 151"/>
                <a:gd name="T4" fmla="*/ 823 w 921"/>
                <a:gd name="T5" fmla="*/ 95 h 151"/>
                <a:gd name="T6" fmla="*/ 918 w 921"/>
                <a:gd name="T7" fmla="*/ 122 h 151"/>
                <a:gd name="T8" fmla="*/ 874 w 921"/>
                <a:gd name="T9" fmla="*/ 130 h 151"/>
                <a:gd name="T10" fmla="*/ 920 w 921"/>
                <a:gd name="T11" fmla="*/ 98 h 151"/>
                <a:gd name="T12" fmla="*/ 874 w 921"/>
                <a:gd name="T13" fmla="*/ 40 h 151"/>
                <a:gd name="T14" fmla="*/ 785 w 921"/>
                <a:gd name="T15" fmla="*/ 82 h 151"/>
                <a:gd name="T16" fmla="*/ 761 w 921"/>
                <a:gd name="T17" fmla="*/ 59 h 151"/>
                <a:gd name="T18" fmla="*/ 711 w 921"/>
                <a:gd name="T19" fmla="*/ 95 h 151"/>
                <a:gd name="T20" fmla="*/ 806 w 921"/>
                <a:gd name="T21" fmla="*/ 122 h 151"/>
                <a:gd name="T22" fmla="*/ 762 w 921"/>
                <a:gd name="T23" fmla="*/ 130 h 151"/>
                <a:gd name="T24" fmla="*/ 808 w 921"/>
                <a:gd name="T25" fmla="*/ 98 h 151"/>
                <a:gd name="T26" fmla="*/ 762 w 921"/>
                <a:gd name="T27" fmla="*/ 40 h 151"/>
                <a:gd name="T28" fmla="*/ 612 w 921"/>
                <a:gd name="T29" fmla="*/ 95 h 151"/>
                <a:gd name="T30" fmla="*/ 670 w 921"/>
                <a:gd name="T31" fmla="*/ 89 h 151"/>
                <a:gd name="T32" fmla="*/ 640 w 921"/>
                <a:gd name="T33" fmla="*/ 130 h 151"/>
                <a:gd name="T34" fmla="*/ 670 w 921"/>
                <a:gd name="T35" fmla="*/ 55 h 151"/>
                <a:gd name="T36" fmla="*/ 636 w 921"/>
                <a:gd name="T37" fmla="*/ 40 h 151"/>
                <a:gd name="T38" fmla="*/ 636 w 921"/>
                <a:gd name="T39" fmla="*/ 150 h 151"/>
                <a:gd name="T40" fmla="*/ 670 w 921"/>
                <a:gd name="T41" fmla="*/ 135 h 151"/>
                <a:gd name="T42" fmla="*/ 692 w 921"/>
                <a:gd name="T43" fmla="*/ 148 h 151"/>
                <a:gd name="T44" fmla="*/ 670 w 921"/>
                <a:gd name="T45" fmla="*/ 3 h 151"/>
                <a:gd name="T46" fmla="*/ 503 w 921"/>
                <a:gd name="T47" fmla="*/ 56 h 151"/>
                <a:gd name="T48" fmla="*/ 500 w 921"/>
                <a:gd name="T49" fmla="*/ 43 h 151"/>
                <a:gd name="T50" fmla="*/ 479 w 921"/>
                <a:gd name="T51" fmla="*/ 148 h 151"/>
                <a:gd name="T52" fmla="*/ 501 w 921"/>
                <a:gd name="T53" fmla="*/ 93 h 151"/>
                <a:gd name="T54" fmla="*/ 528 w 921"/>
                <a:gd name="T55" fmla="*/ 60 h 151"/>
                <a:gd name="T56" fmla="*/ 549 w 921"/>
                <a:gd name="T57" fmla="*/ 148 h 151"/>
                <a:gd name="T58" fmla="*/ 571 w 921"/>
                <a:gd name="T59" fmla="*/ 78 h 151"/>
                <a:gd name="T60" fmla="*/ 431 w 921"/>
                <a:gd name="T61" fmla="*/ 43 h 151"/>
                <a:gd name="T62" fmla="*/ 425 w 921"/>
                <a:gd name="T63" fmla="*/ 121 h 151"/>
                <a:gd name="T64" fmla="*/ 384 w 921"/>
                <a:gd name="T65" fmla="*/ 105 h 151"/>
                <a:gd name="T66" fmla="*/ 362 w 921"/>
                <a:gd name="T67" fmla="*/ 43 h 151"/>
                <a:gd name="T68" fmla="*/ 399 w 921"/>
                <a:gd name="T69" fmla="*/ 151 h 151"/>
                <a:gd name="T70" fmla="*/ 432 w 921"/>
                <a:gd name="T71" fmla="*/ 135 h 151"/>
                <a:gd name="T72" fmla="*/ 454 w 921"/>
                <a:gd name="T73" fmla="*/ 148 h 151"/>
                <a:gd name="T74" fmla="*/ 431 w 921"/>
                <a:gd name="T75" fmla="*/ 43 h 151"/>
                <a:gd name="T76" fmla="*/ 267 w 921"/>
                <a:gd name="T77" fmla="*/ 30 h 151"/>
                <a:gd name="T78" fmla="*/ 267 w 921"/>
                <a:gd name="T79" fmla="*/ 127 h 151"/>
                <a:gd name="T80" fmla="*/ 249 w 921"/>
                <a:gd name="T81" fmla="*/ 30 h 151"/>
                <a:gd name="T82" fmla="*/ 225 w 921"/>
                <a:gd name="T83" fmla="*/ 10 h 151"/>
                <a:gd name="T84" fmla="*/ 268 w 921"/>
                <a:gd name="T85" fmla="*/ 148 h 151"/>
                <a:gd name="T86" fmla="*/ 268 w 921"/>
                <a:gd name="T87" fmla="*/ 10 h 151"/>
                <a:gd name="T88" fmla="*/ 175 w 921"/>
                <a:gd name="T89" fmla="*/ 28 h 151"/>
                <a:gd name="T90" fmla="*/ 161 w 921"/>
                <a:gd name="T91" fmla="*/ 7 h 151"/>
                <a:gd name="T92" fmla="*/ 124 w 921"/>
                <a:gd name="T93" fmla="*/ 49 h 151"/>
                <a:gd name="T94" fmla="*/ 108 w 921"/>
                <a:gd name="T95" fmla="*/ 66 h 151"/>
                <a:gd name="T96" fmla="*/ 124 w 921"/>
                <a:gd name="T97" fmla="*/ 148 h 151"/>
                <a:gd name="T98" fmla="*/ 145 w 921"/>
                <a:gd name="T99" fmla="*/ 66 h 151"/>
                <a:gd name="T100" fmla="*/ 171 w 921"/>
                <a:gd name="T101" fmla="*/ 49 h 151"/>
                <a:gd name="T102" fmla="*/ 145 w 921"/>
                <a:gd name="T103" fmla="*/ 47 h 151"/>
                <a:gd name="T104" fmla="*/ 76 w 921"/>
                <a:gd name="T105" fmla="*/ 98 h 151"/>
                <a:gd name="T106" fmla="*/ 21 w 921"/>
                <a:gd name="T107" fmla="*/ 98 h 151"/>
                <a:gd name="T108" fmla="*/ 76 w 921"/>
                <a:gd name="T109" fmla="*/ 98 h 151"/>
                <a:gd name="T110" fmla="*/ 48 w 921"/>
                <a:gd name="T111" fmla="*/ 46 h 151"/>
                <a:gd name="T112" fmla="*/ 48 w 921"/>
                <a:gd name="T113" fmla="*/ 15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21" h="151">
                  <a:moveTo>
                    <a:pt x="873" y="59"/>
                  </a:moveTo>
                  <a:cubicBezTo>
                    <a:pt x="887" y="59"/>
                    <a:pt x="896" y="68"/>
                    <a:pt x="897" y="82"/>
                  </a:cubicBezTo>
                  <a:cubicBezTo>
                    <a:pt x="846" y="82"/>
                    <a:pt x="846" y="82"/>
                    <a:pt x="846" y="82"/>
                  </a:cubicBezTo>
                  <a:cubicBezTo>
                    <a:pt x="849" y="68"/>
                    <a:pt x="859" y="59"/>
                    <a:pt x="873" y="59"/>
                  </a:cubicBezTo>
                  <a:moveTo>
                    <a:pt x="874" y="40"/>
                  </a:moveTo>
                  <a:cubicBezTo>
                    <a:pt x="843" y="40"/>
                    <a:pt x="823" y="62"/>
                    <a:pt x="823" y="95"/>
                  </a:cubicBezTo>
                  <a:cubicBezTo>
                    <a:pt x="823" y="129"/>
                    <a:pt x="844" y="150"/>
                    <a:pt x="874" y="150"/>
                  </a:cubicBezTo>
                  <a:cubicBezTo>
                    <a:pt x="895" y="150"/>
                    <a:pt x="913" y="137"/>
                    <a:pt x="918" y="122"/>
                  </a:cubicBezTo>
                  <a:cubicBezTo>
                    <a:pt x="899" y="112"/>
                    <a:pt x="899" y="112"/>
                    <a:pt x="899" y="112"/>
                  </a:cubicBezTo>
                  <a:cubicBezTo>
                    <a:pt x="895" y="125"/>
                    <a:pt x="885" y="130"/>
                    <a:pt x="874" y="130"/>
                  </a:cubicBezTo>
                  <a:cubicBezTo>
                    <a:pt x="858" y="130"/>
                    <a:pt x="847" y="119"/>
                    <a:pt x="845" y="98"/>
                  </a:cubicBezTo>
                  <a:cubicBezTo>
                    <a:pt x="920" y="98"/>
                    <a:pt x="920" y="98"/>
                    <a:pt x="920" y="98"/>
                  </a:cubicBezTo>
                  <a:cubicBezTo>
                    <a:pt x="920" y="92"/>
                    <a:pt x="920" y="92"/>
                    <a:pt x="920" y="92"/>
                  </a:cubicBezTo>
                  <a:cubicBezTo>
                    <a:pt x="921" y="63"/>
                    <a:pt x="903" y="40"/>
                    <a:pt x="874" y="40"/>
                  </a:cubicBezTo>
                  <a:moveTo>
                    <a:pt x="761" y="59"/>
                  </a:moveTo>
                  <a:cubicBezTo>
                    <a:pt x="775" y="59"/>
                    <a:pt x="784" y="68"/>
                    <a:pt x="785" y="82"/>
                  </a:cubicBezTo>
                  <a:cubicBezTo>
                    <a:pt x="734" y="82"/>
                    <a:pt x="734" y="82"/>
                    <a:pt x="734" y="82"/>
                  </a:cubicBezTo>
                  <a:cubicBezTo>
                    <a:pt x="737" y="68"/>
                    <a:pt x="747" y="59"/>
                    <a:pt x="761" y="59"/>
                  </a:cubicBezTo>
                  <a:moveTo>
                    <a:pt x="762" y="40"/>
                  </a:moveTo>
                  <a:cubicBezTo>
                    <a:pt x="731" y="40"/>
                    <a:pt x="711" y="62"/>
                    <a:pt x="711" y="95"/>
                  </a:cubicBezTo>
                  <a:cubicBezTo>
                    <a:pt x="711" y="129"/>
                    <a:pt x="733" y="150"/>
                    <a:pt x="762" y="150"/>
                  </a:cubicBezTo>
                  <a:cubicBezTo>
                    <a:pt x="784" y="150"/>
                    <a:pt x="801" y="137"/>
                    <a:pt x="806" y="122"/>
                  </a:cubicBezTo>
                  <a:cubicBezTo>
                    <a:pt x="787" y="112"/>
                    <a:pt x="787" y="112"/>
                    <a:pt x="787" y="112"/>
                  </a:cubicBezTo>
                  <a:cubicBezTo>
                    <a:pt x="783" y="125"/>
                    <a:pt x="773" y="130"/>
                    <a:pt x="762" y="130"/>
                  </a:cubicBezTo>
                  <a:cubicBezTo>
                    <a:pt x="746" y="130"/>
                    <a:pt x="735" y="119"/>
                    <a:pt x="733" y="98"/>
                  </a:cubicBezTo>
                  <a:cubicBezTo>
                    <a:pt x="808" y="98"/>
                    <a:pt x="808" y="98"/>
                    <a:pt x="808" y="98"/>
                  </a:cubicBezTo>
                  <a:cubicBezTo>
                    <a:pt x="808" y="92"/>
                    <a:pt x="808" y="92"/>
                    <a:pt x="808" y="92"/>
                  </a:cubicBezTo>
                  <a:cubicBezTo>
                    <a:pt x="809" y="63"/>
                    <a:pt x="792" y="40"/>
                    <a:pt x="762" y="40"/>
                  </a:cubicBezTo>
                  <a:moveTo>
                    <a:pt x="640" y="130"/>
                  </a:moveTo>
                  <a:cubicBezTo>
                    <a:pt x="623" y="130"/>
                    <a:pt x="612" y="117"/>
                    <a:pt x="612" y="95"/>
                  </a:cubicBezTo>
                  <a:cubicBezTo>
                    <a:pt x="612" y="72"/>
                    <a:pt x="623" y="60"/>
                    <a:pt x="640" y="60"/>
                  </a:cubicBezTo>
                  <a:cubicBezTo>
                    <a:pt x="656" y="60"/>
                    <a:pt x="668" y="70"/>
                    <a:pt x="670" y="89"/>
                  </a:cubicBezTo>
                  <a:cubicBezTo>
                    <a:pt x="670" y="100"/>
                    <a:pt x="670" y="100"/>
                    <a:pt x="670" y="100"/>
                  </a:cubicBezTo>
                  <a:cubicBezTo>
                    <a:pt x="668" y="120"/>
                    <a:pt x="656" y="130"/>
                    <a:pt x="640" y="130"/>
                  </a:cubicBezTo>
                  <a:moveTo>
                    <a:pt x="670" y="3"/>
                  </a:moveTo>
                  <a:cubicBezTo>
                    <a:pt x="670" y="55"/>
                    <a:pt x="670" y="55"/>
                    <a:pt x="670" y="55"/>
                  </a:cubicBezTo>
                  <a:cubicBezTo>
                    <a:pt x="668" y="55"/>
                    <a:pt x="668" y="55"/>
                    <a:pt x="668" y="55"/>
                  </a:cubicBezTo>
                  <a:cubicBezTo>
                    <a:pt x="662" y="46"/>
                    <a:pt x="652" y="40"/>
                    <a:pt x="636" y="40"/>
                  </a:cubicBezTo>
                  <a:cubicBezTo>
                    <a:pt x="611" y="40"/>
                    <a:pt x="589" y="60"/>
                    <a:pt x="589" y="95"/>
                  </a:cubicBezTo>
                  <a:cubicBezTo>
                    <a:pt x="589" y="129"/>
                    <a:pt x="611" y="150"/>
                    <a:pt x="636" y="150"/>
                  </a:cubicBezTo>
                  <a:cubicBezTo>
                    <a:pt x="652" y="150"/>
                    <a:pt x="662" y="143"/>
                    <a:pt x="668" y="135"/>
                  </a:cubicBezTo>
                  <a:cubicBezTo>
                    <a:pt x="670" y="135"/>
                    <a:pt x="670" y="135"/>
                    <a:pt x="670" y="135"/>
                  </a:cubicBezTo>
                  <a:cubicBezTo>
                    <a:pt x="670" y="148"/>
                    <a:pt x="670" y="148"/>
                    <a:pt x="670" y="148"/>
                  </a:cubicBezTo>
                  <a:cubicBezTo>
                    <a:pt x="692" y="148"/>
                    <a:pt x="692" y="148"/>
                    <a:pt x="692" y="148"/>
                  </a:cubicBezTo>
                  <a:cubicBezTo>
                    <a:pt x="692" y="0"/>
                    <a:pt x="692" y="0"/>
                    <a:pt x="692" y="0"/>
                  </a:cubicBezTo>
                  <a:lnTo>
                    <a:pt x="670" y="3"/>
                  </a:lnTo>
                  <a:close/>
                  <a:moveTo>
                    <a:pt x="534" y="40"/>
                  </a:moveTo>
                  <a:cubicBezTo>
                    <a:pt x="520" y="40"/>
                    <a:pt x="508" y="47"/>
                    <a:pt x="503" y="56"/>
                  </a:cubicBezTo>
                  <a:cubicBezTo>
                    <a:pt x="501" y="56"/>
                    <a:pt x="501" y="56"/>
                    <a:pt x="501" y="56"/>
                  </a:cubicBezTo>
                  <a:cubicBezTo>
                    <a:pt x="500" y="43"/>
                    <a:pt x="500" y="43"/>
                    <a:pt x="500" y="43"/>
                  </a:cubicBezTo>
                  <a:cubicBezTo>
                    <a:pt x="479" y="43"/>
                    <a:pt x="479" y="43"/>
                    <a:pt x="479" y="43"/>
                  </a:cubicBezTo>
                  <a:cubicBezTo>
                    <a:pt x="479" y="148"/>
                    <a:pt x="479" y="148"/>
                    <a:pt x="479" y="148"/>
                  </a:cubicBezTo>
                  <a:cubicBezTo>
                    <a:pt x="501" y="148"/>
                    <a:pt x="501" y="148"/>
                    <a:pt x="501" y="148"/>
                  </a:cubicBezTo>
                  <a:cubicBezTo>
                    <a:pt x="501" y="93"/>
                    <a:pt x="501" y="93"/>
                    <a:pt x="501" y="93"/>
                  </a:cubicBezTo>
                  <a:cubicBezTo>
                    <a:pt x="501" y="82"/>
                    <a:pt x="504" y="74"/>
                    <a:pt x="508" y="69"/>
                  </a:cubicBezTo>
                  <a:cubicBezTo>
                    <a:pt x="513" y="63"/>
                    <a:pt x="521" y="60"/>
                    <a:pt x="528" y="60"/>
                  </a:cubicBezTo>
                  <a:cubicBezTo>
                    <a:pt x="542" y="60"/>
                    <a:pt x="549" y="67"/>
                    <a:pt x="549" y="86"/>
                  </a:cubicBezTo>
                  <a:cubicBezTo>
                    <a:pt x="549" y="148"/>
                    <a:pt x="549" y="148"/>
                    <a:pt x="549" y="148"/>
                  </a:cubicBezTo>
                  <a:cubicBezTo>
                    <a:pt x="571" y="148"/>
                    <a:pt x="571" y="148"/>
                    <a:pt x="571" y="148"/>
                  </a:cubicBezTo>
                  <a:cubicBezTo>
                    <a:pt x="571" y="78"/>
                    <a:pt x="571" y="78"/>
                    <a:pt x="571" y="78"/>
                  </a:cubicBezTo>
                  <a:cubicBezTo>
                    <a:pt x="571" y="49"/>
                    <a:pt x="554" y="40"/>
                    <a:pt x="534" y="40"/>
                  </a:cubicBezTo>
                  <a:moveTo>
                    <a:pt x="431" y="43"/>
                  </a:moveTo>
                  <a:cubicBezTo>
                    <a:pt x="431" y="97"/>
                    <a:pt x="431" y="97"/>
                    <a:pt x="431" y="97"/>
                  </a:cubicBezTo>
                  <a:cubicBezTo>
                    <a:pt x="431" y="109"/>
                    <a:pt x="429" y="116"/>
                    <a:pt x="425" y="121"/>
                  </a:cubicBezTo>
                  <a:cubicBezTo>
                    <a:pt x="420" y="127"/>
                    <a:pt x="412" y="130"/>
                    <a:pt x="404" y="130"/>
                  </a:cubicBezTo>
                  <a:cubicBezTo>
                    <a:pt x="391" y="130"/>
                    <a:pt x="384" y="123"/>
                    <a:pt x="384" y="105"/>
                  </a:cubicBezTo>
                  <a:cubicBezTo>
                    <a:pt x="384" y="43"/>
                    <a:pt x="384" y="43"/>
                    <a:pt x="384" y="43"/>
                  </a:cubicBezTo>
                  <a:cubicBezTo>
                    <a:pt x="362" y="43"/>
                    <a:pt x="362" y="43"/>
                    <a:pt x="362" y="43"/>
                  </a:cubicBezTo>
                  <a:cubicBezTo>
                    <a:pt x="362" y="113"/>
                    <a:pt x="362" y="113"/>
                    <a:pt x="362" y="113"/>
                  </a:cubicBezTo>
                  <a:cubicBezTo>
                    <a:pt x="362" y="141"/>
                    <a:pt x="379" y="151"/>
                    <a:pt x="399" y="151"/>
                  </a:cubicBezTo>
                  <a:cubicBezTo>
                    <a:pt x="413" y="151"/>
                    <a:pt x="425" y="143"/>
                    <a:pt x="430" y="135"/>
                  </a:cubicBezTo>
                  <a:cubicBezTo>
                    <a:pt x="432" y="135"/>
                    <a:pt x="432" y="135"/>
                    <a:pt x="432" y="135"/>
                  </a:cubicBezTo>
                  <a:cubicBezTo>
                    <a:pt x="433" y="148"/>
                    <a:pt x="433" y="148"/>
                    <a:pt x="433" y="148"/>
                  </a:cubicBezTo>
                  <a:cubicBezTo>
                    <a:pt x="454" y="148"/>
                    <a:pt x="454" y="148"/>
                    <a:pt x="454" y="148"/>
                  </a:cubicBezTo>
                  <a:cubicBezTo>
                    <a:pt x="454" y="43"/>
                    <a:pt x="454" y="43"/>
                    <a:pt x="454" y="43"/>
                  </a:cubicBezTo>
                  <a:lnTo>
                    <a:pt x="431" y="43"/>
                  </a:lnTo>
                  <a:close/>
                  <a:moveTo>
                    <a:pt x="249" y="30"/>
                  </a:moveTo>
                  <a:cubicBezTo>
                    <a:pt x="267" y="30"/>
                    <a:pt x="267" y="30"/>
                    <a:pt x="267" y="30"/>
                  </a:cubicBezTo>
                  <a:cubicBezTo>
                    <a:pt x="305" y="30"/>
                    <a:pt x="318" y="47"/>
                    <a:pt x="318" y="78"/>
                  </a:cubicBezTo>
                  <a:cubicBezTo>
                    <a:pt x="318" y="110"/>
                    <a:pt x="305" y="127"/>
                    <a:pt x="267" y="127"/>
                  </a:cubicBezTo>
                  <a:cubicBezTo>
                    <a:pt x="249" y="127"/>
                    <a:pt x="249" y="127"/>
                    <a:pt x="249" y="127"/>
                  </a:cubicBezTo>
                  <a:lnTo>
                    <a:pt x="249" y="30"/>
                  </a:lnTo>
                  <a:close/>
                  <a:moveTo>
                    <a:pt x="268" y="10"/>
                  </a:moveTo>
                  <a:cubicBezTo>
                    <a:pt x="225" y="10"/>
                    <a:pt x="225" y="10"/>
                    <a:pt x="225" y="10"/>
                  </a:cubicBezTo>
                  <a:cubicBezTo>
                    <a:pt x="225" y="148"/>
                    <a:pt x="225" y="148"/>
                    <a:pt x="225" y="148"/>
                  </a:cubicBezTo>
                  <a:cubicBezTo>
                    <a:pt x="268" y="148"/>
                    <a:pt x="268" y="148"/>
                    <a:pt x="268" y="148"/>
                  </a:cubicBezTo>
                  <a:cubicBezTo>
                    <a:pt x="319" y="148"/>
                    <a:pt x="342" y="121"/>
                    <a:pt x="342" y="78"/>
                  </a:cubicBezTo>
                  <a:cubicBezTo>
                    <a:pt x="342" y="36"/>
                    <a:pt x="319" y="10"/>
                    <a:pt x="268" y="10"/>
                  </a:cubicBezTo>
                  <a:moveTo>
                    <a:pt x="163" y="26"/>
                  </a:moveTo>
                  <a:cubicBezTo>
                    <a:pt x="167" y="26"/>
                    <a:pt x="172" y="27"/>
                    <a:pt x="175" y="28"/>
                  </a:cubicBezTo>
                  <a:cubicBezTo>
                    <a:pt x="175" y="8"/>
                    <a:pt x="175" y="8"/>
                    <a:pt x="175" y="8"/>
                  </a:cubicBezTo>
                  <a:cubicBezTo>
                    <a:pt x="171" y="7"/>
                    <a:pt x="167" y="7"/>
                    <a:pt x="161" y="7"/>
                  </a:cubicBezTo>
                  <a:cubicBezTo>
                    <a:pt x="143" y="7"/>
                    <a:pt x="124" y="15"/>
                    <a:pt x="124" y="45"/>
                  </a:cubicBezTo>
                  <a:cubicBezTo>
                    <a:pt x="124" y="49"/>
                    <a:pt x="124" y="49"/>
                    <a:pt x="124" y="49"/>
                  </a:cubicBezTo>
                  <a:cubicBezTo>
                    <a:pt x="108" y="49"/>
                    <a:pt x="108" y="49"/>
                    <a:pt x="108" y="49"/>
                  </a:cubicBezTo>
                  <a:cubicBezTo>
                    <a:pt x="108" y="66"/>
                    <a:pt x="108" y="66"/>
                    <a:pt x="108" y="66"/>
                  </a:cubicBezTo>
                  <a:cubicBezTo>
                    <a:pt x="124" y="66"/>
                    <a:pt x="124" y="66"/>
                    <a:pt x="124" y="66"/>
                  </a:cubicBezTo>
                  <a:cubicBezTo>
                    <a:pt x="124" y="148"/>
                    <a:pt x="124" y="148"/>
                    <a:pt x="124" y="148"/>
                  </a:cubicBezTo>
                  <a:cubicBezTo>
                    <a:pt x="145" y="148"/>
                    <a:pt x="145" y="148"/>
                    <a:pt x="145" y="148"/>
                  </a:cubicBezTo>
                  <a:cubicBezTo>
                    <a:pt x="145" y="66"/>
                    <a:pt x="145" y="66"/>
                    <a:pt x="145" y="66"/>
                  </a:cubicBezTo>
                  <a:cubicBezTo>
                    <a:pt x="171" y="66"/>
                    <a:pt x="171" y="66"/>
                    <a:pt x="171" y="66"/>
                  </a:cubicBezTo>
                  <a:cubicBezTo>
                    <a:pt x="171" y="49"/>
                    <a:pt x="171" y="49"/>
                    <a:pt x="171" y="49"/>
                  </a:cubicBezTo>
                  <a:cubicBezTo>
                    <a:pt x="145" y="49"/>
                    <a:pt x="145" y="49"/>
                    <a:pt x="145" y="49"/>
                  </a:cubicBezTo>
                  <a:cubicBezTo>
                    <a:pt x="145" y="47"/>
                    <a:pt x="145" y="47"/>
                    <a:pt x="145" y="47"/>
                  </a:cubicBezTo>
                  <a:cubicBezTo>
                    <a:pt x="145" y="33"/>
                    <a:pt x="151" y="26"/>
                    <a:pt x="163" y="26"/>
                  </a:cubicBezTo>
                  <a:moveTo>
                    <a:pt x="76" y="98"/>
                  </a:moveTo>
                  <a:cubicBezTo>
                    <a:pt x="76" y="119"/>
                    <a:pt x="66" y="131"/>
                    <a:pt x="48" y="131"/>
                  </a:cubicBezTo>
                  <a:cubicBezTo>
                    <a:pt x="32" y="131"/>
                    <a:pt x="21" y="119"/>
                    <a:pt x="21" y="98"/>
                  </a:cubicBezTo>
                  <a:cubicBezTo>
                    <a:pt x="21" y="77"/>
                    <a:pt x="32" y="64"/>
                    <a:pt x="48" y="64"/>
                  </a:cubicBezTo>
                  <a:cubicBezTo>
                    <a:pt x="66" y="64"/>
                    <a:pt x="76" y="77"/>
                    <a:pt x="76" y="98"/>
                  </a:cubicBezTo>
                  <a:moveTo>
                    <a:pt x="97" y="98"/>
                  </a:moveTo>
                  <a:cubicBezTo>
                    <a:pt x="97" y="66"/>
                    <a:pt x="77" y="46"/>
                    <a:pt x="48" y="46"/>
                  </a:cubicBezTo>
                  <a:cubicBezTo>
                    <a:pt x="20" y="46"/>
                    <a:pt x="0" y="66"/>
                    <a:pt x="0" y="98"/>
                  </a:cubicBezTo>
                  <a:cubicBezTo>
                    <a:pt x="0" y="130"/>
                    <a:pt x="20" y="150"/>
                    <a:pt x="48" y="150"/>
                  </a:cubicBezTo>
                  <a:cubicBezTo>
                    <a:pt x="77" y="150"/>
                    <a:pt x="97" y="130"/>
                    <a:pt x="97" y="9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6"/>
            <p:cNvSpPr>
              <a:spLocks noEditPoints="1"/>
            </p:cNvSpPr>
            <p:nvPr userDrawn="1"/>
          </p:nvSpPr>
          <p:spPr bwMode="auto">
            <a:xfrm>
              <a:off x="1937" y="1786"/>
              <a:ext cx="1892" cy="395"/>
            </a:xfrm>
            <a:custGeom>
              <a:avLst/>
              <a:gdLst>
                <a:gd name="T0" fmla="*/ 895 w 919"/>
                <a:gd name="T1" fmla="*/ 46 h 191"/>
                <a:gd name="T2" fmla="*/ 840 w 919"/>
                <a:gd name="T3" fmla="*/ 46 h 191"/>
                <a:gd name="T4" fmla="*/ 855 w 919"/>
                <a:gd name="T5" fmla="*/ 152 h 191"/>
                <a:gd name="T6" fmla="*/ 864 w 919"/>
                <a:gd name="T7" fmla="*/ 191 h 191"/>
                <a:gd name="T8" fmla="*/ 910 w 919"/>
                <a:gd name="T9" fmla="*/ 68 h 191"/>
                <a:gd name="T10" fmla="*/ 780 w 919"/>
                <a:gd name="T11" fmla="*/ 111 h 191"/>
                <a:gd name="T12" fmla="*/ 805 w 919"/>
                <a:gd name="T13" fmla="*/ 65 h 191"/>
                <a:gd name="T14" fmla="*/ 780 w 919"/>
                <a:gd name="T15" fmla="*/ 46 h 191"/>
                <a:gd name="T16" fmla="*/ 757 w 919"/>
                <a:gd name="T17" fmla="*/ 20 h 191"/>
                <a:gd name="T18" fmla="*/ 743 w 919"/>
                <a:gd name="T19" fmla="*/ 46 h 191"/>
                <a:gd name="T20" fmla="*/ 757 w 919"/>
                <a:gd name="T21" fmla="*/ 65 h 191"/>
                <a:gd name="T22" fmla="*/ 795 w 919"/>
                <a:gd name="T23" fmla="*/ 153 h 191"/>
                <a:gd name="T24" fmla="*/ 811 w 919"/>
                <a:gd name="T25" fmla="*/ 130 h 191"/>
                <a:gd name="T26" fmla="*/ 780 w 919"/>
                <a:gd name="T27" fmla="*/ 111 h 191"/>
                <a:gd name="T28" fmla="*/ 702 w 919"/>
                <a:gd name="T29" fmla="*/ 46 h 191"/>
                <a:gd name="T30" fmla="*/ 725 w 919"/>
                <a:gd name="T31" fmla="*/ 151 h 191"/>
                <a:gd name="T32" fmla="*/ 728 w 919"/>
                <a:gd name="T33" fmla="*/ 15 h 191"/>
                <a:gd name="T34" fmla="*/ 699 w 919"/>
                <a:gd name="T35" fmla="*/ 15 h 191"/>
                <a:gd name="T36" fmla="*/ 728 w 919"/>
                <a:gd name="T37" fmla="*/ 15 h 191"/>
                <a:gd name="T38" fmla="*/ 596 w 919"/>
                <a:gd name="T39" fmla="*/ 133 h 191"/>
                <a:gd name="T40" fmla="*/ 679 w 919"/>
                <a:gd name="T41" fmla="*/ 120 h 191"/>
                <a:gd name="T42" fmla="*/ 622 w 919"/>
                <a:gd name="T43" fmla="*/ 73 h 191"/>
                <a:gd name="T44" fmla="*/ 667 w 919"/>
                <a:gd name="T45" fmla="*/ 76 h 191"/>
                <a:gd name="T46" fmla="*/ 638 w 919"/>
                <a:gd name="T47" fmla="*/ 43 h 191"/>
                <a:gd name="T48" fmla="*/ 635 w 919"/>
                <a:gd name="T49" fmla="*/ 107 h 191"/>
                <a:gd name="T50" fmla="*/ 638 w 919"/>
                <a:gd name="T51" fmla="*/ 135 h 191"/>
                <a:gd name="T52" fmla="*/ 581 w 919"/>
                <a:gd name="T53" fmla="*/ 44 h 191"/>
                <a:gd name="T54" fmla="*/ 551 w 919"/>
                <a:gd name="T55" fmla="*/ 62 h 191"/>
                <a:gd name="T56" fmla="*/ 529 w 919"/>
                <a:gd name="T57" fmla="*/ 47 h 191"/>
                <a:gd name="T58" fmla="*/ 552 w 919"/>
                <a:gd name="T59" fmla="*/ 151 h 191"/>
                <a:gd name="T60" fmla="*/ 578 w 919"/>
                <a:gd name="T61" fmla="*/ 65 h 191"/>
                <a:gd name="T62" fmla="*/ 588 w 919"/>
                <a:gd name="T63" fmla="*/ 44 h 191"/>
                <a:gd name="T64" fmla="*/ 460 w 919"/>
                <a:gd name="T65" fmla="*/ 63 h 191"/>
                <a:gd name="T66" fmla="*/ 433 w 919"/>
                <a:gd name="T67" fmla="*/ 86 h 191"/>
                <a:gd name="T68" fmla="*/ 460 w 919"/>
                <a:gd name="T69" fmla="*/ 43 h 191"/>
                <a:gd name="T70" fmla="*/ 461 w 919"/>
                <a:gd name="T71" fmla="*/ 153 h 191"/>
                <a:gd name="T72" fmla="*/ 486 w 919"/>
                <a:gd name="T73" fmla="*/ 116 h 191"/>
                <a:gd name="T74" fmla="*/ 432 w 919"/>
                <a:gd name="T75" fmla="*/ 102 h 191"/>
                <a:gd name="T76" fmla="*/ 507 w 919"/>
                <a:gd name="T77" fmla="*/ 96 h 191"/>
                <a:gd name="T78" fmla="*/ 378 w 919"/>
                <a:gd name="T79" fmla="*/ 46 h 191"/>
                <a:gd name="T80" fmla="*/ 324 w 919"/>
                <a:gd name="T81" fmla="*/ 46 h 191"/>
                <a:gd name="T82" fmla="*/ 338 w 919"/>
                <a:gd name="T83" fmla="*/ 151 h 191"/>
                <a:gd name="T84" fmla="*/ 402 w 919"/>
                <a:gd name="T85" fmla="*/ 46 h 191"/>
                <a:gd name="T86" fmla="*/ 281 w 919"/>
                <a:gd name="T87" fmla="*/ 46 h 191"/>
                <a:gd name="T88" fmla="*/ 258 w 919"/>
                <a:gd name="T89" fmla="*/ 151 h 191"/>
                <a:gd name="T90" fmla="*/ 281 w 919"/>
                <a:gd name="T91" fmla="*/ 46 h 191"/>
                <a:gd name="T92" fmla="*/ 269 w 919"/>
                <a:gd name="T93" fmla="*/ 0 h 191"/>
                <a:gd name="T94" fmla="*/ 269 w 919"/>
                <a:gd name="T95" fmla="*/ 29 h 191"/>
                <a:gd name="T96" fmla="*/ 193 w 919"/>
                <a:gd name="T97" fmla="*/ 43 h 191"/>
                <a:gd name="T98" fmla="*/ 160 w 919"/>
                <a:gd name="T99" fmla="*/ 60 h 191"/>
                <a:gd name="T100" fmla="*/ 138 w 919"/>
                <a:gd name="T101" fmla="*/ 46 h 191"/>
                <a:gd name="T102" fmla="*/ 161 w 919"/>
                <a:gd name="T103" fmla="*/ 151 h 191"/>
                <a:gd name="T104" fmla="*/ 167 w 919"/>
                <a:gd name="T105" fmla="*/ 73 h 191"/>
                <a:gd name="T106" fmla="*/ 208 w 919"/>
                <a:gd name="T107" fmla="*/ 89 h 191"/>
                <a:gd name="T108" fmla="*/ 230 w 919"/>
                <a:gd name="T109" fmla="*/ 151 h 191"/>
                <a:gd name="T110" fmla="*/ 193 w 919"/>
                <a:gd name="T111" fmla="*/ 43 h 191"/>
                <a:gd name="T112" fmla="*/ 24 w 919"/>
                <a:gd name="T113" fmla="*/ 14 h 191"/>
                <a:gd name="T114" fmla="*/ 0 w 919"/>
                <a:gd name="T115" fmla="*/ 96 h 191"/>
                <a:gd name="T116" fmla="*/ 111 w 919"/>
                <a:gd name="T117" fmla="*/ 96 h 191"/>
                <a:gd name="T118" fmla="*/ 87 w 919"/>
                <a:gd name="T119" fmla="*/ 14 h 191"/>
                <a:gd name="T120" fmla="*/ 55 w 919"/>
                <a:gd name="T121" fmla="*/ 134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19" h="191">
                  <a:moveTo>
                    <a:pt x="919" y="46"/>
                  </a:moveTo>
                  <a:cubicBezTo>
                    <a:pt x="895" y="46"/>
                    <a:pt x="895" y="46"/>
                    <a:pt x="895" y="46"/>
                  </a:cubicBezTo>
                  <a:cubicBezTo>
                    <a:pt x="867" y="127"/>
                    <a:pt x="867" y="127"/>
                    <a:pt x="867" y="127"/>
                  </a:cubicBezTo>
                  <a:cubicBezTo>
                    <a:pt x="840" y="46"/>
                    <a:pt x="840" y="46"/>
                    <a:pt x="840" y="46"/>
                  </a:cubicBezTo>
                  <a:cubicBezTo>
                    <a:pt x="814" y="46"/>
                    <a:pt x="814" y="46"/>
                    <a:pt x="814" y="46"/>
                  </a:cubicBezTo>
                  <a:cubicBezTo>
                    <a:pt x="855" y="152"/>
                    <a:pt x="855" y="152"/>
                    <a:pt x="855" y="152"/>
                  </a:cubicBezTo>
                  <a:cubicBezTo>
                    <a:pt x="840" y="191"/>
                    <a:pt x="840" y="191"/>
                    <a:pt x="840" y="191"/>
                  </a:cubicBezTo>
                  <a:cubicBezTo>
                    <a:pt x="864" y="191"/>
                    <a:pt x="864" y="191"/>
                    <a:pt x="864" y="191"/>
                  </a:cubicBezTo>
                  <a:cubicBezTo>
                    <a:pt x="911" y="68"/>
                    <a:pt x="911" y="68"/>
                    <a:pt x="911" y="68"/>
                  </a:cubicBezTo>
                  <a:cubicBezTo>
                    <a:pt x="910" y="68"/>
                    <a:pt x="910" y="68"/>
                    <a:pt x="910" y="68"/>
                  </a:cubicBezTo>
                  <a:lnTo>
                    <a:pt x="919" y="46"/>
                  </a:lnTo>
                  <a:close/>
                  <a:moveTo>
                    <a:pt x="780" y="111"/>
                  </a:moveTo>
                  <a:cubicBezTo>
                    <a:pt x="780" y="65"/>
                    <a:pt x="780" y="65"/>
                    <a:pt x="780" y="65"/>
                  </a:cubicBezTo>
                  <a:cubicBezTo>
                    <a:pt x="805" y="65"/>
                    <a:pt x="805" y="65"/>
                    <a:pt x="805" y="65"/>
                  </a:cubicBezTo>
                  <a:cubicBezTo>
                    <a:pt x="805" y="46"/>
                    <a:pt x="805" y="46"/>
                    <a:pt x="805" y="46"/>
                  </a:cubicBezTo>
                  <a:cubicBezTo>
                    <a:pt x="780" y="46"/>
                    <a:pt x="780" y="46"/>
                    <a:pt x="780" y="46"/>
                  </a:cubicBezTo>
                  <a:cubicBezTo>
                    <a:pt x="780" y="17"/>
                    <a:pt x="780" y="17"/>
                    <a:pt x="780" y="17"/>
                  </a:cubicBezTo>
                  <a:cubicBezTo>
                    <a:pt x="757" y="20"/>
                    <a:pt x="757" y="20"/>
                    <a:pt x="757" y="20"/>
                  </a:cubicBezTo>
                  <a:cubicBezTo>
                    <a:pt x="757" y="46"/>
                    <a:pt x="757" y="46"/>
                    <a:pt x="757" y="46"/>
                  </a:cubicBezTo>
                  <a:cubicBezTo>
                    <a:pt x="743" y="46"/>
                    <a:pt x="743" y="46"/>
                    <a:pt x="743" y="46"/>
                  </a:cubicBezTo>
                  <a:cubicBezTo>
                    <a:pt x="743" y="65"/>
                    <a:pt x="743" y="65"/>
                    <a:pt x="743" y="65"/>
                  </a:cubicBezTo>
                  <a:cubicBezTo>
                    <a:pt x="757" y="65"/>
                    <a:pt x="757" y="65"/>
                    <a:pt x="757" y="65"/>
                  </a:cubicBezTo>
                  <a:cubicBezTo>
                    <a:pt x="757" y="113"/>
                    <a:pt x="757" y="113"/>
                    <a:pt x="757" y="113"/>
                  </a:cubicBezTo>
                  <a:cubicBezTo>
                    <a:pt x="757" y="144"/>
                    <a:pt x="777" y="153"/>
                    <a:pt x="795" y="153"/>
                  </a:cubicBezTo>
                  <a:cubicBezTo>
                    <a:pt x="802" y="153"/>
                    <a:pt x="807" y="152"/>
                    <a:pt x="811" y="151"/>
                  </a:cubicBezTo>
                  <a:cubicBezTo>
                    <a:pt x="811" y="130"/>
                    <a:pt x="811" y="130"/>
                    <a:pt x="811" y="130"/>
                  </a:cubicBezTo>
                  <a:cubicBezTo>
                    <a:pt x="807" y="131"/>
                    <a:pt x="802" y="132"/>
                    <a:pt x="798" y="132"/>
                  </a:cubicBezTo>
                  <a:cubicBezTo>
                    <a:pt x="786" y="132"/>
                    <a:pt x="780" y="125"/>
                    <a:pt x="780" y="111"/>
                  </a:cubicBezTo>
                  <a:moveTo>
                    <a:pt x="725" y="46"/>
                  </a:moveTo>
                  <a:cubicBezTo>
                    <a:pt x="702" y="46"/>
                    <a:pt x="702" y="46"/>
                    <a:pt x="702" y="46"/>
                  </a:cubicBezTo>
                  <a:cubicBezTo>
                    <a:pt x="702" y="151"/>
                    <a:pt x="702" y="151"/>
                    <a:pt x="702" y="151"/>
                  </a:cubicBezTo>
                  <a:cubicBezTo>
                    <a:pt x="725" y="151"/>
                    <a:pt x="725" y="151"/>
                    <a:pt x="725" y="151"/>
                  </a:cubicBezTo>
                  <a:lnTo>
                    <a:pt x="725" y="46"/>
                  </a:lnTo>
                  <a:close/>
                  <a:moveTo>
                    <a:pt x="728" y="15"/>
                  </a:moveTo>
                  <a:cubicBezTo>
                    <a:pt x="728" y="6"/>
                    <a:pt x="722" y="0"/>
                    <a:pt x="714" y="0"/>
                  </a:cubicBezTo>
                  <a:cubicBezTo>
                    <a:pt x="705" y="0"/>
                    <a:pt x="699" y="6"/>
                    <a:pt x="699" y="15"/>
                  </a:cubicBezTo>
                  <a:cubicBezTo>
                    <a:pt x="699" y="23"/>
                    <a:pt x="705" y="29"/>
                    <a:pt x="714" y="29"/>
                  </a:cubicBezTo>
                  <a:cubicBezTo>
                    <a:pt x="722" y="29"/>
                    <a:pt x="728" y="23"/>
                    <a:pt x="728" y="15"/>
                  </a:cubicBezTo>
                  <a:moveTo>
                    <a:pt x="607" y="118"/>
                  </a:moveTo>
                  <a:cubicBezTo>
                    <a:pt x="596" y="133"/>
                    <a:pt x="596" y="133"/>
                    <a:pt x="596" y="133"/>
                  </a:cubicBezTo>
                  <a:cubicBezTo>
                    <a:pt x="603" y="144"/>
                    <a:pt x="617" y="153"/>
                    <a:pt x="638" y="153"/>
                  </a:cubicBezTo>
                  <a:cubicBezTo>
                    <a:pt x="663" y="153"/>
                    <a:pt x="679" y="140"/>
                    <a:pt x="679" y="120"/>
                  </a:cubicBezTo>
                  <a:cubicBezTo>
                    <a:pt x="679" y="100"/>
                    <a:pt x="663" y="93"/>
                    <a:pt x="645" y="88"/>
                  </a:cubicBezTo>
                  <a:cubicBezTo>
                    <a:pt x="632" y="85"/>
                    <a:pt x="622" y="82"/>
                    <a:pt x="622" y="73"/>
                  </a:cubicBezTo>
                  <a:cubicBezTo>
                    <a:pt x="622" y="67"/>
                    <a:pt x="627" y="62"/>
                    <a:pt x="638" y="62"/>
                  </a:cubicBezTo>
                  <a:cubicBezTo>
                    <a:pt x="649" y="62"/>
                    <a:pt x="661" y="69"/>
                    <a:pt x="667" y="76"/>
                  </a:cubicBezTo>
                  <a:cubicBezTo>
                    <a:pt x="678" y="60"/>
                    <a:pt x="678" y="60"/>
                    <a:pt x="678" y="60"/>
                  </a:cubicBezTo>
                  <a:cubicBezTo>
                    <a:pt x="669" y="50"/>
                    <a:pt x="655" y="43"/>
                    <a:pt x="638" y="43"/>
                  </a:cubicBezTo>
                  <a:cubicBezTo>
                    <a:pt x="615" y="43"/>
                    <a:pt x="599" y="55"/>
                    <a:pt x="599" y="74"/>
                  </a:cubicBezTo>
                  <a:cubicBezTo>
                    <a:pt x="599" y="94"/>
                    <a:pt x="615" y="102"/>
                    <a:pt x="635" y="107"/>
                  </a:cubicBezTo>
                  <a:cubicBezTo>
                    <a:pt x="649" y="110"/>
                    <a:pt x="657" y="114"/>
                    <a:pt x="657" y="122"/>
                  </a:cubicBezTo>
                  <a:cubicBezTo>
                    <a:pt x="657" y="130"/>
                    <a:pt x="650" y="135"/>
                    <a:pt x="638" y="135"/>
                  </a:cubicBezTo>
                  <a:cubicBezTo>
                    <a:pt x="624" y="135"/>
                    <a:pt x="612" y="126"/>
                    <a:pt x="607" y="118"/>
                  </a:cubicBezTo>
                  <a:moveTo>
                    <a:pt x="581" y="44"/>
                  </a:moveTo>
                  <a:cubicBezTo>
                    <a:pt x="569" y="44"/>
                    <a:pt x="558" y="51"/>
                    <a:pt x="553" y="62"/>
                  </a:cubicBezTo>
                  <a:cubicBezTo>
                    <a:pt x="551" y="62"/>
                    <a:pt x="551" y="62"/>
                    <a:pt x="551" y="62"/>
                  </a:cubicBezTo>
                  <a:cubicBezTo>
                    <a:pt x="550" y="47"/>
                    <a:pt x="550" y="47"/>
                    <a:pt x="550" y="47"/>
                  </a:cubicBezTo>
                  <a:cubicBezTo>
                    <a:pt x="529" y="47"/>
                    <a:pt x="529" y="47"/>
                    <a:pt x="529" y="47"/>
                  </a:cubicBezTo>
                  <a:cubicBezTo>
                    <a:pt x="529" y="151"/>
                    <a:pt x="529" y="151"/>
                    <a:pt x="529" y="151"/>
                  </a:cubicBezTo>
                  <a:cubicBezTo>
                    <a:pt x="552" y="151"/>
                    <a:pt x="552" y="151"/>
                    <a:pt x="552" y="151"/>
                  </a:cubicBezTo>
                  <a:cubicBezTo>
                    <a:pt x="552" y="93"/>
                    <a:pt x="552" y="93"/>
                    <a:pt x="552" y="93"/>
                  </a:cubicBezTo>
                  <a:cubicBezTo>
                    <a:pt x="552" y="75"/>
                    <a:pt x="563" y="65"/>
                    <a:pt x="578" y="65"/>
                  </a:cubicBezTo>
                  <a:cubicBezTo>
                    <a:pt x="582" y="65"/>
                    <a:pt x="584" y="66"/>
                    <a:pt x="586" y="66"/>
                  </a:cubicBezTo>
                  <a:cubicBezTo>
                    <a:pt x="588" y="44"/>
                    <a:pt x="588" y="44"/>
                    <a:pt x="588" y="44"/>
                  </a:cubicBezTo>
                  <a:cubicBezTo>
                    <a:pt x="586" y="44"/>
                    <a:pt x="584" y="44"/>
                    <a:pt x="581" y="44"/>
                  </a:cubicBezTo>
                  <a:moveTo>
                    <a:pt x="460" y="63"/>
                  </a:moveTo>
                  <a:cubicBezTo>
                    <a:pt x="474" y="63"/>
                    <a:pt x="483" y="72"/>
                    <a:pt x="484" y="86"/>
                  </a:cubicBezTo>
                  <a:cubicBezTo>
                    <a:pt x="433" y="86"/>
                    <a:pt x="433" y="86"/>
                    <a:pt x="433" y="86"/>
                  </a:cubicBezTo>
                  <a:cubicBezTo>
                    <a:pt x="436" y="71"/>
                    <a:pt x="446" y="63"/>
                    <a:pt x="460" y="63"/>
                  </a:cubicBezTo>
                  <a:moveTo>
                    <a:pt x="460" y="43"/>
                  </a:moveTo>
                  <a:cubicBezTo>
                    <a:pt x="430" y="43"/>
                    <a:pt x="410" y="66"/>
                    <a:pt x="410" y="98"/>
                  </a:cubicBezTo>
                  <a:cubicBezTo>
                    <a:pt x="410" y="133"/>
                    <a:pt x="431" y="153"/>
                    <a:pt x="461" y="153"/>
                  </a:cubicBezTo>
                  <a:cubicBezTo>
                    <a:pt x="482" y="153"/>
                    <a:pt x="500" y="141"/>
                    <a:pt x="504" y="126"/>
                  </a:cubicBezTo>
                  <a:cubicBezTo>
                    <a:pt x="486" y="116"/>
                    <a:pt x="486" y="116"/>
                    <a:pt x="486" y="116"/>
                  </a:cubicBezTo>
                  <a:cubicBezTo>
                    <a:pt x="482" y="128"/>
                    <a:pt x="472" y="134"/>
                    <a:pt x="461" y="134"/>
                  </a:cubicBezTo>
                  <a:cubicBezTo>
                    <a:pt x="445" y="134"/>
                    <a:pt x="434" y="122"/>
                    <a:pt x="432" y="102"/>
                  </a:cubicBezTo>
                  <a:cubicBezTo>
                    <a:pt x="507" y="102"/>
                    <a:pt x="507" y="102"/>
                    <a:pt x="507" y="102"/>
                  </a:cubicBezTo>
                  <a:cubicBezTo>
                    <a:pt x="507" y="96"/>
                    <a:pt x="507" y="96"/>
                    <a:pt x="507" y="96"/>
                  </a:cubicBezTo>
                  <a:cubicBezTo>
                    <a:pt x="507" y="66"/>
                    <a:pt x="490" y="43"/>
                    <a:pt x="460" y="43"/>
                  </a:cubicBezTo>
                  <a:moveTo>
                    <a:pt x="378" y="46"/>
                  </a:moveTo>
                  <a:cubicBezTo>
                    <a:pt x="351" y="127"/>
                    <a:pt x="351" y="127"/>
                    <a:pt x="351" y="127"/>
                  </a:cubicBezTo>
                  <a:cubicBezTo>
                    <a:pt x="324" y="46"/>
                    <a:pt x="324" y="46"/>
                    <a:pt x="324" y="46"/>
                  </a:cubicBezTo>
                  <a:cubicBezTo>
                    <a:pt x="298" y="46"/>
                    <a:pt x="298" y="46"/>
                    <a:pt x="298" y="46"/>
                  </a:cubicBezTo>
                  <a:cubicBezTo>
                    <a:pt x="338" y="151"/>
                    <a:pt x="338" y="151"/>
                    <a:pt x="338" y="151"/>
                  </a:cubicBezTo>
                  <a:cubicBezTo>
                    <a:pt x="362" y="151"/>
                    <a:pt x="362" y="151"/>
                    <a:pt x="362" y="151"/>
                  </a:cubicBezTo>
                  <a:cubicBezTo>
                    <a:pt x="402" y="46"/>
                    <a:pt x="402" y="46"/>
                    <a:pt x="402" y="46"/>
                  </a:cubicBezTo>
                  <a:lnTo>
                    <a:pt x="378" y="46"/>
                  </a:lnTo>
                  <a:close/>
                  <a:moveTo>
                    <a:pt x="281" y="46"/>
                  </a:moveTo>
                  <a:cubicBezTo>
                    <a:pt x="258" y="46"/>
                    <a:pt x="258" y="46"/>
                    <a:pt x="258" y="46"/>
                  </a:cubicBezTo>
                  <a:cubicBezTo>
                    <a:pt x="258" y="151"/>
                    <a:pt x="258" y="151"/>
                    <a:pt x="258" y="151"/>
                  </a:cubicBezTo>
                  <a:cubicBezTo>
                    <a:pt x="281" y="151"/>
                    <a:pt x="281" y="151"/>
                    <a:pt x="281" y="151"/>
                  </a:cubicBezTo>
                  <a:lnTo>
                    <a:pt x="281" y="46"/>
                  </a:lnTo>
                  <a:close/>
                  <a:moveTo>
                    <a:pt x="284" y="15"/>
                  </a:moveTo>
                  <a:cubicBezTo>
                    <a:pt x="284" y="6"/>
                    <a:pt x="277" y="0"/>
                    <a:pt x="269" y="0"/>
                  </a:cubicBezTo>
                  <a:cubicBezTo>
                    <a:pt x="261" y="0"/>
                    <a:pt x="255" y="6"/>
                    <a:pt x="255" y="15"/>
                  </a:cubicBezTo>
                  <a:cubicBezTo>
                    <a:pt x="255" y="23"/>
                    <a:pt x="261" y="29"/>
                    <a:pt x="269" y="29"/>
                  </a:cubicBezTo>
                  <a:cubicBezTo>
                    <a:pt x="277" y="29"/>
                    <a:pt x="284" y="23"/>
                    <a:pt x="284" y="15"/>
                  </a:cubicBezTo>
                  <a:moveTo>
                    <a:pt x="193" y="43"/>
                  </a:moveTo>
                  <a:cubicBezTo>
                    <a:pt x="179" y="43"/>
                    <a:pt x="167" y="51"/>
                    <a:pt x="162" y="60"/>
                  </a:cubicBezTo>
                  <a:cubicBezTo>
                    <a:pt x="160" y="60"/>
                    <a:pt x="160" y="60"/>
                    <a:pt x="160" y="60"/>
                  </a:cubicBezTo>
                  <a:cubicBezTo>
                    <a:pt x="159" y="46"/>
                    <a:pt x="159" y="46"/>
                    <a:pt x="159" y="46"/>
                  </a:cubicBezTo>
                  <a:cubicBezTo>
                    <a:pt x="138" y="46"/>
                    <a:pt x="138" y="46"/>
                    <a:pt x="138" y="46"/>
                  </a:cubicBezTo>
                  <a:cubicBezTo>
                    <a:pt x="138" y="151"/>
                    <a:pt x="138" y="151"/>
                    <a:pt x="138" y="151"/>
                  </a:cubicBezTo>
                  <a:cubicBezTo>
                    <a:pt x="161" y="151"/>
                    <a:pt x="161" y="151"/>
                    <a:pt x="161" y="151"/>
                  </a:cubicBezTo>
                  <a:cubicBezTo>
                    <a:pt x="161" y="97"/>
                    <a:pt x="161" y="97"/>
                    <a:pt x="161" y="97"/>
                  </a:cubicBezTo>
                  <a:cubicBezTo>
                    <a:pt x="161" y="85"/>
                    <a:pt x="163" y="78"/>
                    <a:pt x="167" y="73"/>
                  </a:cubicBezTo>
                  <a:cubicBezTo>
                    <a:pt x="172" y="67"/>
                    <a:pt x="180" y="64"/>
                    <a:pt x="188" y="64"/>
                  </a:cubicBezTo>
                  <a:cubicBezTo>
                    <a:pt x="201" y="64"/>
                    <a:pt x="208" y="71"/>
                    <a:pt x="208" y="89"/>
                  </a:cubicBezTo>
                  <a:cubicBezTo>
                    <a:pt x="208" y="151"/>
                    <a:pt x="208" y="151"/>
                    <a:pt x="208" y="151"/>
                  </a:cubicBezTo>
                  <a:cubicBezTo>
                    <a:pt x="230" y="151"/>
                    <a:pt x="230" y="151"/>
                    <a:pt x="230" y="151"/>
                  </a:cubicBezTo>
                  <a:cubicBezTo>
                    <a:pt x="230" y="82"/>
                    <a:pt x="230" y="82"/>
                    <a:pt x="230" y="82"/>
                  </a:cubicBezTo>
                  <a:cubicBezTo>
                    <a:pt x="230" y="53"/>
                    <a:pt x="213" y="43"/>
                    <a:pt x="193" y="43"/>
                  </a:cubicBezTo>
                  <a:moveTo>
                    <a:pt x="24" y="95"/>
                  </a:moveTo>
                  <a:cubicBezTo>
                    <a:pt x="24" y="14"/>
                    <a:pt x="24" y="14"/>
                    <a:pt x="24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33"/>
                    <a:pt x="18" y="155"/>
                    <a:pt x="55" y="155"/>
                  </a:cubicBezTo>
                  <a:cubicBezTo>
                    <a:pt x="92" y="155"/>
                    <a:pt x="111" y="134"/>
                    <a:pt x="111" y="96"/>
                  </a:cubicBezTo>
                  <a:cubicBezTo>
                    <a:pt x="111" y="14"/>
                    <a:pt x="111" y="14"/>
                    <a:pt x="111" y="14"/>
                  </a:cubicBezTo>
                  <a:cubicBezTo>
                    <a:pt x="87" y="14"/>
                    <a:pt x="87" y="14"/>
                    <a:pt x="87" y="14"/>
                  </a:cubicBezTo>
                  <a:cubicBezTo>
                    <a:pt x="87" y="95"/>
                    <a:pt x="87" y="95"/>
                    <a:pt x="87" y="95"/>
                  </a:cubicBezTo>
                  <a:cubicBezTo>
                    <a:pt x="87" y="121"/>
                    <a:pt x="78" y="134"/>
                    <a:pt x="55" y="134"/>
                  </a:cubicBezTo>
                  <a:cubicBezTo>
                    <a:pt x="32" y="134"/>
                    <a:pt x="24" y="121"/>
                    <a:pt x="24" y="9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745544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Science &amp; Enginee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3304565" y="4281818"/>
            <a:ext cx="5553296" cy="701041"/>
          </a:xfrm>
        </p:spPr>
        <p:txBody>
          <a:bodyPr tIns="0" bIns="0" anchor="ctr" anchorCtr="0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3" name="Title 1"/>
          <p:cNvSpPr>
            <a:spLocks noGrp="1"/>
          </p:cNvSpPr>
          <p:nvPr>
            <p:ph type="ctrTitle"/>
          </p:nvPr>
        </p:nvSpPr>
        <p:spPr>
          <a:xfrm>
            <a:off x="3304565" y="3109299"/>
            <a:ext cx="5553296" cy="1145597"/>
          </a:xfrm>
        </p:spPr>
        <p:txBody>
          <a:bodyPr tIns="0" bIns="0"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304565" y="4982859"/>
            <a:ext cx="5553296" cy="293159"/>
          </a:xfrm>
        </p:spPr>
        <p:txBody>
          <a:bodyPr anchor="ctr" anchorCtr="0">
            <a:normAutofit/>
          </a:bodyPr>
          <a:lstStyle>
            <a:lvl1pPr>
              <a:defRPr sz="1400" baseline="0"/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insert date</a:t>
            </a:r>
          </a:p>
        </p:txBody>
      </p:sp>
      <p:sp>
        <p:nvSpPr>
          <p:cNvPr id="50" name="Picture Placeholder 49"/>
          <p:cNvSpPr>
            <a:spLocks noGrp="1"/>
          </p:cNvSpPr>
          <p:nvPr>
            <p:ph type="pic" sz="quarter" idx="21"/>
          </p:nvPr>
        </p:nvSpPr>
        <p:spPr>
          <a:xfrm>
            <a:off x="531850" y="1108039"/>
            <a:ext cx="8663517" cy="4604273"/>
          </a:xfrm>
          <a:custGeom>
            <a:avLst/>
            <a:gdLst>
              <a:gd name="connsiteX0" fmla="*/ 0 w 6497638"/>
              <a:gd name="connsiteY0" fmla="*/ 0 h 4604273"/>
              <a:gd name="connsiteX1" fmla="*/ 6497638 w 6497638"/>
              <a:gd name="connsiteY1" fmla="*/ 0 h 4604273"/>
              <a:gd name="connsiteX2" fmla="*/ 6497638 w 6497638"/>
              <a:gd name="connsiteY2" fmla="*/ 646150 h 4604273"/>
              <a:gd name="connsiteX3" fmla="*/ 2699316 w 6497638"/>
              <a:gd name="connsiteY3" fmla="*/ 646150 h 4604273"/>
              <a:gd name="connsiteX4" fmla="*/ 2699316 w 6497638"/>
              <a:gd name="connsiteY4" fmla="*/ 976794 h 4604273"/>
              <a:gd name="connsiteX5" fmla="*/ 1870774 w 6497638"/>
              <a:gd name="connsiteY5" fmla="*/ 976794 h 4604273"/>
              <a:gd name="connsiteX6" fmla="*/ 1870774 w 6497638"/>
              <a:gd name="connsiteY6" fmla="*/ 4414938 h 4604273"/>
              <a:gd name="connsiteX7" fmla="*/ 2699316 w 6497638"/>
              <a:gd name="connsiteY7" fmla="*/ 4414938 h 4604273"/>
              <a:gd name="connsiteX8" fmla="*/ 2699316 w 6497638"/>
              <a:gd name="connsiteY8" fmla="*/ 4604273 h 4604273"/>
              <a:gd name="connsiteX9" fmla="*/ 0 w 6497638"/>
              <a:gd name="connsiteY9" fmla="*/ 4604273 h 4604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497638" h="4604273">
                <a:moveTo>
                  <a:pt x="0" y="0"/>
                </a:moveTo>
                <a:lnTo>
                  <a:pt x="6497638" y="0"/>
                </a:lnTo>
                <a:lnTo>
                  <a:pt x="6497638" y="646150"/>
                </a:lnTo>
                <a:lnTo>
                  <a:pt x="2699316" y="646150"/>
                </a:lnTo>
                <a:lnTo>
                  <a:pt x="2699316" y="976794"/>
                </a:lnTo>
                <a:lnTo>
                  <a:pt x="1870774" y="976794"/>
                </a:lnTo>
                <a:lnTo>
                  <a:pt x="1870774" y="4414938"/>
                </a:lnTo>
                <a:lnTo>
                  <a:pt x="2699316" y="4414938"/>
                </a:lnTo>
                <a:lnTo>
                  <a:pt x="2699316" y="4604273"/>
                </a:lnTo>
                <a:lnTo>
                  <a:pt x="0" y="460427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6" name="Picture Placeholder 45"/>
          <p:cNvSpPr>
            <a:spLocks noGrp="1"/>
          </p:cNvSpPr>
          <p:nvPr>
            <p:ph type="pic" sz="quarter" idx="20"/>
          </p:nvPr>
        </p:nvSpPr>
        <p:spPr>
          <a:xfrm>
            <a:off x="4130937" y="1754189"/>
            <a:ext cx="8067600" cy="4524375"/>
          </a:xfrm>
          <a:custGeom>
            <a:avLst/>
            <a:gdLst>
              <a:gd name="connsiteX0" fmla="*/ 0 w 6045797"/>
              <a:gd name="connsiteY0" fmla="*/ 0 h 4524375"/>
              <a:gd name="connsiteX1" fmla="*/ 6045797 w 6045797"/>
              <a:gd name="connsiteY1" fmla="*/ 0 h 4524375"/>
              <a:gd name="connsiteX2" fmla="*/ 6045797 w 6045797"/>
              <a:gd name="connsiteY2" fmla="*/ 4524375 h 4524375"/>
              <a:gd name="connsiteX3" fmla="*/ 0 w 6045797"/>
              <a:gd name="connsiteY3" fmla="*/ 4524375 h 4524375"/>
              <a:gd name="connsiteX4" fmla="*/ 0 w 6045797"/>
              <a:gd name="connsiteY4" fmla="*/ 3768788 h 4524375"/>
              <a:gd name="connsiteX5" fmla="*/ 3798322 w 6045797"/>
              <a:gd name="connsiteY5" fmla="*/ 3768788 h 4524375"/>
              <a:gd name="connsiteX6" fmla="*/ 3798322 w 6045797"/>
              <a:gd name="connsiteY6" fmla="*/ 330644 h 4524375"/>
              <a:gd name="connsiteX7" fmla="*/ 0 w 6045797"/>
              <a:gd name="connsiteY7" fmla="*/ 330644 h 4524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45797" h="4524375">
                <a:moveTo>
                  <a:pt x="0" y="0"/>
                </a:moveTo>
                <a:lnTo>
                  <a:pt x="6045797" y="0"/>
                </a:lnTo>
                <a:lnTo>
                  <a:pt x="6045797" y="4524375"/>
                </a:lnTo>
                <a:lnTo>
                  <a:pt x="0" y="4524375"/>
                </a:lnTo>
                <a:lnTo>
                  <a:pt x="0" y="3768788"/>
                </a:lnTo>
                <a:lnTo>
                  <a:pt x="3798322" y="3768788"/>
                </a:lnTo>
                <a:lnTo>
                  <a:pt x="3798322" y="330644"/>
                </a:lnTo>
                <a:lnTo>
                  <a:pt x="0" y="33064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516466" y="474727"/>
            <a:ext cx="9635068" cy="196977"/>
          </a:xfrm>
          <a:noFill/>
        </p:spPr>
        <p:txBody>
          <a:bodyPr wrap="square" lIns="0" tIns="0" rIns="0" bIns="0" rtlCol="0">
            <a:spAutoFit/>
          </a:bodyPr>
          <a:lstStyle>
            <a:lvl1pPr>
              <a:defRPr lang="en-US" sz="1600" dirty="0" smtClean="0">
                <a:solidFill>
                  <a:schemeClr val="accent1"/>
                </a:solidFill>
              </a:defRPr>
            </a:lvl1pPr>
          </a:lstStyle>
          <a:p>
            <a:pPr lvl="0" defTabSz="457200"/>
            <a:r>
              <a:rPr lang="en-US"/>
              <a:t>Edit Master text styles</a:t>
            </a:r>
          </a:p>
        </p:txBody>
      </p:sp>
      <p:sp>
        <p:nvSpPr>
          <p:cNvPr id="19" name="TextBox 18"/>
          <p:cNvSpPr txBox="1">
            <a:spLocks noChangeAspect="1"/>
          </p:cNvSpPr>
          <p:nvPr userDrawn="1"/>
        </p:nvSpPr>
        <p:spPr>
          <a:xfrm>
            <a:off x="516468" y="6386512"/>
            <a:ext cx="2232403" cy="360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marL="0" algn="l" defTabSz="457200" rtl="0" eaLnBrk="1" latinLnBrk="0" hangingPunct="1"/>
            <a:r>
              <a:rPr lang="en-GB" sz="10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dundee.ac.uk</a:t>
            </a:r>
          </a:p>
        </p:txBody>
      </p:sp>
      <p:sp>
        <p:nvSpPr>
          <p:cNvPr id="20" name="Freeform 5"/>
          <p:cNvSpPr>
            <a:spLocks noEditPoints="1"/>
          </p:cNvSpPr>
          <p:nvPr userDrawn="1"/>
        </p:nvSpPr>
        <p:spPr bwMode="auto">
          <a:xfrm>
            <a:off x="11175725" y="325465"/>
            <a:ext cx="499809" cy="676800"/>
          </a:xfrm>
          <a:custGeom>
            <a:avLst/>
            <a:gdLst>
              <a:gd name="T0" fmla="*/ 250 w 340"/>
              <a:gd name="T1" fmla="*/ 401 h 462"/>
              <a:gd name="T2" fmla="*/ 91 w 340"/>
              <a:gd name="T3" fmla="*/ 402 h 462"/>
              <a:gd name="T4" fmla="*/ 170 w 340"/>
              <a:gd name="T5" fmla="*/ 294 h 462"/>
              <a:gd name="T6" fmla="*/ 332 w 340"/>
              <a:gd name="T7" fmla="*/ 170 h 462"/>
              <a:gd name="T8" fmla="*/ 276 w 340"/>
              <a:gd name="T9" fmla="*/ 375 h 462"/>
              <a:gd name="T10" fmla="*/ 23 w 340"/>
              <a:gd name="T11" fmla="*/ 59 h 462"/>
              <a:gd name="T12" fmla="*/ 45 w 340"/>
              <a:gd name="T13" fmla="*/ 79 h 462"/>
              <a:gd name="T14" fmla="*/ 73 w 340"/>
              <a:gd name="T15" fmla="*/ 88 h 462"/>
              <a:gd name="T16" fmla="*/ 56 w 340"/>
              <a:gd name="T17" fmla="*/ 102 h 462"/>
              <a:gd name="T18" fmla="*/ 56 w 340"/>
              <a:gd name="T19" fmla="*/ 118 h 462"/>
              <a:gd name="T20" fmla="*/ 55 w 340"/>
              <a:gd name="T21" fmla="*/ 117 h 462"/>
              <a:gd name="T22" fmla="*/ 23 w 340"/>
              <a:gd name="T23" fmla="*/ 59 h 462"/>
              <a:gd name="T24" fmla="*/ 94 w 340"/>
              <a:gd name="T25" fmla="*/ 61 h 462"/>
              <a:gd name="T26" fmla="*/ 93 w 340"/>
              <a:gd name="T27" fmla="*/ 44 h 462"/>
              <a:gd name="T28" fmla="*/ 105 w 340"/>
              <a:gd name="T29" fmla="*/ 44 h 462"/>
              <a:gd name="T30" fmla="*/ 122 w 340"/>
              <a:gd name="T31" fmla="*/ 54 h 462"/>
              <a:gd name="T32" fmla="*/ 128 w 340"/>
              <a:gd name="T33" fmla="*/ 64 h 462"/>
              <a:gd name="T34" fmla="*/ 112 w 340"/>
              <a:gd name="T35" fmla="*/ 72 h 462"/>
              <a:gd name="T36" fmla="*/ 115 w 340"/>
              <a:gd name="T37" fmla="*/ 94 h 462"/>
              <a:gd name="T38" fmla="*/ 103 w 340"/>
              <a:gd name="T39" fmla="*/ 94 h 462"/>
              <a:gd name="T40" fmla="*/ 85 w 340"/>
              <a:gd name="T41" fmla="*/ 79 h 462"/>
              <a:gd name="T42" fmla="*/ 78 w 340"/>
              <a:gd name="T43" fmla="*/ 69 h 462"/>
              <a:gd name="T44" fmla="*/ 153 w 340"/>
              <a:gd name="T45" fmla="*/ 49 h 462"/>
              <a:gd name="T46" fmla="*/ 160 w 340"/>
              <a:gd name="T47" fmla="*/ 48 h 462"/>
              <a:gd name="T48" fmla="*/ 157 w 340"/>
              <a:gd name="T49" fmla="*/ 39 h 462"/>
              <a:gd name="T50" fmla="*/ 171 w 340"/>
              <a:gd name="T51" fmla="*/ 20 h 462"/>
              <a:gd name="T52" fmla="*/ 180 w 340"/>
              <a:gd name="T53" fmla="*/ 48 h 462"/>
              <a:gd name="T54" fmla="*/ 200 w 340"/>
              <a:gd name="T55" fmla="*/ 70 h 462"/>
              <a:gd name="T56" fmla="*/ 178 w 340"/>
              <a:gd name="T57" fmla="*/ 74 h 462"/>
              <a:gd name="T58" fmla="*/ 170 w 340"/>
              <a:gd name="T59" fmla="*/ 87 h 462"/>
              <a:gd name="T60" fmla="*/ 162 w 340"/>
              <a:gd name="T61" fmla="*/ 74 h 462"/>
              <a:gd name="T62" fmla="*/ 140 w 340"/>
              <a:gd name="T63" fmla="*/ 70 h 462"/>
              <a:gd name="T64" fmla="*/ 212 w 340"/>
              <a:gd name="T65" fmla="*/ 64 h 462"/>
              <a:gd name="T66" fmla="*/ 218 w 340"/>
              <a:gd name="T67" fmla="*/ 54 h 462"/>
              <a:gd name="T68" fmla="*/ 235 w 340"/>
              <a:gd name="T69" fmla="*/ 44 h 462"/>
              <a:gd name="T70" fmla="*/ 247 w 340"/>
              <a:gd name="T71" fmla="*/ 44 h 462"/>
              <a:gd name="T72" fmla="*/ 246 w 340"/>
              <a:gd name="T73" fmla="*/ 61 h 462"/>
              <a:gd name="T74" fmla="*/ 262 w 340"/>
              <a:gd name="T75" fmla="*/ 69 h 462"/>
              <a:gd name="T76" fmla="*/ 256 w 340"/>
              <a:gd name="T77" fmla="*/ 79 h 462"/>
              <a:gd name="T78" fmla="*/ 237 w 340"/>
              <a:gd name="T79" fmla="*/ 94 h 462"/>
              <a:gd name="T80" fmla="*/ 225 w 340"/>
              <a:gd name="T81" fmla="*/ 94 h 462"/>
              <a:gd name="T82" fmla="*/ 228 w 340"/>
              <a:gd name="T83" fmla="*/ 72 h 462"/>
              <a:gd name="T84" fmla="*/ 212 w 340"/>
              <a:gd name="T85" fmla="*/ 64 h 462"/>
              <a:gd name="T86" fmla="*/ 267 w 340"/>
              <a:gd name="T87" fmla="*/ 148 h 462"/>
              <a:gd name="T88" fmla="*/ 73 w 340"/>
              <a:gd name="T89" fmla="*/ 148 h 462"/>
              <a:gd name="T90" fmla="*/ 170 w 340"/>
              <a:gd name="T91" fmla="*/ 98 h 462"/>
              <a:gd name="T92" fmla="*/ 267 w 340"/>
              <a:gd name="T93" fmla="*/ 88 h 462"/>
              <a:gd name="T94" fmla="*/ 296 w 340"/>
              <a:gd name="T95" fmla="*/ 79 h 462"/>
              <a:gd name="T96" fmla="*/ 318 w 340"/>
              <a:gd name="T97" fmla="*/ 59 h 462"/>
              <a:gd name="T98" fmla="*/ 318 w 340"/>
              <a:gd name="T99" fmla="*/ 60 h 462"/>
              <a:gd name="T100" fmla="*/ 284 w 340"/>
              <a:gd name="T101" fmla="*/ 118 h 462"/>
              <a:gd name="T102" fmla="*/ 281 w 340"/>
              <a:gd name="T103" fmla="*/ 105 h 462"/>
              <a:gd name="T104" fmla="*/ 267 w 340"/>
              <a:gd name="T105" fmla="*/ 89 h 462"/>
              <a:gd name="T106" fmla="*/ 0 w 340"/>
              <a:gd name="T107" fmla="*/ 0 h 462"/>
              <a:gd name="T108" fmla="*/ 170 w 340"/>
              <a:gd name="T109" fmla="*/ 462 h 462"/>
              <a:gd name="T110" fmla="*/ 340 w 340"/>
              <a:gd name="T111" fmla="*/ 0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40" h="462">
                <a:moveTo>
                  <a:pt x="276" y="375"/>
                </a:moveTo>
                <a:cubicBezTo>
                  <a:pt x="268" y="384"/>
                  <a:pt x="259" y="393"/>
                  <a:pt x="250" y="401"/>
                </a:cubicBezTo>
                <a:cubicBezTo>
                  <a:pt x="215" y="432"/>
                  <a:pt x="180" y="448"/>
                  <a:pt x="170" y="453"/>
                </a:cubicBezTo>
                <a:cubicBezTo>
                  <a:pt x="160" y="448"/>
                  <a:pt x="125" y="432"/>
                  <a:pt x="91" y="402"/>
                </a:cubicBezTo>
                <a:cubicBezTo>
                  <a:pt x="81" y="393"/>
                  <a:pt x="73" y="384"/>
                  <a:pt x="65" y="375"/>
                </a:cubicBezTo>
                <a:cubicBezTo>
                  <a:pt x="170" y="294"/>
                  <a:pt x="170" y="294"/>
                  <a:pt x="170" y="294"/>
                </a:cubicBezTo>
                <a:cubicBezTo>
                  <a:pt x="9" y="170"/>
                  <a:pt x="9" y="170"/>
                  <a:pt x="9" y="170"/>
                </a:cubicBezTo>
                <a:cubicBezTo>
                  <a:pt x="332" y="170"/>
                  <a:pt x="332" y="170"/>
                  <a:pt x="332" y="170"/>
                </a:cubicBezTo>
                <a:cubicBezTo>
                  <a:pt x="170" y="294"/>
                  <a:pt x="170" y="294"/>
                  <a:pt x="170" y="294"/>
                </a:cubicBezTo>
                <a:lnTo>
                  <a:pt x="276" y="375"/>
                </a:lnTo>
                <a:close/>
                <a:moveTo>
                  <a:pt x="23" y="59"/>
                </a:moveTo>
                <a:cubicBezTo>
                  <a:pt x="23" y="59"/>
                  <a:pt x="23" y="59"/>
                  <a:pt x="23" y="59"/>
                </a:cubicBezTo>
                <a:cubicBezTo>
                  <a:pt x="38" y="60"/>
                  <a:pt x="43" y="69"/>
                  <a:pt x="43" y="70"/>
                </a:cubicBezTo>
                <a:cubicBezTo>
                  <a:pt x="45" y="72"/>
                  <a:pt x="45" y="76"/>
                  <a:pt x="45" y="79"/>
                </a:cubicBezTo>
                <a:cubicBezTo>
                  <a:pt x="47" y="77"/>
                  <a:pt x="49" y="76"/>
                  <a:pt x="52" y="76"/>
                </a:cubicBezTo>
                <a:cubicBezTo>
                  <a:pt x="61" y="74"/>
                  <a:pt x="69" y="81"/>
                  <a:pt x="73" y="88"/>
                </a:cubicBezTo>
                <a:cubicBezTo>
                  <a:pt x="73" y="89"/>
                  <a:pt x="73" y="89"/>
                  <a:pt x="73" y="89"/>
                </a:cubicBezTo>
                <a:cubicBezTo>
                  <a:pt x="67" y="99"/>
                  <a:pt x="60" y="101"/>
                  <a:pt x="56" y="102"/>
                </a:cubicBezTo>
                <a:cubicBezTo>
                  <a:pt x="57" y="103"/>
                  <a:pt x="58" y="104"/>
                  <a:pt x="59" y="105"/>
                </a:cubicBezTo>
                <a:cubicBezTo>
                  <a:pt x="62" y="109"/>
                  <a:pt x="60" y="115"/>
                  <a:pt x="56" y="118"/>
                </a:cubicBezTo>
                <a:cubicBezTo>
                  <a:pt x="56" y="118"/>
                  <a:pt x="56" y="118"/>
                  <a:pt x="56" y="118"/>
                </a:cubicBezTo>
                <a:cubicBezTo>
                  <a:pt x="56" y="118"/>
                  <a:pt x="56" y="118"/>
                  <a:pt x="55" y="117"/>
                </a:cubicBezTo>
                <a:cubicBezTo>
                  <a:pt x="22" y="60"/>
                  <a:pt x="22" y="60"/>
                  <a:pt x="22" y="60"/>
                </a:cubicBezTo>
                <a:cubicBezTo>
                  <a:pt x="22" y="60"/>
                  <a:pt x="22" y="59"/>
                  <a:pt x="23" y="59"/>
                </a:cubicBezTo>
                <a:moveTo>
                  <a:pt x="81" y="65"/>
                </a:moveTo>
                <a:cubicBezTo>
                  <a:pt x="94" y="61"/>
                  <a:pt x="94" y="61"/>
                  <a:pt x="94" y="61"/>
                </a:cubicBezTo>
                <a:cubicBezTo>
                  <a:pt x="91" y="48"/>
                  <a:pt x="91" y="48"/>
                  <a:pt x="91" y="48"/>
                </a:cubicBezTo>
                <a:cubicBezTo>
                  <a:pt x="90" y="46"/>
                  <a:pt x="91" y="44"/>
                  <a:pt x="93" y="44"/>
                </a:cubicBezTo>
                <a:cubicBezTo>
                  <a:pt x="101" y="41"/>
                  <a:pt x="101" y="41"/>
                  <a:pt x="101" y="41"/>
                </a:cubicBezTo>
                <a:cubicBezTo>
                  <a:pt x="103" y="41"/>
                  <a:pt x="105" y="42"/>
                  <a:pt x="105" y="44"/>
                </a:cubicBezTo>
                <a:cubicBezTo>
                  <a:pt x="109" y="57"/>
                  <a:pt x="109" y="57"/>
                  <a:pt x="109" y="57"/>
                </a:cubicBezTo>
                <a:cubicBezTo>
                  <a:pt x="122" y="54"/>
                  <a:pt x="122" y="54"/>
                  <a:pt x="122" y="54"/>
                </a:cubicBezTo>
                <a:cubicBezTo>
                  <a:pt x="124" y="53"/>
                  <a:pt x="126" y="54"/>
                  <a:pt x="126" y="56"/>
                </a:cubicBezTo>
                <a:cubicBezTo>
                  <a:pt x="128" y="64"/>
                  <a:pt x="128" y="64"/>
                  <a:pt x="128" y="64"/>
                </a:cubicBezTo>
                <a:cubicBezTo>
                  <a:pt x="129" y="66"/>
                  <a:pt x="128" y="68"/>
                  <a:pt x="126" y="68"/>
                </a:cubicBezTo>
                <a:cubicBezTo>
                  <a:pt x="112" y="72"/>
                  <a:pt x="112" y="72"/>
                  <a:pt x="112" y="72"/>
                </a:cubicBezTo>
                <a:cubicBezTo>
                  <a:pt x="117" y="90"/>
                  <a:pt x="117" y="90"/>
                  <a:pt x="117" y="90"/>
                </a:cubicBezTo>
                <a:cubicBezTo>
                  <a:pt x="118" y="91"/>
                  <a:pt x="117" y="93"/>
                  <a:pt x="115" y="94"/>
                </a:cubicBezTo>
                <a:cubicBezTo>
                  <a:pt x="107" y="96"/>
                  <a:pt x="107" y="96"/>
                  <a:pt x="107" y="96"/>
                </a:cubicBezTo>
                <a:cubicBezTo>
                  <a:pt x="105" y="96"/>
                  <a:pt x="103" y="95"/>
                  <a:pt x="103" y="94"/>
                </a:cubicBezTo>
                <a:cubicBezTo>
                  <a:pt x="98" y="76"/>
                  <a:pt x="98" y="76"/>
                  <a:pt x="98" y="76"/>
                </a:cubicBezTo>
                <a:cubicBezTo>
                  <a:pt x="85" y="79"/>
                  <a:pt x="85" y="79"/>
                  <a:pt x="85" y="79"/>
                </a:cubicBezTo>
                <a:cubicBezTo>
                  <a:pt x="83" y="80"/>
                  <a:pt x="81" y="79"/>
                  <a:pt x="81" y="77"/>
                </a:cubicBezTo>
                <a:cubicBezTo>
                  <a:pt x="78" y="69"/>
                  <a:pt x="78" y="69"/>
                  <a:pt x="78" y="69"/>
                </a:cubicBezTo>
                <a:cubicBezTo>
                  <a:pt x="78" y="67"/>
                  <a:pt x="79" y="65"/>
                  <a:pt x="81" y="65"/>
                </a:cubicBezTo>
                <a:moveTo>
                  <a:pt x="153" y="49"/>
                </a:moveTo>
                <a:cubicBezTo>
                  <a:pt x="155" y="48"/>
                  <a:pt x="158" y="48"/>
                  <a:pt x="160" y="48"/>
                </a:cubicBezTo>
                <a:cubicBezTo>
                  <a:pt x="160" y="48"/>
                  <a:pt x="160" y="48"/>
                  <a:pt x="160" y="48"/>
                </a:cubicBezTo>
                <a:cubicBezTo>
                  <a:pt x="160" y="48"/>
                  <a:pt x="160" y="48"/>
                  <a:pt x="160" y="48"/>
                </a:cubicBezTo>
                <a:cubicBezTo>
                  <a:pt x="158" y="46"/>
                  <a:pt x="157" y="42"/>
                  <a:pt x="157" y="39"/>
                </a:cubicBezTo>
                <a:cubicBezTo>
                  <a:pt x="157" y="39"/>
                  <a:pt x="156" y="28"/>
                  <a:pt x="170" y="20"/>
                </a:cubicBezTo>
                <a:cubicBezTo>
                  <a:pt x="170" y="19"/>
                  <a:pt x="170" y="19"/>
                  <a:pt x="171" y="20"/>
                </a:cubicBezTo>
                <a:cubicBezTo>
                  <a:pt x="184" y="28"/>
                  <a:pt x="184" y="39"/>
                  <a:pt x="184" y="39"/>
                </a:cubicBezTo>
                <a:cubicBezTo>
                  <a:pt x="184" y="42"/>
                  <a:pt x="182" y="46"/>
                  <a:pt x="180" y="48"/>
                </a:cubicBezTo>
                <a:cubicBezTo>
                  <a:pt x="182" y="48"/>
                  <a:pt x="185" y="48"/>
                  <a:pt x="188" y="49"/>
                </a:cubicBezTo>
                <a:cubicBezTo>
                  <a:pt x="196" y="52"/>
                  <a:pt x="200" y="62"/>
                  <a:pt x="200" y="70"/>
                </a:cubicBezTo>
                <a:cubicBezTo>
                  <a:pt x="200" y="71"/>
                  <a:pt x="200" y="71"/>
                  <a:pt x="200" y="71"/>
                </a:cubicBezTo>
                <a:cubicBezTo>
                  <a:pt x="189" y="77"/>
                  <a:pt x="182" y="75"/>
                  <a:pt x="178" y="74"/>
                </a:cubicBezTo>
                <a:cubicBezTo>
                  <a:pt x="179" y="75"/>
                  <a:pt x="179" y="76"/>
                  <a:pt x="179" y="78"/>
                </a:cubicBezTo>
                <a:cubicBezTo>
                  <a:pt x="179" y="83"/>
                  <a:pt x="175" y="87"/>
                  <a:pt x="170" y="87"/>
                </a:cubicBezTo>
                <a:cubicBezTo>
                  <a:pt x="165" y="87"/>
                  <a:pt x="161" y="83"/>
                  <a:pt x="161" y="78"/>
                </a:cubicBezTo>
                <a:cubicBezTo>
                  <a:pt x="161" y="76"/>
                  <a:pt x="161" y="75"/>
                  <a:pt x="162" y="74"/>
                </a:cubicBezTo>
                <a:cubicBezTo>
                  <a:pt x="159" y="75"/>
                  <a:pt x="151" y="77"/>
                  <a:pt x="141" y="71"/>
                </a:cubicBezTo>
                <a:cubicBezTo>
                  <a:pt x="140" y="71"/>
                  <a:pt x="140" y="71"/>
                  <a:pt x="140" y="70"/>
                </a:cubicBezTo>
                <a:cubicBezTo>
                  <a:pt x="140" y="62"/>
                  <a:pt x="144" y="52"/>
                  <a:pt x="153" y="49"/>
                </a:cubicBezTo>
                <a:moveTo>
                  <a:pt x="212" y="64"/>
                </a:moveTo>
                <a:cubicBezTo>
                  <a:pt x="214" y="56"/>
                  <a:pt x="214" y="56"/>
                  <a:pt x="214" y="56"/>
                </a:cubicBezTo>
                <a:cubicBezTo>
                  <a:pt x="215" y="54"/>
                  <a:pt x="217" y="53"/>
                  <a:pt x="218" y="54"/>
                </a:cubicBezTo>
                <a:cubicBezTo>
                  <a:pt x="232" y="57"/>
                  <a:pt x="232" y="57"/>
                  <a:pt x="232" y="57"/>
                </a:cubicBezTo>
                <a:cubicBezTo>
                  <a:pt x="235" y="44"/>
                  <a:pt x="235" y="44"/>
                  <a:pt x="235" y="44"/>
                </a:cubicBezTo>
                <a:cubicBezTo>
                  <a:pt x="236" y="42"/>
                  <a:pt x="238" y="41"/>
                  <a:pt x="239" y="41"/>
                </a:cubicBezTo>
                <a:cubicBezTo>
                  <a:pt x="247" y="44"/>
                  <a:pt x="247" y="44"/>
                  <a:pt x="247" y="44"/>
                </a:cubicBezTo>
                <a:cubicBezTo>
                  <a:pt x="249" y="44"/>
                  <a:pt x="250" y="46"/>
                  <a:pt x="250" y="48"/>
                </a:cubicBezTo>
                <a:cubicBezTo>
                  <a:pt x="246" y="61"/>
                  <a:pt x="246" y="61"/>
                  <a:pt x="246" y="61"/>
                </a:cubicBezTo>
                <a:cubicBezTo>
                  <a:pt x="260" y="65"/>
                  <a:pt x="260" y="65"/>
                  <a:pt x="260" y="65"/>
                </a:cubicBezTo>
                <a:cubicBezTo>
                  <a:pt x="261" y="65"/>
                  <a:pt x="262" y="67"/>
                  <a:pt x="262" y="69"/>
                </a:cubicBezTo>
                <a:cubicBezTo>
                  <a:pt x="260" y="77"/>
                  <a:pt x="260" y="77"/>
                  <a:pt x="260" y="77"/>
                </a:cubicBezTo>
                <a:cubicBezTo>
                  <a:pt x="259" y="79"/>
                  <a:pt x="257" y="80"/>
                  <a:pt x="256" y="79"/>
                </a:cubicBezTo>
                <a:cubicBezTo>
                  <a:pt x="242" y="76"/>
                  <a:pt x="242" y="76"/>
                  <a:pt x="242" y="76"/>
                </a:cubicBezTo>
                <a:cubicBezTo>
                  <a:pt x="237" y="94"/>
                  <a:pt x="237" y="94"/>
                  <a:pt x="237" y="94"/>
                </a:cubicBezTo>
                <a:cubicBezTo>
                  <a:pt x="237" y="95"/>
                  <a:pt x="235" y="96"/>
                  <a:pt x="233" y="96"/>
                </a:cubicBezTo>
                <a:cubicBezTo>
                  <a:pt x="225" y="94"/>
                  <a:pt x="225" y="94"/>
                  <a:pt x="225" y="94"/>
                </a:cubicBezTo>
                <a:cubicBezTo>
                  <a:pt x="224" y="93"/>
                  <a:pt x="223" y="91"/>
                  <a:pt x="223" y="90"/>
                </a:cubicBezTo>
                <a:cubicBezTo>
                  <a:pt x="228" y="72"/>
                  <a:pt x="228" y="72"/>
                  <a:pt x="228" y="72"/>
                </a:cubicBezTo>
                <a:cubicBezTo>
                  <a:pt x="215" y="68"/>
                  <a:pt x="215" y="68"/>
                  <a:pt x="215" y="68"/>
                </a:cubicBezTo>
                <a:cubicBezTo>
                  <a:pt x="213" y="68"/>
                  <a:pt x="212" y="66"/>
                  <a:pt x="212" y="64"/>
                </a:cubicBezTo>
                <a:moveTo>
                  <a:pt x="279" y="127"/>
                </a:moveTo>
                <a:cubicBezTo>
                  <a:pt x="267" y="148"/>
                  <a:pt x="267" y="148"/>
                  <a:pt x="267" y="148"/>
                </a:cubicBezTo>
                <a:cubicBezTo>
                  <a:pt x="238" y="131"/>
                  <a:pt x="204" y="122"/>
                  <a:pt x="170" y="122"/>
                </a:cubicBezTo>
                <a:cubicBezTo>
                  <a:pt x="136" y="122"/>
                  <a:pt x="102" y="131"/>
                  <a:pt x="73" y="148"/>
                </a:cubicBezTo>
                <a:cubicBezTo>
                  <a:pt x="61" y="127"/>
                  <a:pt x="61" y="127"/>
                  <a:pt x="61" y="127"/>
                </a:cubicBezTo>
                <a:cubicBezTo>
                  <a:pt x="94" y="108"/>
                  <a:pt x="132" y="98"/>
                  <a:pt x="170" y="98"/>
                </a:cubicBezTo>
                <a:cubicBezTo>
                  <a:pt x="209" y="98"/>
                  <a:pt x="246" y="108"/>
                  <a:pt x="279" y="127"/>
                </a:cubicBezTo>
                <a:moveTo>
                  <a:pt x="267" y="88"/>
                </a:moveTo>
                <a:cubicBezTo>
                  <a:pt x="271" y="81"/>
                  <a:pt x="280" y="74"/>
                  <a:pt x="289" y="76"/>
                </a:cubicBezTo>
                <a:cubicBezTo>
                  <a:pt x="291" y="76"/>
                  <a:pt x="294" y="77"/>
                  <a:pt x="296" y="79"/>
                </a:cubicBezTo>
                <a:cubicBezTo>
                  <a:pt x="295" y="76"/>
                  <a:pt x="295" y="72"/>
                  <a:pt x="297" y="70"/>
                </a:cubicBezTo>
                <a:cubicBezTo>
                  <a:pt x="297" y="69"/>
                  <a:pt x="302" y="60"/>
                  <a:pt x="318" y="59"/>
                </a:cubicBezTo>
                <a:cubicBezTo>
                  <a:pt x="318" y="59"/>
                  <a:pt x="318" y="59"/>
                  <a:pt x="318" y="59"/>
                </a:cubicBezTo>
                <a:cubicBezTo>
                  <a:pt x="318" y="59"/>
                  <a:pt x="318" y="60"/>
                  <a:pt x="318" y="60"/>
                </a:cubicBezTo>
                <a:cubicBezTo>
                  <a:pt x="285" y="117"/>
                  <a:pt x="285" y="117"/>
                  <a:pt x="285" y="117"/>
                </a:cubicBezTo>
                <a:cubicBezTo>
                  <a:pt x="285" y="118"/>
                  <a:pt x="284" y="118"/>
                  <a:pt x="284" y="118"/>
                </a:cubicBezTo>
                <a:cubicBezTo>
                  <a:pt x="284" y="118"/>
                  <a:pt x="284" y="118"/>
                  <a:pt x="284" y="118"/>
                </a:cubicBezTo>
                <a:cubicBezTo>
                  <a:pt x="280" y="115"/>
                  <a:pt x="279" y="109"/>
                  <a:pt x="281" y="105"/>
                </a:cubicBezTo>
                <a:cubicBezTo>
                  <a:pt x="282" y="104"/>
                  <a:pt x="283" y="103"/>
                  <a:pt x="284" y="102"/>
                </a:cubicBezTo>
                <a:cubicBezTo>
                  <a:pt x="281" y="101"/>
                  <a:pt x="273" y="99"/>
                  <a:pt x="267" y="89"/>
                </a:cubicBezTo>
                <a:cubicBezTo>
                  <a:pt x="267" y="89"/>
                  <a:pt x="267" y="89"/>
                  <a:pt x="267" y="88"/>
                </a:cubicBezTo>
                <a:moveTo>
                  <a:pt x="0" y="0"/>
                </a:moveTo>
                <a:cubicBezTo>
                  <a:pt x="0" y="0"/>
                  <a:pt x="0" y="53"/>
                  <a:pt x="0" y="224"/>
                </a:cubicBezTo>
                <a:cubicBezTo>
                  <a:pt x="0" y="398"/>
                  <a:pt x="170" y="462"/>
                  <a:pt x="170" y="462"/>
                </a:cubicBezTo>
                <a:cubicBezTo>
                  <a:pt x="170" y="462"/>
                  <a:pt x="340" y="398"/>
                  <a:pt x="340" y="224"/>
                </a:cubicBezTo>
                <a:cubicBezTo>
                  <a:pt x="340" y="53"/>
                  <a:pt x="340" y="0"/>
                  <a:pt x="340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4365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grpSp>
        <p:nvGrpSpPr>
          <p:cNvPr id="30" name="Group 4"/>
          <p:cNvGrpSpPr>
            <a:grpSpLocks noChangeAspect="1"/>
          </p:cNvGrpSpPr>
          <p:nvPr userDrawn="1"/>
        </p:nvGrpSpPr>
        <p:grpSpPr bwMode="auto">
          <a:xfrm>
            <a:off x="3312000" y="2335988"/>
            <a:ext cx="2362201" cy="741363"/>
            <a:chOff x="1730" y="1661"/>
            <a:chExt cx="1488" cy="467"/>
          </a:xfrm>
        </p:grpSpPr>
        <p:sp>
          <p:nvSpPr>
            <p:cNvPr id="31" name="Freeform 5"/>
            <p:cNvSpPr>
              <a:spLocks noEditPoints="1"/>
            </p:cNvSpPr>
            <p:nvPr userDrawn="1"/>
          </p:nvSpPr>
          <p:spPr bwMode="auto">
            <a:xfrm>
              <a:off x="1735" y="1981"/>
              <a:ext cx="1483" cy="147"/>
            </a:xfrm>
            <a:custGeom>
              <a:avLst/>
              <a:gdLst>
                <a:gd name="T0" fmla="*/ 1351 w 1385"/>
                <a:gd name="T1" fmla="*/ 44 h 137"/>
                <a:gd name="T2" fmla="*/ 1383 w 1385"/>
                <a:gd name="T3" fmla="*/ 90 h 137"/>
                <a:gd name="T4" fmla="*/ 1385 w 1385"/>
                <a:gd name="T5" fmla="*/ 72 h 137"/>
                <a:gd name="T6" fmla="*/ 1289 w 1385"/>
                <a:gd name="T7" fmla="*/ 61 h 137"/>
                <a:gd name="T8" fmla="*/ 1234 w 1385"/>
                <a:gd name="T9" fmla="*/ 70 h 137"/>
                <a:gd name="T10" fmla="*/ 1271 w 1385"/>
                <a:gd name="T11" fmla="*/ 97 h 137"/>
                <a:gd name="T12" fmla="*/ 1271 w 1385"/>
                <a:gd name="T13" fmla="*/ 30 h 137"/>
                <a:gd name="T14" fmla="*/ 1203 w 1385"/>
                <a:gd name="T15" fmla="*/ 66 h 137"/>
                <a:gd name="T16" fmla="*/ 1203 w 1385"/>
                <a:gd name="T17" fmla="*/ 42 h 137"/>
                <a:gd name="T18" fmla="*/ 1179 w 1385"/>
                <a:gd name="T19" fmla="*/ 110 h 137"/>
                <a:gd name="T20" fmla="*/ 1219 w 1385"/>
                <a:gd name="T21" fmla="*/ 108 h 137"/>
                <a:gd name="T22" fmla="*/ 1080 w 1385"/>
                <a:gd name="T23" fmla="*/ 42 h 137"/>
                <a:gd name="T24" fmla="*/ 1063 w 1385"/>
                <a:gd name="T25" fmla="*/ 108 h 137"/>
                <a:gd name="T26" fmla="*/ 1099 w 1385"/>
                <a:gd name="T27" fmla="*/ 44 h 137"/>
                <a:gd name="T28" fmla="*/ 1129 w 1385"/>
                <a:gd name="T29" fmla="*/ 58 h 137"/>
                <a:gd name="T30" fmla="*/ 1023 w 1385"/>
                <a:gd name="T31" fmla="*/ 90 h 137"/>
                <a:gd name="T32" fmla="*/ 977 w 1385"/>
                <a:gd name="T33" fmla="*/ 33 h 137"/>
                <a:gd name="T34" fmla="*/ 1028 w 1385"/>
                <a:gd name="T35" fmla="*/ 99 h 137"/>
                <a:gd name="T36" fmla="*/ 1028 w 1385"/>
                <a:gd name="T37" fmla="*/ 33 h 137"/>
                <a:gd name="T38" fmla="*/ 906 w 1385"/>
                <a:gd name="T39" fmla="*/ 95 h 137"/>
                <a:gd name="T40" fmla="*/ 876 w 1385"/>
                <a:gd name="T41" fmla="*/ 9 h 137"/>
                <a:gd name="T42" fmla="*/ 906 w 1385"/>
                <a:gd name="T43" fmla="*/ 9 h 137"/>
                <a:gd name="T44" fmla="*/ 820 w 1385"/>
                <a:gd name="T45" fmla="*/ 1 h 137"/>
                <a:gd name="T46" fmla="*/ 780 w 1385"/>
                <a:gd name="T47" fmla="*/ 45 h 137"/>
                <a:gd name="T48" fmla="*/ 807 w 1385"/>
                <a:gd name="T49" fmla="*/ 45 h 137"/>
                <a:gd name="T50" fmla="*/ 807 w 1385"/>
                <a:gd name="T51" fmla="*/ 30 h 137"/>
                <a:gd name="T52" fmla="*/ 712 w 1385"/>
                <a:gd name="T53" fmla="*/ 70 h 137"/>
                <a:gd name="T54" fmla="*/ 734 w 1385"/>
                <a:gd name="T55" fmla="*/ 30 h 137"/>
                <a:gd name="T56" fmla="*/ 656 w 1385"/>
                <a:gd name="T57" fmla="*/ 33 h 137"/>
                <a:gd name="T58" fmla="*/ 581 w 1385"/>
                <a:gd name="T59" fmla="*/ 33 h 137"/>
                <a:gd name="T60" fmla="*/ 656 w 1385"/>
                <a:gd name="T61" fmla="*/ 33 h 137"/>
                <a:gd name="T62" fmla="*/ 575 w 1385"/>
                <a:gd name="T63" fmla="*/ 33 h 137"/>
                <a:gd name="T64" fmla="*/ 541 w 1385"/>
                <a:gd name="T65" fmla="*/ 33 h 137"/>
                <a:gd name="T66" fmla="*/ 541 w 1385"/>
                <a:gd name="T67" fmla="*/ 81 h 137"/>
                <a:gd name="T68" fmla="*/ 569 w 1385"/>
                <a:gd name="T69" fmla="*/ 96 h 137"/>
                <a:gd name="T70" fmla="*/ 503 w 1385"/>
                <a:gd name="T71" fmla="*/ 108 h 137"/>
                <a:gd name="T72" fmla="*/ 510 w 1385"/>
                <a:gd name="T73" fmla="*/ 0 h 137"/>
                <a:gd name="T74" fmla="*/ 435 w 1385"/>
                <a:gd name="T75" fmla="*/ 85 h 137"/>
                <a:gd name="T76" fmla="*/ 461 w 1385"/>
                <a:gd name="T77" fmla="*/ 63 h 137"/>
                <a:gd name="T78" fmla="*/ 485 w 1385"/>
                <a:gd name="T79" fmla="*/ 43 h 137"/>
                <a:gd name="T80" fmla="*/ 471 w 1385"/>
                <a:gd name="T81" fmla="*/ 88 h 137"/>
                <a:gd name="T82" fmla="*/ 396 w 1385"/>
                <a:gd name="T83" fmla="*/ 44 h 137"/>
                <a:gd name="T84" fmla="*/ 380 w 1385"/>
                <a:gd name="T85" fmla="*/ 108 h 137"/>
                <a:gd name="T86" fmla="*/ 420 w 1385"/>
                <a:gd name="T87" fmla="*/ 46 h 137"/>
                <a:gd name="T88" fmla="*/ 349 w 1385"/>
                <a:gd name="T89" fmla="*/ 61 h 137"/>
                <a:gd name="T90" fmla="*/ 295 w 1385"/>
                <a:gd name="T91" fmla="*/ 70 h 137"/>
                <a:gd name="T92" fmla="*/ 331 w 1385"/>
                <a:gd name="T93" fmla="*/ 97 h 137"/>
                <a:gd name="T94" fmla="*/ 331 w 1385"/>
                <a:gd name="T95" fmla="*/ 30 h 137"/>
                <a:gd name="T96" fmla="*/ 215 w 1385"/>
                <a:gd name="T97" fmla="*/ 33 h 137"/>
                <a:gd name="T98" fmla="*/ 273 w 1385"/>
                <a:gd name="T99" fmla="*/ 33 h 137"/>
                <a:gd name="T100" fmla="*/ 202 w 1385"/>
                <a:gd name="T101" fmla="*/ 108 h 137"/>
                <a:gd name="T102" fmla="*/ 184 w 1385"/>
                <a:gd name="T103" fmla="*/ 10 h 137"/>
                <a:gd name="T104" fmla="*/ 116 w 1385"/>
                <a:gd name="T105" fmla="*/ 42 h 137"/>
                <a:gd name="T106" fmla="*/ 100 w 1385"/>
                <a:gd name="T107" fmla="*/ 108 h 137"/>
                <a:gd name="T108" fmla="*/ 136 w 1385"/>
                <a:gd name="T109" fmla="*/ 44 h 137"/>
                <a:gd name="T110" fmla="*/ 166 w 1385"/>
                <a:gd name="T111" fmla="*/ 58 h 137"/>
                <a:gd name="T112" fmla="*/ 0 w 1385"/>
                <a:gd name="T113" fmla="*/ 9 h 137"/>
                <a:gd name="T114" fmla="*/ 79 w 1385"/>
                <a:gd name="T115" fmla="*/ 9 h 137"/>
                <a:gd name="T116" fmla="*/ 16 w 1385"/>
                <a:gd name="T117" fmla="*/ 6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385" h="137">
                  <a:moveTo>
                    <a:pt x="1351" y="44"/>
                  </a:moveTo>
                  <a:cubicBezTo>
                    <a:pt x="1362" y="44"/>
                    <a:pt x="1368" y="51"/>
                    <a:pt x="1369" y="61"/>
                  </a:cubicBezTo>
                  <a:cubicBezTo>
                    <a:pt x="1331" y="61"/>
                    <a:pt x="1331" y="61"/>
                    <a:pt x="1331" y="61"/>
                  </a:cubicBezTo>
                  <a:cubicBezTo>
                    <a:pt x="1333" y="50"/>
                    <a:pt x="1341" y="44"/>
                    <a:pt x="1351" y="44"/>
                  </a:cubicBezTo>
                  <a:moveTo>
                    <a:pt x="1352" y="30"/>
                  </a:moveTo>
                  <a:cubicBezTo>
                    <a:pt x="1330" y="30"/>
                    <a:pt x="1315" y="47"/>
                    <a:pt x="1315" y="70"/>
                  </a:cubicBezTo>
                  <a:cubicBezTo>
                    <a:pt x="1315" y="95"/>
                    <a:pt x="1331" y="110"/>
                    <a:pt x="1352" y="110"/>
                  </a:cubicBezTo>
                  <a:cubicBezTo>
                    <a:pt x="1367" y="110"/>
                    <a:pt x="1379" y="101"/>
                    <a:pt x="1383" y="90"/>
                  </a:cubicBezTo>
                  <a:cubicBezTo>
                    <a:pt x="1371" y="83"/>
                    <a:pt x="1371" y="83"/>
                    <a:pt x="1371" y="83"/>
                  </a:cubicBezTo>
                  <a:cubicBezTo>
                    <a:pt x="1367" y="93"/>
                    <a:pt x="1360" y="97"/>
                    <a:pt x="1352" y="97"/>
                  </a:cubicBezTo>
                  <a:cubicBezTo>
                    <a:pt x="1340" y="97"/>
                    <a:pt x="1331" y="88"/>
                    <a:pt x="1330" y="72"/>
                  </a:cubicBezTo>
                  <a:cubicBezTo>
                    <a:pt x="1385" y="72"/>
                    <a:pt x="1385" y="72"/>
                    <a:pt x="1385" y="72"/>
                  </a:cubicBezTo>
                  <a:cubicBezTo>
                    <a:pt x="1385" y="68"/>
                    <a:pt x="1385" y="68"/>
                    <a:pt x="1385" y="68"/>
                  </a:cubicBezTo>
                  <a:cubicBezTo>
                    <a:pt x="1385" y="48"/>
                    <a:pt x="1373" y="30"/>
                    <a:pt x="1352" y="30"/>
                  </a:cubicBezTo>
                  <a:moveTo>
                    <a:pt x="1270" y="44"/>
                  </a:moveTo>
                  <a:cubicBezTo>
                    <a:pt x="1281" y="44"/>
                    <a:pt x="1288" y="51"/>
                    <a:pt x="1289" y="61"/>
                  </a:cubicBezTo>
                  <a:cubicBezTo>
                    <a:pt x="1250" y="61"/>
                    <a:pt x="1250" y="61"/>
                    <a:pt x="1250" y="61"/>
                  </a:cubicBezTo>
                  <a:cubicBezTo>
                    <a:pt x="1252" y="50"/>
                    <a:pt x="1260" y="44"/>
                    <a:pt x="1270" y="44"/>
                  </a:cubicBezTo>
                  <a:moveTo>
                    <a:pt x="1271" y="30"/>
                  </a:moveTo>
                  <a:cubicBezTo>
                    <a:pt x="1249" y="30"/>
                    <a:pt x="1234" y="47"/>
                    <a:pt x="1234" y="70"/>
                  </a:cubicBezTo>
                  <a:cubicBezTo>
                    <a:pt x="1234" y="95"/>
                    <a:pt x="1250" y="110"/>
                    <a:pt x="1271" y="110"/>
                  </a:cubicBezTo>
                  <a:cubicBezTo>
                    <a:pt x="1286" y="110"/>
                    <a:pt x="1298" y="101"/>
                    <a:pt x="1302" y="90"/>
                  </a:cubicBezTo>
                  <a:cubicBezTo>
                    <a:pt x="1290" y="83"/>
                    <a:pt x="1290" y="83"/>
                    <a:pt x="1290" y="83"/>
                  </a:cubicBezTo>
                  <a:cubicBezTo>
                    <a:pt x="1287" y="93"/>
                    <a:pt x="1279" y="97"/>
                    <a:pt x="1271" y="97"/>
                  </a:cubicBezTo>
                  <a:cubicBezTo>
                    <a:pt x="1259" y="97"/>
                    <a:pt x="1250" y="88"/>
                    <a:pt x="1250" y="72"/>
                  </a:cubicBezTo>
                  <a:cubicBezTo>
                    <a:pt x="1304" y="72"/>
                    <a:pt x="1304" y="72"/>
                    <a:pt x="1304" y="72"/>
                  </a:cubicBezTo>
                  <a:cubicBezTo>
                    <a:pt x="1304" y="68"/>
                    <a:pt x="1304" y="68"/>
                    <a:pt x="1304" y="68"/>
                  </a:cubicBezTo>
                  <a:cubicBezTo>
                    <a:pt x="1304" y="48"/>
                    <a:pt x="1292" y="30"/>
                    <a:pt x="1271" y="30"/>
                  </a:cubicBezTo>
                  <a:moveTo>
                    <a:pt x="1181" y="97"/>
                  </a:moveTo>
                  <a:cubicBezTo>
                    <a:pt x="1168" y="97"/>
                    <a:pt x="1160" y="87"/>
                    <a:pt x="1160" y="70"/>
                  </a:cubicBezTo>
                  <a:cubicBezTo>
                    <a:pt x="1160" y="53"/>
                    <a:pt x="1168" y="44"/>
                    <a:pt x="1181" y="44"/>
                  </a:cubicBezTo>
                  <a:cubicBezTo>
                    <a:pt x="1193" y="44"/>
                    <a:pt x="1202" y="51"/>
                    <a:pt x="1203" y="66"/>
                  </a:cubicBezTo>
                  <a:cubicBezTo>
                    <a:pt x="1203" y="74"/>
                    <a:pt x="1203" y="74"/>
                    <a:pt x="1203" y="74"/>
                  </a:cubicBezTo>
                  <a:cubicBezTo>
                    <a:pt x="1202" y="89"/>
                    <a:pt x="1193" y="97"/>
                    <a:pt x="1181" y="97"/>
                  </a:cubicBezTo>
                  <a:moveTo>
                    <a:pt x="1203" y="4"/>
                  </a:moveTo>
                  <a:cubicBezTo>
                    <a:pt x="1203" y="42"/>
                    <a:pt x="1203" y="42"/>
                    <a:pt x="1203" y="42"/>
                  </a:cubicBezTo>
                  <a:cubicBezTo>
                    <a:pt x="1202" y="42"/>
                    <a:pt x="1202" y="42"/>
                    <a:pt x="1202" y="42"/>
                  </a:cubicBezTo>
                  <a:cubicBezTo>
                    <a:pt x="1198" y="35"/>
                    <a:pt x="1190" y="30"/>
                    <a:pt x="1179" y="30"/>
                  </a:cubicBezTo>
                  <a:cubicBezTo>
                    <a:pt x="1160" y="30"/>
                    <a:pt x="1145" y="45"/>
                    <a:pt x="1145" y="70"/>
                  </a:cubicBezTo>
                  <a:cubicBezTo>
                    <a:pt x="1145" y="95"/>
                    <a:pt x="1160" y="110"/>
                    <a:pt x="1179" y="110"/>
                  </a:cubicBezTo>
                  <a:cubicBezTo>
                    <a:pt x="1191" y="110"/>
                    <a:pt x="1198" y="105"/>
                    <a:pt x="1202" y="99"/>
                  </a:cubicBezTo>
                  <a:cubicBezTo>
                    <a:pt x="1203" y="99"/>
                    <a:pt x="1203" y="99"/>
                    <a:pt x="1203" y="99"/>
                  </a:cubicBezTo>
                  <a:cubicBezTo>
                    <a:pt x="1203" y="108"/>
                    <a:pt x="1203" y="108"/>
                    <a:pt x="1203" y="108"/>
                  </a:cubicBezTo>
                  <a:cubicBezTo>
                    <a:pt x="1219" y="108"/>
                    <a:pt x="1219" y="108"/>
                    <a:pt x="1219" y="108"/>
                  </a:cubicBezTo>
                  <a:cubicBezTo>
                    <a:pt x="1219" y="2"/>
                    <a:pt x="1219" y="2"/>
                    <a:pt x="1219" y="2"/>
                  </a:cubicBezTo>
                  <a:lnTo>
                    <a:pt x="1203" y="4"/>
                  </a:lnTo>
                  <a:close/>
                  <a:moveTo>
                    <a:pt x="1102" y="30"/>
                  </a:moveTo>
                  <a:cubicBezTo>
                    <a:pt x="1092" y="30"/>
                    <a:pt x="1084" y="36"/>
                    <a:pt x="1080" y="42"/>
                  </a:cubicBezTo>
                  <a:cubicBezTo>
                    <a:pt x="1078" y="42"/>
                    <a:pt x="1078" y="42"/>
                    <a:pt x="1078" y="42"/>
                  </a:cubicBezTo>
                  <a:cubicBezTo>
                    <a:pt x="1077" y="33"/>
                    <a:pt x="1077" y="33"/>
                    <a:pt x="1077" y="33"/>
                  </a:cubicBezTo>
                  <a:cubicBezTo>
                    <a:pt x="1063" y="33"/>
                    <a:pt x="1063" y="33"/>
                    <a:pt x="1063" y="33"/>
                  </a:cubicBezTo>
                  <a:cubicBezTo>
                    <a:pt x="1063" y="108"/>
                    <a:pt x="1063" y="108"/>
                    <a:pt x="1063" y="108"/>
                  </a:cubicBezTo>
                  <a:cubicBezTo>
                    <a:pt x="1079" y="108"/>
                    <a:pt x="1079" y="108"/>
                    <a:pt x="1079" y="108"/>
                  </a:cubicBezTo>
                  <a:cubicBezTo>
                    <a:pt x="1079" y="68"/>
                    <a:pt x="1079" y="68"/>
                    <a:pt x="1079" y="68"/>
                  </a:cubicBezTo>
                  <a:cubicBezTo>
                    <a:pt x="1079" y="60"/>
                    <a:pt x="1080" y="54"/>
                    <a:pt x="1083" y="51"/>
                  </a:cubicBezTo>
                  <a:cubicBezTo>
                    <a:pt x="1087" y="47"/>
                    <a:pt x="1093" y="44"/>
                    <a:pt x="1099" y="44"/>
                  </a:cubicBezTo>
                  <a:cubicBezTo>
                    <a:pt x="1109" y="44"/>
                    <a:pt x="1114" y="49"/>
                    <a:pt x="1114" y="63"/>
                  </a:cubicBezTo>
                  <a:cubicBezTo>
                    <a:pt x="1114" y="108"/>
                    <a:pt x="1114" y="108"/>
                    <a:pt x="1114" y="108"/>
                  </a:cubicBezTo>
                  <a:cubicBezTo>
                    <a:pt x="1129" y="108"/>
                    <a:pt x="1129" y="108"/>
                    <a:pt x="1129" y="108"/>
                  </a:cubicBezTo>
                  <a:cubicBezTo>
                    <a:pt x="1129" y="58"/>
                    <a:pt x="1129" y="58"/>
                    <a:pt x="1129" y="58"/>
                  </a:cubicBezTo>
                  <a:cubicBezTo>
                    <a:pt x="1129" y="37"/>
                    <a:pt x="1117" y="30"/>
                    <a:pt x="1102" y="30"/>
                  </a:cubicBezTo>
                  <a:moveTo>
                    <a:pt x="1028" y="33"/>
                  </a:moveTo>
                  <a:cubicBezTo>
                    <a:pt x="1028" y="73"/>
                    <a:pt x="1028" y="73"/>
                    <a:pt x="1028" y="73"/>
                  </a:cubicBezTo>
                  <a:cubicBezTo>
                    <a:pt x="1028" y="81"/>
                    <a:pt x="1026" y="87"/>
                    <a:pt x="1023" y="90"/>
                  </a:cubicBezTo>
                  <a:cubicBezTo>
                    <a:pt x="1019" y="95"/>
                    <a:pt x="1013" y="97"/>
                    <a:pt x="1007" y="97"/>
                  </a:cubicBezTo>
                  <a:cubicBezTo>
                    <a:pt x="997" y="97"/>
                    <a:pt x="992" y="92"/>
                    <a:pt x="992" y="78"/>
                  </a:cubicBezTo>
                  <a:cubicBezTo>
                    <a:pt x="992" y="33"/>
                    <a:pt x="992" y="33"/>
                    <a:pt x="992" y="33"/>
                  </a:cubicBezTo>
                  <a:cubicBezTo>
                    <a:pt x="977" y="33"/>
                    <a:pt x="977" y="33"/>
                    <a:pt x="977" y="33"/>
                  </a:cubicBezTo>
                  <a:cubicBezTo>
                    <a:pt x="977" y="83"/>
                    <a:pt x="977" y="83"/>
                    <a:pt x="977" y="83"/>
                  </a:cubicBezTo>
                  <a:cubicBezTo>
                    <a:pt x="977" y="104"/>
                    <a:pt x="990" y="111"/>
                    <a:pt x="1004" y="111"/>
                  </a:cubicBezTo>
                  <a:cubicBezTo>
                    <a:pt x="1014" y="111"/>
                    <a:pt x="1023" y="105"/>
                    <a:pt x="1027" y="99"/>
                  </a:cubicBezTo>
                  <a:cubicBezTo>
                    <a:pt x="1028" y="99"/>
                    <a:pt x="1028" y="99"/>
                    <a:pt x="1028" y="99"/>
                  </a:cubicBezTo>
                  <a:cubicBezTo>
                    <a:pt x="1029" y="108"/>
                    <a:pt x="1029" y="108"/>
                    <a:pt x="1029" y="108"/>
                  </a:cubicBezTo>
                  <a:cubicBezTo>
                    <a:pt x="1043" y="108"/>
                    <a:pt x="1043" y="108"/>
                    <a:pt x="1043" y="108"/>
                  </a:cubicBezTo>
                  <a:cubicBezTo>
                    <a:pt x="1043" y="33"/>
                    <a:pt x="1043" y="33"/>
                    <a:pt x="1043" y="33"/>
                  </a:cubicBezTo>
                  <a:lnTo>
                    <a:pt x="1028" y="33"/>
                  </a:lnTo>
                  <a:close/>
                  <a:moveTo>
                    <a:pt x="892" y="23"/>
                  </a:moveTo>
                  <a:cubicBezTo>
                    <a:pt x="906" y="23"/>
                    <a:pt x="906" y="23"/>
                    <a:pt x="906" y="23"/>
                  </a:cubicBezTo>
                  <a:cubicBezTo>
                    <a:pt x="934" y="23"/>
                    <a:pt x="944" y="35"/>
                    <a:pt x="944" y="59"/>
                  </a:cubicBezTo>
                  <a:cubicBezTo>
                    <a:pt x="944" y="82"/>
                    <a:pt x="934" y="95"/>
                    <a:pt x="906" y="95"/>
                  </a:cubicBezTo>
                  <a:cubicBezTo>
                    <a:pt x="892" y="95"/>
                    <a:pt x="892" y="95"/>
                    <a:pt x="892" y="95"/>
                  </a:cubicBezTo>
                  <a:lnTo>
                    <a:pt x="892" y="23"/>
                  </a:lnTo>
                  <a:close/>
                  <a:moveTo>
                    <a:pt x="906" y="9"/>
                  </a:moveTo>
                  <a:cubicBezTo>
                    <a:pt x="876" y="9"/>
                    <a:pt x="876" y="9"/>
                    <a:pt x="876" y="9"/>
                  </a:cubicBezTo>
                  <a:cubicBezTo>
                    <a:pt x="876" y="108"/>
                    <a:pt x="876" y="108"/>
                    <a:pt x="876" y="108"/>
                  </a:cubicBezTo>
                  <a:cubicBezTo>
                    <a:pt x="906" y="108"/>
                    <a:pt x="906" y="108"/>
                    <a:pt x="906" y="108"/>
                  </a:cubicBezTo>
                  <a:cubicBezTo>
                    <a:pt x="943" y="108"/>
                    <a:pt x="960" y="89"/>
                    <a:pt x="960" y="59"/>
                  </a:cubicBezTo>
                  <a:cubicBezTo>
                    <a:pt x="960" y="28"/>
                    <a:pt x="943" y="9"/>
                    <a:pt x="906" y="9"/>
                  </a:cubicBezTo>
                  <a:moveTo>
                    <a:pt x="821" y="15"/>
                  </a:moveTo>
                  <a:cubicBezTo>
                    <a:pt x="825" y="15"/>
                    <a:pt x="828" y="15"/>
                    <a:pt x="831" y="16"/>
                  </a:cubicBezTo>
                  <a:cubicBezTo>
                    <a:pt x="831" y="2"/>
                    <a:pt x="831" y="2"/>
                    <a:pt x="831" y="2"/>
                  </a:cubicBezTo>
                  <a:cubicBezTo>
                    <a:pt x="828" y="1"/>
                    <a:pt x="825" y="1"/>
                    <a:pt x="820" y="1"/>
                  </a:cubicBezTo>
                  <a:cubicBezTo>
                    <a:pt x="807" y="1"/>
                    <a:pt x="792" y="7"/>
                    <a:pt x="792" y="29"/>
                  </a:cubicBezTo>
                  <a:cubicBezTo>
                    <a:pt x="792" y="33"/>
                    <a:pt x="792" y="33"/>
                    <a:pt x="792" y="33"/>
                  </a:cubicBezTo>
                  <a:cubicBezTo>
                    <a:pt x="780" y="33"/>
                    <a:pt x="780" y="33"/>
                    <a:pt x="780" y="33"/>
                  </a:cubicBezTo>
                  <a:cubicBezTo>
                    <a:pt x="780" y="45"/>
                    <a:pt x="780" y="45"/>
                    <a:pt x="780" y="45"/>
                  </a:cubicBezTo>
                  <a:cubicBezTo>
                    <a:pt x="792" y="45"/>
                    <a:pt x="792" y="45"/>
                    <a:pt x="792" y="45"/>
                  </a:cubicBezTo>
                  <a:cubicBezTo>
                    <a:pt x="792" y="108"/>
                    <a:pt x="792" y="108"/>
                    <a:pt x="792" y="108"/>
                  </a:cubicBezTo>
                  <a:cubicBezTo>
                    <a:pt x="807" y="108"/>
                    <a:pt x="807" y="108"/>
                    <a:pt x="807" y="108"/>
                  </a:cubicBezTo>
                  <a:cubicBezTo>
                    <a:pt x="807" y="45"/>
                    <a:pt x="807" y="45"/>
                    <a:pt x="807" y="45"/>
                  </a:cubicBezTo>
                  <a:cubicBezTo>
                    <a:pt x="828" y="45"/>
                    <a:pt x="828" y="45"/>
                    <a:pt x="828" y="45"/>
                  </a:cubicBezTo>
                  <a:cubicBezTo>
                    <a:pt x="828" y="33"/>
                    <a:pt x="828" y="33"/>
                    <a:pt x="828" y="33"/>
                  </a:cubicBezTo>
                  <a:cubicBezTo>
                    <a:pt x="807" y="33"/>
                    <a:pt x="807" y="33"/>
                    <a:pt x="807" y="33"/>
                  </a:cubicBezTo>
                  <a:cubicBezTo>
                    <a:pt x="807" y="30"/>
                    <a:pt x="807" y="30"/>
                    <a:pt x="807" y="30"/>
                  </a:cubicBezTo>
                  <a:cubicBezTo>
                    <a:pt x="807" y="19"/>
                    <a:pt x="812" y="15"/>
                    <a:pt x="821" y="15"/>
                  </a:cubicBezTo>
                  <a:moveTo>
                    <a:pt x="756" y="70"/>
                  </a:moveTo>
                  <a:cubicBezTo>
                    <a:pt x="756" y="87"/>
                    <a:pt x="748" y="97"/>
                    <a:pt x="734" y="97"/>
                  </a:cubicBezTo>
                  <a:cubicBezTo>
                    <a:pt x="721" y="97"/>
                    <a:pt x="712" y="87"/>
                    <a:pt x="712" y="70"/>
                  </a:cubicBezTo>
                  <a:cubicBezTo>
                    <a:pt x="712" y="53"/>
                    <a:pt x="721" y="44"/>
                    <a:pt x="734" y="44"/>
                  </a:cubicBezTo>
                  <a:cubicBezTo>
                    <a:pt x="748" y="44"/>
                    <a:pt x="756" y="53"/>
                    <a:pt x="756" y="70"/>
                  </a:cubicBezTo>
                  <a:moveTo>
                    <a:pt x="771" y="70"/>
                  </a:moveTo>
                  <a:cubicBezTo>
                    <a:pt x="771" y="46"/>
                    <a:pt x="756" y="30"/>
                    <a:pt x="734" y="30"/>
                  </a:cubicBezTo>
                  <a:cubicBezTo>
                    <a:pt x="712" y="30"/>
                    <a:pt x="697" y="46"/>
                    <a:pt x="697" y="70"/>
                  </a:cubicBezTo>
                  <a:cubicBezTo>
                    <a:pt x="697" y="94"/>
                    <a:pt x="712" y="110"/>
                    <a:pt x="734" y="110"/>
                  </a:cubicBezTo>
                  <a:cubicBezTo>
                    <a:pt x="756" y="110"/>
                    <a:pt x="771" y="94"/>
                    <a:pt x="771" y="70"/>
                  </a:cubicBezTo>
                  <a:moveTo>
                    <a:pt x="656" y="33"/>
                  </a:moveTo>
                  <a:cubicBezTo>
                    <a:pt x="640" y="33"/>
                    <a:pt x="640" y="33"/>
                    <a:pt x="640" y="33"/>
                  </a:cubicBezTo>
                  <a:cubicBezTo>
                    <a:pt x="619" y="92"/>
                    <a:pt x="619" y="92"/>
                    <a:pt x="619" y="92"/>
                  </a:cubicBezTo>
                  <a:cubicBezTo>
                    <a:pt x="599" y="33"/>
                    <a:pt x="599" y="33"/>
                    <a:pt x="599" y="33"/>
                  </a:cubicBezTo>
                  <a:cubicBezTo>
                    <a:pt x="581" y="33"/>
                    <a:pt x="581" y="33"/>
                    <a:pt x="581" y="33"/>
                  </a:cubicBezTo>
                  <a:cubicBezTo>
                    <a:pt x="610" y="109"/>
                    <a:pt x="610" y="109"/>
                    <a:pt x="610" y="109"/>
                  </a:cubicBezTo>
                  <a:cubicBezTo>
                    <a:pt x="600" y="137"/>
                    <a:pt x="600" y="137"/>
                    <a:pt x="600" y="137"/>
                  </a:cubicBezTo>
                  <a:cubicBezTo>
                    <a:pt x="616" y="137"/>
                    <a:pt x="616" y="137"/>
                    <a:pt x="616" y="137"/>
                  </a:cubicBezTo>
                  <a:lnTo>
                    <a:pt x="656" y="33"/>
                  </a:lnTo>
                  <a:close/>
                  <a:moveTo>
                    <a:pt x="556" y="80"/>
                  </a:moveTo>
                  <a:cubicBezTo>
                    <a:pt x="556" y="45"/>
                    <a:pt x="556" y="45"/>
                    <a:pt x="556" y="45"/>
                  </a:cubicBezTo>
                  <a:cubicBezTo>
                    <a:pt x="575" y="45"/>
                    <a:pt x="575" y="45"/>
                    <a:pt x="575" y="45"/>
                  </a:cubicBezTo>
                  <a:cubicBezTo>
                    <a:pt x="575" y="33"/>
                    <a:pt x="575" y="33"/>
                    <a:pt x="575" y="33"/>
                  </a:cubicBezTo>
                  <a:cubicBezTo>
                    <a:pt x="556" y="33"/>
                    <a:pt x="556" y="33"/>
                    <a:pt x="556" y="33"/>
                  </a:cubicBezTo>
                  <a:cubicBezTo>
                    <a:pt x="556" y="12"/>
                    <a:pt x="556" y="12"/>
                    <a:pt x="556" y="12"/>
                  </a:cubicBezTo>
                  <a:cubicBezTo>
                    <a:pt x="541" y="14"/>
                    <a:pt x="541" y="14"/>
                    <a:pt x="541" y="14"/>
                  </a:cubicBezTo>
                  <a:cubicBezTo>
                    <a:pt x="541" y="33"/>
                    <a:pt x="541" y="33"/>
                    <a:pt x="541" y="33"/>
                  </a:cubicBezTo>
                  <a:cubicBezTo>
                    <a:pt x="531" y="33"/>
                    <a:pt x="531" y="33"/>
                    <a:pt x="531" y="33"/>
                  </a:cubicBezTo>
                  <a:cubicBezTo>
                    <a:pt x="531" y="45"/>
                    <a:pt x="531" y="45"/>
                    <a:pt x="531" y="45"/>
                  </a:cubicBezTo>
                  <a:cubicBezTo>
                    <a:pt x="541" y="45"/>
                    <a:pt x="541" y="45"/>
                    <a:pt x="541" y="45"/>
                  </a:cubicBezTo>
                  <a:cubicBezTo>
                    <a:pt x="541" y="81"/>
                    <a:pt x="541" y="81"/>
                    <a:pt x="541" y="81"/>
                  </a:cubicBezTo>
                  <a:cubicBezTo>
                    <a:pt x="541" y="103"/>
                    <a:pt x="555" y="109"/>
                    <a:pt x="568" y="109"/>
                  </a:cubicBezTo>
                  <a:cubicBezTo>
                    <a:pt x="572" y="109"/>
                    <a:pt x="576" y="109"/>
                    <a:pt x="578" y="108"/>
                  </a:cubicBezTo>
                  <a:cubicBezTo>
                    <a:pt x="578" y="94"/>
                    <a:pt x="578" y="94"/>
                    <a:pt x="578" y="94"/>
                  </a:cubicBezTo>
                  <a:cubicBezTo>
                    <a:pt x="576" y="95"/>
                    <a:pt x="572" y="96"/>
                    <a:pt x="569" y="96"/>
                  </a:cubicBezTo>
                  <a:cubicBezTo>
                    <a:pt x="561" y="96"/>
                    <a:pt x="556" y="91"/>
                    <a:pt x="556" y="80"/>
                  </a:cubicBezTo>
                  <a:moveTo>
                    <a:pt x="518" y="33"/>
                  </a:moveTo>
                  <a:cubicBezTo>
                    <a:pt x="503" y="33"/>
                    <a:pt x="503" y="33"/>
                    <a:pt x="503" y="33"/>
                  </a:cubicBezTo>
                  <a:cubicBezTo>
                    <a:pt x="503" y="108"/>
                    <a:pt x="503" y="108"/>
                    <a:pt x="503" y="108"/>
                  </a:cubicBezTo>
                  <a:cubicBezTo>
                    <a:pt x="518" y="108"/>
                    <a:pt x="518" y="108"/>
                    <a:pt x="518" y="108"/>
                  </a:cubicBezTo>
                  <a:lnTo>
                    <a:pt x="518" y="33"/>
                  </a:lnTo>
                  <a:close/>
                  <a:moveTo>
                    <a:pt x="520" y="10"/>
                  </a:moveTo>
                  <a:cubicBezTo>
                    <a:pt x="520" y="4"/>
                    <a:pt x="516" y="0"/>
                    <a:pt x="510" y="0"/>
                  </a:cubicBezTo>
                  <a:cubicBezTo>
                    <a:pt x="505" y="0"/>
                    <a:pt x="500" y="4"/>
                    <a:pt x="500" y="10"/>
                  </a:cubicBezTo>
                  <a:cubicBezTo>
                    <a:pt x="500" y="15"/>
                    <a:pt x="505" y="20"/>
                    <a:pt x="510" y="20"/>
                  </a:cubicBezTo>
                  <a:cubicBezTo>
                    <a:pt x="516" y="20"/>
                    <a:pt x="520" y="15"/>
                    <a:pt x="520" y="10"/>
                  </a:cubicBezTo>
                  <a:moveTo>
                    <a:pt x="435" y="85"/>
                  </a:moveTo>
                  <a:cubicBezTo>
                    <a:pt x="427" y="95"/>
                    <a:pt x="427" y="95"/>
                    <a:pt x="427" y="95"/>
                  </a:cubicBezTo>
                  <a:cubicBezTo>
                    <a:pt x="432" y="103"/>
                    <a:pt x="441" y="110"/>
                    <a:pt x="457" y="110"/>
                  </a:cubicBezTo>
                  <a:cubicBezTo>
                    <a:pt x="474" y="110"/>
                    <a:pt x="486" y="101"/>
                    <a:pt x="486" y="86"/>
                  </a:cubicBezTo>
                  <a:cubicBezTo>
                    <a:pt x="486" y="72"/>
                    <a:pt x="475" y="66"/>
                    <a:pt x="461" y="63"/>
                  </a:cubicBezTo>
                  <a:cubicBezTo>
                    <a:pt x="452" y="61"/>
                    <a:pt x="444" y="58"/>
                    <a:pt x="444" y="52"/>
                  </a:cubicBezTo>
                  <a:cubicBezTo>
                    <a:pt x="444" y="47"/>
                    <a:pt x="449" y="43"/>
                    <a:pt x="456" y="43"/>
                  </a:cubicBezTo>
                  <a:cubicBezTo>
                    <a:pt x="465" y="43"/>
                    <a:pt x="473" y="48"/>
                    <a:pt x="477" y="53"/>
                  </a:cubicBezTo>
                  <a:cubicBezTo>
                    <a:pt x="485" y="43"/>
                    <a:pt x="485" y="43"/>
                    <a:pt x="485" y="43"/>
                  </a:cubicBezTo>
                  <a:cubicBezTo>
                    <a:pt x="479" y="36"/>
                    <a:pt x="469" y="30"/>
                    <a:pt x="457" y="30"/>
                  </a:cubicBezTo>
                  <a:cubicBezTo>
                    <a:pt x="441" y="30"/>
                    <a:pt x="429" y="39"/>
                    <a:pt x="429" y="53"/>
                  </a:cubicBezTo>
                  <a:cubicBezTo>
                    <a:pt x="429" y="66"/>
                    <a:pt x="441" y="72"/>
                    <a:pt x="455" y="76"/>
                  </a:cubicBezTo>
                  <a:cubicBezTo>
                    <a:pt x="466" y="78"/>
                    <a:pt x="471" y="81"/>
                    <a:pt x="471" y="88"/>
                  </a:cubicBezTo>
                  <a:cubicBezTo>
                    <a:pt x="471" y="94"/>
                    <a:pt x="466" y="97"/>
                    <a:pt x="457" y="97"/>
                  </a:cubicBezTo>
                  <a:cubicBezTo>
                    <a:pt x="447" y="97"/>
                    <a:pt x="439" y="91"/>
                    <a:pt x="435" y="85"/>
                  </a:cubicBezTo>
                  <a:moveTo>
                    <a:pt x="416" y="31"/>
                  </a:moveTo>
                  <a:cubicBezTo>
                    <a:pt x="408" y="31"/>
                    <a:pt x="400" y="36"/>
                    <a:pt x="396" y="44"/>
                  </a:cubicBezTo>
                  <a:cubicBezTo>
                    <a:pt x="395" y="44"/>
                    <a:pt x="395" y="44"/>
                    <a:pt x="395" y="44"/>
                  </a:cubicBezTo>
                  <a:cubicBezTo>
                    <a:pt x="395" y="33"/>
                    <a:pt x="395" y="33"/>
                    <a:pt x="395" y="33"/>
                  </a:cubicBezTo>
                  <a:cubicBezTo>
                    <a:pt x="380" y="33"/>
                    <a:pt x="380" y="33"/>
                    <a:pt x="380" y="33"/>
                  </a:cubicBezTo>
                  <a:cubicBezTo>
                    <a:pt x="380" y="108"/>
                    <a:pt x="380" y="108"/>
                    <a:pt x="380" y="108"/>
                  </a:cubicBezTo>
                  <a:cubicBezTo>
                    <a:pt x="396" y="108"/>
                    <a:pt x="396" y="108"/>
                    <a:pt x="396" y="108"/>
                  </a:cubicBezTo>
                  <a:cubicBezTo>
                    <a:pt x="396" y="65"/>
                    <a:pt x="396" y="65"/>
                    <a:pt x="396" y="65"/>
                  </a:cubicBezTo>
                  <a:cubicBezTo>
                    <a:pt x="396" y="52"/>
                    <a:pt x="404" y="45"/>
                    <a:pt x="414" y="45"/>
                  </a:cubicBezTo>
                  <a:cubicBezTo>
                    <a:pt x="417" y="45"/>
                    <a:pt x="419" y="45"/>
                    <a:pt x="420" y="46"/>
                  </a:cubicBezTo>
                  <a:cubicBezTo>
                    <a:pt x="421" y="31"/>
                    <a:pt x="421" y="31"/>
                    <a:pt x="421" y="31"/>
                  </a:cubicBezTo>
                  <a:cubicBezTo>
                    <a:pt x="420" y="31"/>
                    <a:pt x="419" y="31"/>
                    <a:pt x="416" y="31"/>
                  </a:cubicBezTo>
                  <a:moveTo>
                    <a:pt x="330" y="44"/>
                  </a:moveTo>
                  <a:cubicBezTo>
                    <a:pt x="341" y="44"/>
                    <a:pt x="348" y="51"/>
                    <a:pt x="349" y="61"/>
                  </a:cubicBezTo>
                  <a:cubicBezTo>
                    <a:pt x="311" y="61"/>
                    <a:pt x="311" y="61"/>
                    <a:pt x="311" y="61"/>
                  </a:cubicBezTo>
                  <a:cubicBezTo>
                    <a:pt x="313" y="50"/>
                    <a:pt x="320" y="44"/>
                    <a:pt x="330" y="44"/>
                  </a:cubicBezTo>
                  <a:moveTo>
                    <a:pt x="331" y="30"/>
                  </a:moveTo>
                  <a:cubicBezTo>
                    <a:pt x="309" y="30"/>
                    <a:pt x="295" y="47"/>
                    <a:pt x="295" y="70"/>
                  </a:cubicBezTo>
                  <a:cubicBezTo>
                    <a:pt x="295" y="95"/>
                    <a:pt x="310" y="110"/>
                    <a:pt x="331" y="110"/>
                  </a:cubicBezTo>
                  <a:cubicBezTo>
                    <a:pt x="347" y="110"/>
                    <a:pt x="359" y="101"/>
                    <a:pt x="362" y="90"/>
                  </a:cubicBezTo>
                  <a:cubicBezTo>
                    <a:pt x="350" y="83"/>
                    <a:pt x="350" y="83"/>
                    <a:pt x="350" y="83"/>
                  </a:cubicBezTo>
                  <a:cubicBezTo>
                    <a:pt x="347" y="93"/>
                    <a:pt x="340" y="97"/>
                    <a:pt x="331" y="97"/>
                  </a:cubicBezTo>
                  <a:cubicBezTo>
                    <a:pt x="319" y="97"/>
                    <a:pt x="311" y="88"/>
                    <a:pt x="310" y="72"/>
                  </a:cubicBezTo>
                  <a:cubicBezTo>
                    <a:pt x="364" y="72"/>
                    <a:pt x="364" y="72"/>
                    <a:pt x="364" y="72"/>
                  </a:cubicBezTo>
                  <a:cubicBezTo>
                    <a:pt x="364" y="68"/>
                    <a:pt x="364" y="68"/>
                    <a:pt x="364" y="68"/>
                  </a:cubicBezTo>
                  <a:cubicBezTo>
                    <a:pt x="365" y="48"/>
                    <a:pt x="353" y="30"/>
                    <a:pt x="331" y="30"/>
                  </a:cubicBezTo>
                  <a:moveTo>
                    <a:pt x="273" y="33"/>
                  </a:moveTo>
                  <a:cubicBezTo>
                    <a:pt x="252" y="92"/>
                    <a:pt x="252" y="92"/>
                    <a:pt x="252" y="92"/>
                  </a:cubicBezTo>
                  <a:cubicBezTo>
                    <a:pt x="232" y="33"/>
                    <a:pt x="232" y="33"/>
                    <a:pt x="232" y="33"/>
                  </a:cubicBezTo>
                  <a:cubicBezTo>
                    <a:pt x="215" y="33"/>
                    <a:pt x="215" y="33"/>
                    <a:pt x="215" y="33"/>
                  </a:cubicBezTo>
                  <a:cubicBezTo>
                    <a:pt x="244" y="108"/>
                    <a:pt x="244" y="108"/>
                    <a:pt x="244" y="108"/>
                  </a:cubicBezTo>
                  <a:cubicBezTo>
                    <a:pt x="260" y="108"/>
                    <a:pt x="260" y="108"/>
                    <a:pt x="260" y="108"/>
                  </a:cubicBezTo>
                  <a:cubicBezTo>
                    <a:pt x="289" y="33"/>
                    <a:pt x="289" y="33"/>
                    <a:pt x="289" y="33"/>
                  </a:cubicBezTo>
                  <a:lnTo>
                    <a:pt x="273" y="33"/>
                  </a:lnTo>
                  <a:close/>
                  <a:moveTo>
                    <a:pt x="202" y="33"/>
                  </a:moveTo>
                  <a:cubicBezTo>
                    <a:pt x="186" y="33"/>
                    <a:pt x="186" y="33"/>
                    <a:pt x="186" y="33"/>
                  </a:cubicBezTo>
                  <a:cubicBezTo>
                    <a:pt x="186" y="108"/>
                    <a:pt x="186" y="108"/>
                    <a:pt x="186" y="108"/>
                  </a:cubicBezTo>
                  <a:cubicBezTo>
                    <a:pt x="202" y="108"/>
                    <a:pt x="202" y="108"/>
                    <a:pt x="202" y="108"/>
                  </a:cubicBezTo>
                  <a:lnTo>
                    <a:pt x="202" y="33"/>
                  </a:lnTo>
                  <a:close/>
                  <a:moveTo>
                    <a:pt x="204" y="10"/>
                  </a:moveTo>
                  <a:cubicBezTo>
                    <a:pt x="204" y="4"/>
                    <a:pt x="200" y="0"/>
                    <a:pt x="194" y="0"/>
                  </a:cubicBezTo>
                  <a:cubicBezTo>
                    <a:pt x="188" y="0"/>
                    <a:pt x="184" y="4"/>
                    <a:pt x="184" y="10"/>
                  </a:cubicBezTo>
                  <a:cubicBezTo>
                    <a:pt x="184" y="15"/>
                    <a:pt x="188" y="20"/>
                    <a:pt x="194" y="20"/>
                  </a:cubicBezTo>
                  <a:cubicBezTo>
                    <a:pt x="200" y="20"/>
                    <a:pt x="204" y="15"/>
                    <a:pt x="204" y="10"/>
                  </a:cubicBezTo>
                  <a:moveTo>
                    <a:pt x="139" y="30"/>
                  </a:moveTo>
                  <a:cubicBezTo>
                    <a:pt x="129" y="30"/>
                    <a:pt x="120" y="36"/>
                    <a:pt x="116" y="42"/>
                  </a:cubicBezTo>
                  <a:cubicBezTo>
                    <a:pt x="115" y="42"/>
                    <a:pt x="115" y="42"/>
                    <a:pt x="115" y="42"/>
                  </a:cubicBezTo>
                  <a:cubicBezTo>
                    <a:pt x="114" y="33"/>
                    <a:pt x="114" y="33"/>
                    <a:pt x="114" y="33"/>
                  </a:cubicBezTo>
                  <a:cubicBezTo>
                    <a:pt x="100" y="33"/>
                    <a:pt x="100" y="33"/>
                    <a:pt x="100" y="33"/>
                  </a:cubicBezTo>
                  <a:cubicBezTo>
                    <a:pt x="100" y="108"/>
                    <a:pt x="100" y="108"/>
                    <a:pt x="100" y="108"/>
                  </a:cubicBezTo>
                  <a:cubicBezTo>
                    <a:pt x="115" y="108"/>
                    <a:pt x="115" y="108"/>
                    <a:pt x="115" y="108"/>
                  </a:cubicBezTo>
                  <a:cubicBezTo>
                    <a:pt x="115" y="68"/>
                    <a:pt x="115" y="68"/>
                    <a:pt x="115" y="68"/>
                  </a:cubicBezTo>
                  <a:cubicBezTo>
                    <a:pt x="115" y="60"/>
                    <a:pt x="117" y="54"/>
                    <a:pt x="120" y="51"/>
                  </a:cubicBezTo>
                  <a:cubicBezTo>
                    <a:pt x="124" y="47"/>
                    <a:pt x="130" y="44"/>
                    <a:pt x="136" y="44"/>
                  </a:cubicBezTo>
                  <a:cubicBezTo>
                    <a:pt x="146" y="44"/>
                    <a:pt x="151" y="49"/>
                    <a:pt x="151" y="63"/>
                  </a:cubicBezTo>
                  <a:cubicBezTo>
                    <a:pt x="151" y="108"/>
                    <a:pt x="151" y="108"/>
                    <a:pt x="151" y="108"/>
                  </a:cubicBezTo>
                  <a:cubicBezTo>
                    <a:pt x="166" y="108"/>
                    <a:pt x="166" y="108"/>
                    <a:pt x="166" y="108"/>
                  </a:cubicBezTo>
                  <a:cubicBezTo>
                    <a:pt x="166" y="58"/>
                    <a:pt x="166" y="58"/>
                    <a:pt x="166" y="58"/>
                  </a:cubicBezTo>
                  <a:cubicBezTo>
                    <a:pt x="166" y="37"/>
                    <a:pt x="154" y="30"/>
                    <a:pt x="139" y="30"/>
                  </a:cubicBezTo>
                  <a:moveTo>
                    <a:pt x="16" y="69"/>
                  </a:moveTo>
                  <a:cubicBezTo>
                    <a:pt x="16" y="9"/>
                    <a:pt x="16" y="9"/>
                    <a:pt x="16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96"/>
                    <a:pt x="12" y="111"/>
                    <a:pt x="39" y="111"/>
                  </a:cubicBezTo>
                  <a:cubicBezTo>
                    <a:pt x="66" y="111"/>
                    <a:pt x="79" y="96"/>
                    <a:pt x="79" y="69"/>
                  </a:cubicBezTo>
                  <a:cubicBezTo>
                    <a:pt x="79" y="9"/>
                    <a:pt x="79" y="9"/>
                    <a:pt x="79" y="9"/>
                  </a:cubicBezTo>
                  <a:cubicBezTo>
                    <a:pt x="62" y="9"/>
                    <a:pt x="62" y="9"/>
                    <a:pt x="62" y="9"/>
                  </a:cubicBezTo>
                  <a:cubicBezTo>
                    <a:pt x="62" y="69"/>
                    <a:pt x="62" y="69"/>
                    <a:pt x="62" y="69"/>
                  </a:cubicBezTo>
                  <a:cubicBezTo>
                    <a:pt x="62" y="87"/>
                    <a:pt x="56" y="97"/>
                    <a:pt x="39" y="97"/>
                  </a:cubicBezTo>
                  <a:cubicBezTo>
                    <a:pt x="22" y="97"/>
                    <a:pt x="16" y="87"/>
                    <a:pt x="16" y="69"/>
                  </a:cubicBezTo>
                </a:path>
              </a:pathLst>
            </a:custGeom>
            <a:solidFill>
              <a:srgbClr val="8EA3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6"/>
            <p:cNvSpPr>
              <a:spLocks noEditPoints="1"/>
            </p:cNvSpPr>
            <p:nvPr userDrawn="1"/>
          </p:nvSpPr>
          <p:spPr bwMode="auto">
            <a:xfrm>
              <a:off x="1731" y="1820"/>
              <a:ext cx="1161" cy="149"/>
            </a:xfrm>
            <a:custGeom>
              <a:avLst/>
              <a:gdLst>
                <a:gd name="T0" fmla="*/ 1069 w 1084"/>
                <a:gd name="T1" fmla="*/ 71 h 138"/>
                <a:gd name="T2" fmla="*/ 1068 w 1084"/>
                <a:gd name="T3" fmla="*/ 42 h 138"/>
                <a:gd name="T4" fmla="*/ 1068 w 1084"/>
                <a:gd name="T5" fmla="*/ 99 h 138"/>
                <a:gd name="T6" fmla="*/ 1012 w 1084"/>
                <a:gd name="T7" fmla="*/ 123 h 138"/>
                <a:gd name="T8" fmla="*/ 1070 w 1084"/>
                <a:gd name="T9" fmla="*/ 33 h 138"/>
                <a:gd name="T10" fmla="*/ 943 w 1084"/>
                <a:gd name="T11" fmla="*/ 33 h 138"/>
                <a:gd name="T12" fmla="*/ 944 w 1084"/>
                <a:gd name="T13" fmla="*/ 69 h 138"/>
                <a:gd name="T14" fmla="*/ 980 w 1084"/>
                <a:gd name="T15" fmla="*/ 109 h 138"/>
                <a:gd name="T16" fmla="*/ 908 w 1084"/>
                <a:gd name="T17" fmla="*/ 33 h 138"/>
                <a:gd name="T18" fmla="*/ 908 w 1084"/>
                <a:gd name="T19" fmla="*/ 33 h 138"/>
                <a:gd name="T20" fmla="*/ 901 w 1084"/>
                <a:gd name="T21" fmla="*/ 20 h 138"/>
                <a:gd name="T22" fmla="*/ 856 w 1084"/>
                <a:gd name="T23" fmla="*/ 44 h 138"/>
                <a:gd name="T24" fmla="*/ 856 w 1084"/>
                <a:gd name="T25" fmla="*/ 109 h 138"/>
                <a:gd name="T26" fmla="*/ 882 w 1084"/>
                <a:gd name="T27" fmla="*/ 32 h 138"/>
                <a:gd name="T28" fmla="*/ 771 w 1084"/>
                <a:gd name="T29" fmla="*/ 62 h 138"/>
                <a:gd name="T30" fmla="*/ 792 w 1084"/>
                <a:gd name="T31" fmla="*/ 111 h 138"/>
                <a:gd name="T32" fmla="*/ 770 w 1084"/>
                <a:gd name="T33" fmla="*/ 73 h 138"/>
                <a:gd name="T34" fmla="*/ 710 w 1084"/>
                <a:gd name="T35" fmla="*/ 44 h 138"/>
                <a:gd name="T36" fmla="*/ 711 w 1084"/>
                <a:gd name="T37" fmla="*/ 31 h 138"/>
                <a:gd name="T38" fmla="*/ 730 w 1084"/>
                <a:gd name="T39" fmla="*/ 84 h 138"/>
                <a:gd name="T40" fmla="*/ 744 w 1084"/>
                <a:gd name="T41" fmla="*/ 69 h 138"/>
                <a:gd name="T42" fmla="*/ 607 w 1084"/>
                <a:gd name="T43" fmla="*/ 43 h 138"/>
                <a:gd name="T44" fmla="*/ 608 w 1084"/>
                <a:gd name="T45" fmla="*/ 109 h 138"/>
                <a:gd name="T46" fmla="*/ 643 w 1084"/>
                <a:gd name="T47" fmla="*/ 64 h 138"/>
                <a:gd name="T48" fmla="*/ 632 w 1084"/>
                <a:gd name="T49" fmla="*/ 31 h 138"/>
                <a:gd name="T50" fmla="*/ 572 w 1084"/>
                <a:gd name="T51" fmla="*/ 109 h 138"/>
                <a:gd name="T52" fmla="*/ 555 w 1084"/>
                <a:gd name="T53" fmla="*/ 10 h 138"/>
                <a:gd name="T54" fmla="*/ 478 w 1084"/>
                <a:gd name="T55" fmla="*/ 71 h 138"/>
                <a:gd name="T56" fmla="*/ 523 w 1084"/>
                <a:gd name="T57" fmla="*/ 33 h 138"/>
                <a:gd name="T58" fmla="*/ 463 w 1084"/>
                <a:gd name="T59" fmla="*/ 71 h 138"/>
                <a:gd name="T60" fmla="*/ 497 w 1084"/>
                <a:gd name="T61" fmla="*/ 125 h 138"/>
                <a:gd name="T62" fmla="*/ 536 w 1084"/>
                <a:gd name="T63" fmla="*/ 98 h 138"/>
                <a:gd name="T64" fmla="*/ 397 w 1084"/>
                <a:gd name="T65" fmla="*/ 43 h 138"/>
                <a:gd name="T66" fmla="*/ 381 w 1084"/>
                <a:gd name="T67" fmla="*/ 109 h 138"/>
                <a:gd name="T68" fmla="*/ 417 w 1084"/>
                <a:gd name="T69" fmla="*/ 45 h 138"/>
                <a:gd name="T70" fmla="*/ 447 w 1084"/>
                <a:gd name="T71" fmla="*/ 59 h 138"/>
                <a:gd name="T72" fmla="*/ 364 w 1084"/>
                <a:gd name="T73" fmla="*/ 10 h 138"/>
                <a:gd name="T74" fmla="*/ 364 w 1084"/>
                <a:gd name="T75" fmla="*/ 95 h 138"/>
                <a:gd name="T76" fmla="*/ 357 w 1084"/>
                <a:gd name="T77" fmla="*/ 52 h 138"/>
                <a:gd name="T78" fmla="*/ 183 w 1084"/>
                <a:gd name="T79" fmla="*/ 71 h 138"/>
                <a:gd name="T80" fmla="*/ 203 w 1084"/>
                <a:gd name="T81" fmla="*/ 97 h 138"/>
                <a:gd name="T82" fmla="*/ 201 w 1084"/>
                <a:gd name="T83" fmla="*/ 31 h 138"/>
                <a:gd name="T84" fmla="*/ 226 w 1084"/>
                <a:gd name="T85" fmla="*/ 99 h 138"/>
                <a:gd name="T86" fmla="*/ 226 w 1084"/>
                <a:gd name="T87" fmla="*/ 4 h 138"/>
                <a:gd name="T88" fmla="*/ 100 w 1084"/>
                <a:gd name="T89" fmla="*/ 33 h 138"/>
                <a:gd name="T90" fmla="*/ 101 w 1084"/>
                <a:gd name="T91" fmla="*/ 69 h 138"/>
                <a:gd name="T92" fmla="*/ 136 w 1084"/>
                <a:gd name="T93" fmla="*/ 109 h 138"/>
                <a:gd name="T94" fmla="*/ 28 w 1084"/>
                <a:gd name="T95" fmla="*/ 99 h 138"/>
                <a:gd name="T96" fmla="*/ 48 w 1084"/>
                <a:gd name="T97" fmla="*/ 79 h 138"/>
                <a:gd name="T98" fmla="*/ 34 w 1084"/>
                <a:gd name="T99" fmla="*/ 31 h 138"/>
                <a:gd name="T100" fmla="*/ 48 w 1084"/>
                <a:gd name="T101" fmla="*/ 63 h 138"/>
                <a:gd name="T102" fmla="*/ 50 w 1084"/>
                <a:gd name="T103" fmla="*/ 98 h 138"/>
                <a:gd name="T104" fmla="*/ 72 w 1084"/>
                <a:gd name="T105" fmla="*/ 9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84" h="138">
                  <a:moveTo>
                    <a:pt x="1047" y="97"/>
                  </a:moveTo>
                  <a:cubicBezTo>
                    <a:pt x="1034" y="97"/>
                    <a:pt x="1026" y="88"/>
                    <a:pt x="1026" y="71"/>
                  </a:cubicBezTo>
                  <a:cubicBezTo>
                    <a:pt x="1026" y="54"/>
                    <a:pt x="1034" y="44"/>
                    <a:pt x="1047" y="44"/>
                  </a:cubicBezTo>
                  <a:cubicBezTo>
                    <a:pt x="1060" y="44"/>
                    <a:pt x="1069" y="53"/>
                    <a:pt x="1069" y="71"/>
                  </a:cubicBezTo>
                  <a:cubicBezTo>
                    <a:pt x="1069" y="88"/>
                    <a:pt x="1060" y="97"/>
                    <a:pt x="1047" y="97"/>
                  </a:cubicBezTo>
                  <a:moveTo>
                    <a:pt x="1070" y="33"/>
                  </a:moveTo>
                  <a:cubicBezTo>
                    <a:pt x="1070" y="42"/>
                    <a:pt x="1070" y="42"/>
                    <a:pt x="1070" y="42"/>
                  </a:cubicBezTo>
                  <a:cubicBezTo>
                    <a:pt x="1068" y="42"/>
                    <a:pt x="1068" y="42"/>
                    <a:pt x="1068" y="42"/>
                  </a:cubicBezTo>
                  <a:cubicBezTo>
                    <a:pt x="1064" y="36"/>
                    <a:pt x="1056" y="31"/>
                    <a:pt x="1044" y="31"/>
                  </a:cubicBezTo>
                  <a:cubicBezTo>
                    <a:pt x="1026" y="31"/>
                    <a:pt x="1011" y="46"/>
                    <a:pt x="1011" y="71"/>
                  </a:cubicBezTo>
                  <a:cubicBezTo>
                    <a:pt x="1011" y="95"/>
                    <a:pt x="1025" y="110"/>
                    <a:pt x="1045" y="110"/>
                  </a:cubicBezTo>
                  <a:cubicBezTo>
                    <a:pt x="1056" y="110"/>
                    <a:pt x="1064" y="105"/>
                    <a:pt x="1068" y="99"/>
                  </a:cubicBezTo>
                  <a:cubicBezTo>
                    <a:pt x="1069" y="99"/>
                    <a:pt x="1069" y="99"/>
                    <a:pt x="1069" y="99"/>
                  </a:cubicBezTo>
                  <a:cubicBezTo>
                    <a:pt x="1069" y="116"/>
                    <a:pt x="1061" y="125"/>
                    <a:pt x="1045" y="125"/>
                  </a:cubicBezTo>
                  <a:cubicBezTo>
                    <a:pt x="1034" y="125"/>
                    <a:pt x="1025" y="119"/>
                    <a:pt x="1021" y="113"/>
                  </a:cubicBezTo>
                  <a:cubicBezTo>
                    <a:pt x="1012" y="123"/>
                    <a:pt x="1012" y="123"/>
                    <a:pt x="1012" y="123"/>
                  </a:cubicBezTo>
                  <a:cubicBezTo>
                    <a:pt x="1019" y="132"/>
                    <a:pt x="1031" y="138"/>
                    <a:pt x="1046" y="138"/>
                  </a:cubicBezTo>
                  <a:cubicBezTo>
                    <a:pt x="1069" y="138"/>
                    <a:pt x="1084" y="125"/>
                    <a:pt x="1084" y="98"/>
                  </a:cubicBezTo>
                  <a:cubicBezTo>
                    <a:pt x="1084" y="33"/>
                    <a:pt x="1084" y="33"/>
                    <a:pt x="1084" y="33"/>
                  </a:cubicBezTo>
                  <a:lnTo>
                    <a:pt x="1070" y="33"/>
                  </a:lnTo>
                  <a:close/>
                  <a:moveTo>
                    <a:pt x="968" y="31"/>
                  </a:moveTo>
                  <a:cubicBezTo>
                    <a:pt x="958" y="31"/>
                    <a:pt x="949" y="36"/>
                    <a:pt x="945" y="43"/>
                  </a:cubicBezTo>
                  <a:cubicBezTo>
                    <a:pt x="944" y="43"/>
                    <a:pt x="944" y="43"/>
                    <a:pt x="944" y="43"/>
                  </a:cubicBezTo>
                  <a:cubicBezTo>
                    <a:pt x="943" y="33"/>
                    <a:pt x="943" y="33"/>
                    <a:pt x="943" y="33"/>
                  </a:cubicBezTo>
                  <a:cubicBezTo>
                    <a:pt x="929" y="33"/>
                    <a:pt x="929" y="33"/>
                    <a:pt x="929" y="33"/>
                  </a:cubicBezTo>
                  <a:cubicBezTo>
                    <a:pt x="929" y="109"/>
                    <a:pt x="929" y="109"/>
                    <a:pt x="929" y="109"/>
                  </a:cubicBezTo>
                  <a:cubicBezTo>
                    <a:pt x="944" y="109"/>
                    <a:pt x="944" y="109"/>
                    <a:pt x="944" y="109"/>
                  </a:cubicBezTo>
                  <a:cubicBezTo>
                    <a:pt x="944" y="69"/>
                    <a:pt x="944" y="69"/>
                    <a:pt x="944" y="69"/>
                  </a:cubicBezTo>
                  <a:cubicBezTo>
                    <a:pt x="944" y="60"/>
                    <a:pt x="946" y="55"/>
                    <a:pt x="949" y="52"/>
                  </a:cubicBezTo>
                  <a:cubicBezTo>
                    <a:pt x="953" y="47"/>
                    <a:pt x="959" y="45"/>
                    <a:pt x="964" y="45"/>
                  </a:cubicBezTo>
                  <a:cubicBezTo>
                    <a:pt x="974" y="45"/>
                    <a:pt x="980" y="50"/>
                    <a:pt x="980" y="64"/>
                  </a:cubicBezTo>
                  <a:cubicBezTo>
                    <a:pt x="980" y="109"/>
                    <a:pt x="980" y="109"/>
                    <a:pt x="980" y="109"/>
                  </a:cubicBezTo>
                  <a:cubicBezTo>
                    <a:pt x="995" y="109"/>
                    <a:pt x="995" y="109"/>
                    <a:pt x="995" y="109"/>
                  </a:cubicBezTo>
                  <a:cubicBezTo>
                    <a:pt x="995" y="59"/>
                    <a:pt x="995" y="59"/>
                    <a:pt x="995" y="59"/>
                  </a:cubicBezTo>
                  <a:cubicBezTo>
                    <a:pt x="995" y="38"/>
                    <a:pt x="982" y="31"/>
                    <a:pt x="968" y="31"/>
                  </a:cubicBezTo>
                  <a:moveTo>
                    <a:pt x="908" y="33"/>
                  </a:moveTo>
                  <a:cubicBezTo>
                    <a:pt x="893" y="33"/>
                    <a:pt x="893" y="33"/>
                    <a:pt x="893" y="33"/>
                  </a:cubicBezTo>
                  <a:cubicBezTo>
                    <a:pt x="893" y="109"/>
                    <a:pt x="893" y="109"/>
                    <a:pt x="893" y="109"/>
                  </a:cubicBezTo>
                  <a:cubicBezTo>
                    <a:pt x="908" y="109"/>
                    <a:pt x="908" y="109"/>
                    <a:pt x="908" y="109"/>
                  </a:cubicBezTo>
                  <a:lnTo>
                    <a:pt x="908" y="33"/>
                  </a:lnTo>
                  <a:close/>
                  <a:moveTo>
                    <a:pt x="911" y="10"/>
                  </a:moveTo>
                  <a:cubicBezTo>
                    <a:pt x="911" y="5"/>
                    <a:pt x="906" y="0"/>
                    <a:pt x="901" y="0"/>
                  </a:cubicBezTo>
                  <a:cubicBezTo>
                    <a:pt x="895" y="0"/>
                    <a:pt x="891" y="5"/>
                    <a:pt x="891" y="10"/>
                  </a:cubicBezTo>
                  <a:cubicBezTo>
                    <a:pt x="891" y="16"/>
                    <a:pt x="895" y="20"/>
                    <a:pt x="901" y="20"/>
                  </a:cubicBezTo>
                  <a:cubicBezTo>
                    <a:pt x="906" y="20"/>
                    <a:pt x="911" y="16"/>
                    <a:pt x="911" y="10"/>
                  </a:cubicBezTo>
                  <a:moveTo>
                    <a:pt x="877" y="31"/>
                  </a:moveTo>
                  <a:cubicBezTo>
                    <a:pt x="869" y="31"/>
                    <a:pt x="861" y="36"/>
                    <a:pt x="857" y="44"/>
                  </a:cubicBezTo>
                  <a:cubicBezTo>
                    <a:pt x="856" y="44"/>
                    <a:pt x="856" y="44"/>
                    <a:pt x="856" y="44"/>
                  </a:cubicBezTo>
                  <a:cubicBezTo>
                    <a:pt x="855" y="33"/>
                    <a:pt x="855" y="33"/>
                    <a:pt x="855" y="33"/>
                  </a:cubicBezTo>
                  <a:cubicBezTo>
                    <a:pt x="841" y="33"/>
                    <a:pt x="841" y="33"/>
                    <a:pt x="841" y="33"/>
                  </a:cubicBezTo>
                  <a:cubicBezTo>
                    <a:pt x="841" y="109"/>
                    <a:pt x="841" y="109"/>
                    <a:pt x="841" y="109"/>
                  </a:cubicBezTo>
                  <a:cubicBezTo>
                    <a:pt x="856" y="109"/>
                    <a:pt x="856" y="109"/>
                    <a:pt x="856" y="109"/>
                  </a:cubicBezTo>
                  <a:cubicBezTo>
                    <a:pt x="856" y="66"/>
                    <a:pt x="856" y="66"/>
                    <a:pt x="856" y="66"/>
                  </a:cubicBezTo>
                  <a:cubicBezTo>
                    <a:pt x="856" y="53"/>
                    <a:pt x="864" y="46"/>
                    <a:pt x="875" y="46"/>
                  </a:cubicBezTo>
                  <a:cubicBezTo>
                    <a:pt x="878" y="46"/>
                    <a:pt x="879" y="46"/>
                    <a:pt x="881" y="47"/>
                  </a:cubicBezTo>
                  <a:cubicBezTo>
                    <a:pt x="882" y="32"/>
                    <a:pt x="882" y="32"/>
                    <a:pt x="882" y="32"/>
                  </a:cubicBezTo>
                  <a:cubicBezTo>
                    <a:pt x="881" y="31"/>
                    <a:pt x="879" y="31"/>
                    <a:pt x="877" y="31"/>
                  </a:cubicBezTo>
                  <a:moveTo>
                    <a:pt x="791" y="44"/>
                  </a:moveTo>
                  <a:cubicBezTo>
                    <a:pt x="802" y="44"/>
                    <a:pt x="808" y="51"/>
                    <a:pt x="809" y="62"/>
                  </a:cubicBezTo>
                  <a:cubicBezTo>
                    <a:pt x="771" y="62"/>
                    <a:pt x="771" y="62"/>
                    <a:pt x="771" y="62"/>
                  </a:cubicBezTo>
                  <a:cubicBezTo>
                    <a:pt x="773" y="51"/>
                    <a:pt x="781" y="44"/>
                    <a:pt x="791" y="44"/>
                  </a:cubicBezTo>
                  <a:moveTo>
                    <a:pt x="792" y="31"/>
                  </a:moveTo>
                  <a:cubicBezTo>
                    <a:pt x="770" y="31"/>
                    <a:pt x="755" y="48"/>
                    <a:pt x="755" y="71"/>
                  </a:cubicBezTo>
                  <a:cubicBezTo>
                    <a:pt x="755" y="95"/>
                    <a:pt x="771" y="111"/>
                    <a:pt x="792" y="111"/>
                  </a:cubicBezTo>
                  <a:cubicBezTo>
                    <a:pt x="807" y="111"/>
                    <a:pt x="819" y="101"/>
                    <a:pt x="823" y="90"/>
                  </a:cubicBezTo>
                  <a:cubicBezTo>
                    <a:pt x="811" y="84"/>
                    <a:pt x="811" y="84"/>
                    <a:pt x="811" y="84"/>
                  </a:cubicBezTo>
                  <a:cubicBezTo>
                    <a:pt x="807" y="93"/>
                    <a:pt x="800" y="97"/>
                    <a:pt x="792" y="97"/>
                  </a:cubicBezTo>
                  <a:cubicBezTo>
                    <a:pt x="780" y="97"/>
                    <a:pt x="771" y="89"/>
                    <a:pt x="770" y="73"/>
                  </a:cubicBezTo>
                  <a:cubicBezTo>
                    <a:pt x="825" y="73"/>
                    <a:pt x="825" y="73"/>
                    <a:pt x="825" y="73"/>
                  </a:cubicBezTo>
                  <a:cubicBezTo>
                    <a:pt x="825" y="69"/>
                    <a:pt x="825" y="69"/>
                    <a:pt x="825" y="69"/>
                  </a:cubicBezTo>
                  <a:cubicBezTo>
                    <a:pt x="825" y="48"/>
                    <a:pt x="813" y="31"/>
                    <a:pt x="792" y="31"/>
                  </a:cubicBezTo>
                  <a:moveTo>
                    <a:pt x="710" y="44"/>
                  </a:moveTo>
                  <a:cubicBezTo>
                    <a:pt x="721" y="44"/>
                    <a:pt x="728" y="51"/>
                    <a:pt x="729" y="62"/>
                  </a:cubicBezTo>
                  <a:cubicBezTo>
                    <a:pt x="690" y="62"/>
                    <a:pt x="690" y="62"/>
                    <a:pt x="690" y="62"/>
                  </a:cubicBezTo>
                  <a:cubicBezTo>
                    <a:pt x="692" y="51"/>
                    <a:pt x="700" y="44"/>
                    <a:pt x="710" y="44"/>
                  </a:cubicBezTo>
                  <a:moveTo>
                    <a:pt x="711" y="31"/>
                  </a:moveTo>
                  <a:cubicBezTo>
                    <a:pt x="689" y="31"/>
                    <a:pt x="674" y="48"/>
                    <a:pt x="674" y="71"/>
                  </a:cubicBezTo>
                  <a:cubicBezTo>
                    <a:pt x="674" y="95"/>
                    <a:pt x="690" y="111"/>
                    <a:pt x="711" y="111"/>
                  </a:cubicBezTo>
                  <a:cubicBezTo>
                    <a:pt x="726" y="111"/>
                    <a:pt x="738" y="101"/>
                    <a:pt x="742" y="90"/>
                  </a:cubicBezTo>
                  <a:cubicBezTo>
                    <a:pt x="730" y="84"/>
                    <a:pt x="730" y="84"/>
                    <a:pt x="730" y="84"/>
                  </a:cubicBezTo>
                  <a:cubicBezTo>
                    <a:pt x="727" y="93"/>
                    <a:pt x="720" y="97"/>
                    <a:pt x="711" y="97"/>
                  </a:cubicBezTo>
                  <a:cubicBezTo>
                    <a:pt x="699" y="97"/>
                    <a:pt x="690" y="89"/>
                    <a:pt x="690" y="73"/>
                  </a:cubicBezTo>
                  <a:cubicBezTo>
                    <a:pt x="744" y="73"/>
                    <a:pt x="744" y="73"/>
                    <a:pt x="744" y="73"/>
                  </a:cubicBezTo>
                  <a:cubicBezTo>
                    <a:pt x="744" y="69"/>
                    <a:pt x="744" y="69"/>
                    <a:pt x="744" y="69"/>
                  </a:cubicBezTo>
                  <a:cubicBezTo>
                    <a:pt x="744" y="48"/>
                    <a:pt x="732" y="31"/>
                    <a:pt x="711" y="31"/>
                  </a:cubicBezTo>
                  <a:moveTo>
                    <a:pt x="632" y="31"/>
                  </a:moveTo>
                  <a:cubicBezTo>
                    <a:pt x="621" y="31"/>
                    <a:pt x="613" y="36"/>
                    <a:pt x="609" y="43"/>
                  </a:cubicBezTo>
                  <a:cubicBezTo>
                    <a:pt x="607" y="43"/>
                    <a:pt x="607" y="43"/>
                    <a:pt x="607" y="43"/>
                  </a:cubicBezTo>
                  <a:cubicBezTo>
                    <a:pt x="607" y="33"/>
                    <a:pt x="607" y="33"/>
                    <a:pt x="607" y="33"/>
                  </a:cubicBezTo>
                  <a:cubicBezTo>
                    <a:pt x="593" y="33"/>
                    <a:pt x="593" y="33"/>
                    <a:pt x="593" y="33"/>
                  </a:cubicBezTo>
                  <a:cubicBezTo>
                    <a:pt x="593" y="109"/>
                    <a:pt x="593" y="109"/>
                    <a:pt x="593" y="109"/>
                  </a:cubicBezTo>
                  <a:cubicBezTo>
                    <a:pt x="608" y="109"/>
                    <a:pt x="608" y="109"/>
                    <a:pt x="608" y="109"/>
                  </a:cubicBezTo>
                  <a:cubicBezTo>
                    <a:pt x="608" y="69"/>
                    <a:pt x="608" y="69"/>
                    <a:pt x="608" y="69"/>
                  </a:cubicBezTo>
                  <a:cubicBezTo>
                    <a:pt x="608" y="60"/>
                    <a:pt x="610" y="55"/>
                    <a:pt x="613" y="52"/>
                  </a:cubicBezTo>
                  <a:cubicBezTo>
                    <a:pt x="617" y="47"/>
                    <a:pt x="622" y="45"/>
                    <a:pt x="628" y="45"/>
                  </a:cubicBezTo>
                  <a:cubicBezTo>
                    <a:pt x="638" y="45"/>
                    <a:pt x="643" y="50"/>
                    <a:pt x="643" y="64"/>
                  </a:cubicBezTo>
                  <a:cubicBezTo>
                    <a:pt x="643" y="109"/>
                    <a:pt x="643" y="109"/>
                    <a:pt x="643" y="109"/>
                  </a:cubicBezTo>
                  <a:cubicBezTo>
                    <a:pt x="659" y="109"/>
                    <a:pt x="659" y="109"/>
                    <a:pt x="659" y="109"/>
                  </a:cubicBezTo>
                  <a:cubicBezTo>
                    <a:pt x="659" y="59"/>
                    <a:pt x="659" y="59"/>
                    <a:pt x="659" y="59"/>
                  </a:cubicBezTo>
                  <a:cubicBezTo>
                    <a:pt x="659" y="38"/>
                    <a:pt x="646" y="31"/>
                    <a:pt x="632" y="31"/>
                  </a:cubicBezTo>
                  <a:moveTo>
                    <a:pt x="572" y="33"/>
                  </a:moveTo>
                  <a:cubicBezTo>
                    <a:pt x="557" y="33"/>
                    <a:pt x="557" y="33"/>
                    <a:pt x="557" y="33"/>
                  </a:cubicBezTo>
                  <a:cubicBezTo>
                    <a:pt x="557" y="109"/>
                    <a:pt x="557" y="109"/>
                    <a:pt x="557" y="109"/>
                  </a:cubicBezTo>
                  <a:cubicBezTo>
                    <a:pt x="572" y="109"/>
                    <a:pt x="572" y="109"/>
                    <a:pt x="572" y="109"/>
                  </a:cubicBezTo>
                  <a:lnTo>
                    <a:pt x="572" y="33"/>
                  </a:lnTo>
                  <a:close/>
                  <a:moveTo>
                    <a:pt x="574" y="10"/>
                  </a:moveTo>
                  <a:cubicBezTo>
                    <a:pt x="574" y="5"/>
                    <a:pt x="570" y="0"/>
                    <a:pt x="565" y="0"/>
                  </a:cubicBezTo>
                  <a:cubicBezTo>
                    <a:pt x="559" y="0"/>
                    <a:pt x="555" y="5"/>
                    <a:pt x="555" y="10"/>
                  </a:cubicBezTo>
                  <a:cubicBezTo>
                    <a:pt x="555" y="16"/>
                    <a:pt x="559" y="20"/>
                    <a:pt x="565" y="20"/>
                  </a:cubicBezTo>
                  <a:cubicBezTo>
                    <a:pt x="570" y="20"/>
                    <a:pt x="574" y="16"/>
                    <a:pt x="574" y="10"/>
                  </a:cubicBezTo>
                  <a:moveTo>
                    <a:pt x="499" y="97"/>
                  </a:moveTo>
                  <a:cubicBezTo>
                    <a:pt x="486" y="97"/>
                    <a:pt x="478" y="88"/>
                    <a:pt x="478" y="71"/>
                  </a:cubicBezTo>
                  <a:cubicBezTo>
                    <a:pt x="478" y="54"/>
                    <a:pt x="486" y="44"/>
                    <a:pt x="499" y="44"/>
                  </a:cubicBezTo>
                  <a:cubicBezTo>
                    <a:pt x="512" y="44"/>
                    <a:pt x="521" y="53"/>
                    <a:pt x="521" y="71"/>
                  </a:cubicBezTo>
                  <a:cubicBezTo>
                    <a:pt x="521" y="88"/>
                    <a:pt x="512" y="97"/>
                    <a:pt x="499" y="97"/>
                  </a:cubicBezTo>
                  <a:moveTo>
                    <a:pt x="523" y="33"/>
                  </a:moveTo>
                  <a:cubicBezTo>
                    <a:pt x="522" y="42"/>
                    <a:pt x="522" y="42"/>
                    <a:pt x="522" y="42"/>
                  </a:cubicBezTo>
                  <a:cubicBezTo>
                    <a:pt x="520" y="42"/>
                    <a:pt x="520" y="42"/>
                    <a:pt x="520" y="42"/>
                  </a:cubicBezTo>
                  <a:cubicBezTo>
                    <a:pt x="516" y="36"/>
                    <a:pt x="508" y="31"/>
                    <a:pt x="497" y="31"/>
                  </a:cubicBezTo>
                  <a:cubicBezTo>
                    <a:pt x="478" y="31"/>
                    <a:pt x="463" y="46"/>
                    <a:pt x="463" y="71"/>
                  </a:cubicBezTo>
                  <a:cubicBezTo>
                    <a:pt x="463" y="95"/>
                    <a:pt x="477" y="110"/>
                    <a:pt x="497" y="110"/>
                  </a:cubicBezTo>
                  <a:cubicBezTo>
                    <a:pt x="508" y="110"/>
                    <a:pt x="516" y="105"/>
                    <a:pt x="520" y="99"/>
                  </a:cubicBezTo>
                  <a:cubicBezTo>
                    <a:pt x="521" y="99"/>
                    <a:pt x="521" y="99"/>
                    <a:pt x="521" y="99"/>
                  </a:cubicBezTo>
                  <a:cubicBezTo>
                    <a:pt x="521" y="116"/>
                    <a:pt x="513" y="125"/>
                    <a:pt x="497" y="125"/>
                  </a:cubicBezTo>
                  <a:cubicBezTo>
                    <a:pt x="486" y="125"/>
                    <a:pt x="478" y="119"/>
                    <a:pt x="473" y="113"/>
                  </a:cubicBezTo>
                  <a:cubicBezTo>
                    <a:pt x="464" y="123"/>
                    <a:pt x="464" y="123"/>
                    <a:pt x="464" y="123"/>
                  </a:cubicBezTo>
                  <a:cubicBezTo>
                    <a:pt x="471" y="132"/>
                    <a:pt x="483" y="138"/>
                    <a:pt x="498" y="138"/>
                  </a:cubicBezTo>
                  <a:cubicBezTo>
                    <a:pt x="521" y="138"/>
                    <a:pt x="536" y="125"/>
                    <a:pt x="536" y="98"/>
                  </a:cubicBezTo>
                  <a:cubicBezTo>
                    <a:pt x="536" y="33"/>
                    <a:pt x="536" y="33"/>
                    <a:pt x="536" y="33"/>
                  </a:cubicBezTo>
                  <a:lnTo>
                    <a:pt x="523" y="33"/>
                  </a:lnTo>
                  <a:close/>
                  <a:moveTo>
                    <a:pt x="420" y="31"/>
                  </a:moveTo>
                  <a:cubicBezTo>
                    <a:pt x="410" y="31"/>
                    <a:pt x="401" y="36"/>
                    <a:pt x="397" y="43"/>
                  </a:cubicBezTo>
                  <a:cubicBezTo>
                    <a:pt x="396" y="43"/>
                    <a:pt x="396" y="43"/>
                    <a:pt x="396" y="43"/>
                  </a:cubicBezTo>
                  <a:cubicBezTo>
                    <a:pt x="395" y="33"/>
                    <a:pt x="395" y="33"/>
                    <a:pt x="395" y="33"/>
                  </a:cubicBezTo>
                  <a:cubicBezTo>
                    <a:pt x="381" y="33"/>
                    <a:pt x="381" y="33"/>
                    <a:pt x="381" y="33"/>
                  </a:cubicBezTo>
                  <a:cubicBezTo>
                    <a:pt x="381" y="109"/>
                    <a:pt x="381" y="109"/>
                    <a:pt x="381" y="109"/>
                  </a:cubicBezTo>
                  <a:cubicBezTo>
                    <a:pt x="396" y="109"/>
                    <a:pt x="396" y="109"/>
                    <a:pt x="396" y="109"/>
                  </a:cubicBezTo>
                  <a:cubicBezTo>
                    <a:pt x="396" y="69"/>
                    <a:pt x="396" y="69"/>
                    <a:pt x="396" y="69"/>
                  </a:cubicBezTo>
                  <a:cubicBezTo>
                    <a:pt x="396" y="60"/>
                    <a:pt x="398" y="55"/>
                    <a:pt x="401" y="52"/>
                  </a:cubicBezTo>
                  <a:cubicBezTo>
                    <a:pt x="405" y="47"/>
                    <a:pt x="411" y="45"/>
                    <a:pt x="417" y="45"/>
                  </a:cubicBezTo>
                  <a:cubicBezTo>
                    <a:pt x="426" y="45"/>
                    <a:pt x="432" y="50"/>
                    <a:pt x="432" y="64"/>
                  </a:cubicBezTo>
                  <a:cubicBezTo>
                    <a:pt x="432" y="109"/>
                    <a:pt x="432" y="109"/>
                    <a:pt x="432" y="109"/>
                  </a:cubicBezTo>
                  <a:cubicBezTo>
                    <a:pt x="447" y="109"/>
                    <a:pt x="447" y="109"/>
                    <a:pt x="447" y="109"/>
                  </a:cubicBezTo>
                  <a:cubicBezTo>
                    <a:pt x="447" y="59"/>
                    <a:pt x="447" y="59"/>
                    <a:pt x="447" y="59"/>
                  </a:cubicBezTo>
                  <a:cubicBezTo>
                    <a:pt x="447" y="38"/>
                    <a:pt x="434" y="31"/>
                    <a:pt x="420" y="31"/>
                  </a:cubicBezTo>
                  <a:moveTo>
                    <a:pt x="313" y="24"/>
                  </a:moveTo>
                  <a:cubicBezTo>
                    <a:pt x="364" y="24"/>
                    <a:pt x="364" y="24"/>
                    <a:pt x="364" y="24"/>
                  </a:cubicBezTo>
                  <a:cubicBezTo>
                    <a:pt x="364" y="10"/>
                    <a:pt x="364" y="10"/>
                    <a:pt x="364" y="10"/>
                  </a:cubicBezTo>
                  <a:cubicBezTo>
                    <a:pt x="296" y="10"/>
                    <a:pt x="296" y="10"/>
                    <a:pt x="296" y="10"/>
                  </a:cubicBezTo>
                  <a:cubicBezTo>
                    <a:pt x="296" y="109"/>
                    <a:pt x="296" y="109"/>
                    <a:pt x="296" y="109"/>
                  </a:cubicBezTo>
                  <a:cubicBezTo>
                    <a:pt x="364" y="109"/>
                    <a:pt x="364" y="109"/>
                    <a:pt x="364" y="109"/>
                  </a:cubicBezTo>
                  <a:cubicBezTo>
                    <a:pt x="364" y="95"/>
                    <a:pt x="364" y="95"/>
                    <a:pt x="364" y="95"/>
                  </a:cubicBezTo>
                  <a:cubicBezTo>
                    <a:pt x="313" y="95"/>
                    <a:pt x="313" y="95"/>
                    <a:pt x="313" y="95"/>
                  </a:cubicBezTo>
                  <a:cubicBezTo>
                    <a:pt x="313" y="66"/>
                    <a:pt x="313" y="66"/>
                    <a:pt x="313" y="66"/>
                  </a:cubicBezTo>
                  <a:cubicBezTo>
                    <a:pt x="357" y="66"/>
                    <a:pt x="357" y="66"/>
                    <a:pt x="357" y="66"/>
                  </a:cubicBezTo>
                  <a:cubicBezTo>
                    <a:pt x="357" y="52"/>
                    <a:pt x="357" y="52"/>
                    <a:pt x="357" y="52"/>
                  </a:cubicBezTo>
                  <a:cubicBezTo>
                    <a:pt x="313" y="52"/>
                    <a:pt x="313" y="52"/>
                    <a:pt x="313" y="52"/>
                  </a:cubicBezTo>
                  <a:lnTo>
                    <a:pt x="313" y="24"/>
                  </a:lnTo>
                  <a:close/>
                  <a:moveTo>
                    <a:pt x="203" y="97"/>
                  </a:moveTo>
                  <a:cubicBezTo>
                    <a:pt x="191" y="97"/>
                    <a:pt x="183" y="88"/>
                    <a:pt x="183" y="71"/>
                  </a:cubicBezTo>
                  <a:cubicBezTo>
                    <a:pt x="183" y="54"/>
                    <a:pt x="191" y="44"/>
                    <a:pt x="203" y="44"/>
                  </a:cubicBezTo>
                  <a:cubicBezTo>
                    <a:pt x="216" y="44"/>
                    <a:pt x="224" y="52"/>
                    <a:pt x="226" y="67"/>
                  </a:cubicBezTo>
                  <a:cubicBezTo>
                    <a:pt x="226" y="75"/>
                    <a:pt x="226" y="75"/>
                    <a:pt x="226" y="75"/>
                  </a:cubicBezTo>
                  <a:cubicBezTo>
                    <a:pt x="224" y="90"/>
                    <a:pt x="216" y="97"/>
                    <a:pt x="203" y="97"/>
                  </a:cubicBezTo>
                  <a:moveTo>
                    <a:pt x="226" y="4"/>
                  </a:moveTo>
                  <a:cubicBezTo>
                    <a:pt x="226" y="42"/>
                    <a:pt x="226" y="42"/>
                    <a:pt x="226" y="42"/>
                  </a:cubicBezTo>
                  <a:cubicBezTo>
                    <a:pt x="224" y="42"/>
                    <a:pt x="224" y="42"/>
                    <a:pt x="224" y="42"/>
                  </a:cubicBezTo>
                  <a:cubicBezTo>
                    <a:pt x="220" y="36"/>
                    <a:pt x="213" y="31"/>
                    <a:pt x="201" y="31"/>
                  </a:cubicBezTo>
                  <a:cubicBezTo>
                    <a:pt x="183" y="31"/>
                    <a:pt x="167" y="46"/>
                    <a:pt x="167" y="71"/>
                  </a:cubicBezTo>
                  <a:cubicBezTo>
                    <a:pt x="167" y="95"/>
                    <a:pt x="183" y="111"/>
                    <a:pt x="201" y="111"/>
                  </a:cubicBezTo>
                  <a:cubicBezTo>
                    <a:pt x="213" y="111"/>
                    <a:pt x="221" y="106"/>
                    <a:pt x="225" y="99"/>
                  </a:cubicBezTo>
                  <a:cubicBezTo>
                    <a:pt x="226" y="99"/>
                    <a:pt x="226" y="99"/>
                    <a:pt x="226" y="99"/>
                  </a:cubicBezTo>
                  <a:cubicBezTo>
                    <a:pt x="226" y="109"/>
                    <a:pt x="226" y="109"/>
                    <a:pt x="226" y="109"/>
                  </a:cubicBezTo>
                  <a:cubicBezTo>
                    <a:pt x="241" y="109"/>
                    <a:pt x="241" y="109"/>
                    <a:pt x="241" y="109"/>
                  </a:cubicBezTo>
                  <a:cubicBezTo>
                    <a:pt x="241" y="2"/>
                    <a:pt x="241" y="2"/>
                    <a:pt x="241" y="2"/>
                  </a:cubicBezTo>
                  <a:lnTo>
                    <a:pt x="226" y="4"/>
                  </a:lnTo>
                  <a:close/>
                  <a:moveTo>
                    <a:pt x="124" y="31"/>
                  </a:moveTo>
                  <a:cubicBezTo>
                    <a:pt x="114" y="31"/>
                    <a:pt x="106" y="36"/>
                    <a:pt x="102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0" y="33"/>
                    <a:pt x="100" y="33"/>
                    <a:pt x="100" y="33"/>
                  </a:cubicBezTo>
                  <a:cubicBezTo>
                    <a:pt x="86" y="33"/>
                    <a:pt x="86" y="33"/>
                    <a:pt x="86" y="33"/>
                  </a:cubicBezTo>
                  <a:cubicBezTo>
                    <a:pt x="86" y="109"/>
                    <a:pt x="86" y="109"/>
                    <a:pt x="86" y="109"/>
                  </a:cubicBezTo>
                  <a:cubicBezTo>
                    <a:pt x="101" y="109"/>
                    <a:pt x="101" y="109"/>
                    <a:pt x="101" y="109"/>
                  </a:cubicBezTo>
                  <a:cubicBezTo>
                    <a:pt x="101" y="69"/>
                    <a:pt x="101" y="69"/>
                    <a:pt x="101" y="69"/>
                  </a:cubicBezTo>
                  <a:cubicBezTo>
                    <a:pt x="101" y="60"/>
                    <a:pt x="103" y="55"/>
                    <a:pt x="106" y="52"/>
                  </a:cubicBezTo>
                  <a:cubicBezTo>
                    <a:pt x="110" y="47"/>
                    <a:pt x="115" y="45"/>
                    <a:pt x="121" y="45"/>
                  </a:cubicBezTo>
                  <a:cubicBezTo>
                    <a:pt x="131" y="45"/>
                    <a:pt x="136" y="50"/>
                    <a:pt x="136" y="64"/>
                  </a:cubicBezTo>
                  <a:cubicBezTo>
                    <a:pt x="136" y="109"/>
                    <a:pt x="136" y="109"/>
                    <a:pt x="136" y="109"/>
                  </a:cubicBezTo>
                  <a:cubicBezTo>
                    <a:pt x="151" y="109"/>
                    <a:pt x="151" y="109"/>
                    <a:pt x="151" y="109"/>
                  </a:cubicBezTo>
                  <a:cubicBezTo>
                    <a:pt x="151" y="59"/>
                    <a:pt x="151" y="59"/>
                    <a:pt x="151" y="59"/>
                  </a:cubicBezTo>
                  <a:cubicBezTo>
                    <a:pt x="151" y="38"/>
                    <a:pt x="139" y="31"/>
                    <a:pt x="124" y="31"/>
                  </a:cubicBezTo>
                  <a:moveTo>
                    <a:pt x="28" y="99"/>
                  </a:moveTo>
                  <a:cubicBezTo>
                    <a:pt x="20" y="99"/>
                    <a:pt x="15" y="95"/>
                    <a:pt x="15" y="88"/>
                  </a:cubicBezTo>
                  <a:cubicBezTo>
                    <a:pt x="15" y="81"/>
                    <a:pt x="20" y="77"/>
                    <a:pt x="32" y="76"/>
                  </a:cubicBezTo>
                  <a:cubicBezTo>
                    <a:pt x="48" y="74"/>
                    <a:pt x="48" y="74"/>
                    <a:pt x="48" y="74"/>
                  </a:cubicBezTo>
                  <a:cubicBezTo>
                    <a:pt x="48" y="79"/>
                    <a:pt x="48" y="79"/>
                    <a:pt x="48" y="79"/>
                  </a:cubicBezTo>
                  <a:cubicBezTo>
                    <a:pt x="48" y="92"/>
                    <a:pt x="37" y="99"/>
                    <a:pt x="28" y="99"/>
                  </a:cubicBezTo>
                  <a:moveTo>
                    <a:pt x="63" y="98"/>
                  </a:moveTo>
                  <a:cubicBezTo>
                    <a:pt x="63" y="61"/>
                    <a:pt x="63" y="61"/>
                    <a:pt x="63" y="61"/>
                  </a:cubicBezTo>
                  <a:cubicBezTo>
                    <a:pt x="63" y="38"/>
                    <a:pt x="50" y="31"/>
                    <a:pt x="34" y="31"/>
                  </a:cubicBezTo>
                  <a:cubicBezTo>
                    <a:pt x="18" y="31"/>
                    <a:pt x="7" y="39"/>
                    <a:pt x="3" y="51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18" y="49"/>
                    <a:pt x="23" y="44"/>
                    <a:pt x="33" y="44"/>
                  </a:cubicBezTo>
                  <a:cubicBezTo>
                    <a:pt x="43" y="44"/>
                    <a:pt x="48" y="50"/>
                    <a:pt x="48" y="63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10" y="68"/>
                    <a:pt x="0" y="75"/>
                    <a:pt x="0" y="89"/>
                  </a:cubicBezTo>
                  <a:cubicBezTo>
                    <a:pt x="0" y="103"/>
                    <a:pt x="11" y="111"/>
                    <a:pt x="25" y="111"/>
                  </a:cubicBezTo>
                  <a:cubicBezTo>
                    <a:pt x="37" y="111"/>
                    <a:pt x="46" y="105"/>
                    <a:pt x="50" y="98"/>
                  </a:cubicBezTo>
                  <a:cubicBezTo>
                    <a:pt x="51" y="98"/>
                    <a:pt x="51" y="98"/>
                    <a:pt x="51" y="98"/>
                  </a:cubicBezTo>
                  <a:cubicBezTo>
                    <a:pt x="51" y="109"/>
                    <a:pt x="51" y="109"/>
                    <a:pt x="51" y="109"/>
                  </a:cubicBezTo>
                  <a:cubicBezTo>
                    <a:pt x="72" y="109"/>
                    <a:pt x="72" y="109"/>
                    <a:pt x="72" y="109"/>
                  </a:cubicBezTo>
                  <a:cubicBezTo>
                    <a:pt x="72" y="98"/>
                    <a:pt x="72" y="98"/>
                    <a:pt x="72" y="98"/>
                  </a:cubicBezTo>
                  <a:lnTo>
                    <a:pt x="63" y="98"/>
                  </a:lnTo>
                  <a:close/>
                </a:path>
              </a:pathLst>
            </a:custGeom>
            <a:solidFill>
              <a:srgbClr val="4365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7"/>
            <p:cNvSpPr>
              <a:spLocks noEditPoints="1"/>
            </p:cNvSpPr>
            <p:nvPr userDrawn="1"/>
          </p:nvSpPr>
          <p:spPr bwMode="auto">
            <a:xfrm>
              <a:off x="1730" y="1661"/>
              <a:ext cx="1263" cy="119"/>
            </a:xfrm>
            <a:custGeom>
              <a:avLst/>
              <a:gdLst>
                <a:gd name="T0" fmla="*/ 1125 w 1179"/>
                <a:gd name="T1" fmla="*/ 62 h 111"/>
                <a:gd name="T2" fmla="*/ 1109 w 1179"/>
                <a:gd name="T3" fmla="*/ 70 h 111"/>
                <a:gd name="T4" fmla="*/ 1164 w 1179"/>
                <a:gd name="T5" fmla="*/ 83 h 111"/>
                <a:gd name="T6" fmla="*/ 1178 w 1179"/>
                <a:gd name="T7" fmla="*/ 72 h 111"/>
                <a:gd name="T8" fmla="*/ 1098 w 1179"/>
                <a:gd name="T9" fmla="*/ 86 h 111"/>
                <a:gd name="T10" fmla="*/ 1043 w 1179"/>
                <a:gd name="T11" fmla="*/ 70 h 111"/>
                <a:gd name="T12" fmla="*/ 1098 w 1179"/>
                <a:gd name="T13" fmla="*/ 55 h 111"/>
                <a:gd name="T14" fmla="*/ 1065 w 1179"/>
                <a:gd name="T15" fmla="*/ 110 h 111"/>
                <a:gd name="T16" fmla="*/ 962 w 1179"/>
                <a:gd name="T17" fmla="*/ 43 h 111"/>
                <a:gd name="T18" fmla="*/ 946 w 1179"/>
                <a:gd name="T19" fmla="*/ 33 h 111"/>
                <a:gd name="T20" fmla="*/ 961 w 1179"/>
                <a:gd name="T21" fmla="*/ 68 h 111"/>
                <a:gd name="T22" fmla="*/ 997 w 1179"/>
                <a:gd name="T23" fmla="*/ 63 h 111"/>
                <a:gd name="T24" fmla="*/ 1012 w 1179"/>
                <a:gd name="T25" fmla="*/ 58 h 111"/>
                <a:gd name="T26" fmla="*/ 914 w 1179"/>
                <a:gd name="T27" fmla="*/ 62 h 111"/>
                <a:gd name="T28" fmla="*/ 897 w 1179"/>
                <a:gd name="T29" fmla="*/ 31 h 111"/>
                <a:gd name="T30" fmla="*/ 928 w 1179"/>
                <a:gd name="T31" fmla="*/ 90 h 111"/>
                <a:gd name="T32" fmla="*/ 875 w 1179"/>
                <a:gd name="T33" fmla="*/ 72 h 111"/>
                <a:gd name="T34" fmla="*/ 897 w 1179"/>
                <a:gd name="T35" fmla="*/ 31 h 111"/>
                <a:gd name="T36" fmla="*/ 829 w 1179"/>
                <a:gd name="T37" fmla="*/ 109 h 111"/>
                <a:gd name="T38" fmla="*/ 847 w 1179"/>
                <a:gd name="T39" fmla="*/ 10 h 111"/>
                <a:gd name="T40" fmla="*/ 837 w 1179"/>
                <a:gd name="T41" fmla="*/ 20 h 111"/>
                <a:gd name="T42" fmla="*/ 800 w 1179"/>
                <a:gd name="T43" fmla="*/ 81 h 111"/>
                <a:gd name="T44" fmla="*/ 781 w 1179"/>
                <a:gd name="T45" fmla="*/ 44 h 111"/>
                <a:gd name="T46" fmla="*/ 781 w 1179"/>
                <a:gd name="T47" fmla="*/ 31 h 111"/>
                <a:gd name="T48" fmla="*/ 814 w 1179"/>
                <a:gd name="T49" fmla="*/ 86 h 111"/>
                <a:gd name="T50" fmla="*/ 698 w 1179"/>
                <a:gd name="T51" fmla="*/ 8 h 111"/>
                <a:gd name="T52" fmla="*/ 717 w 1179"/>
                <a:gd name="T53" fmla="*/ 82 h 111"/>
                <a:gd name="T54" fmla="*/ 661 w 1179"/>
                <a:gd name="T55" fmla="*/ 88 h 111"/>
                <a:gd name="T56" fmla="*/ 702 w 1179"/>
                <a:gd name="T57" fmla="*/ 51 h 111"/>
                <a:gd name="T58" fmla="*/ 717 w 1179"/>
                <a:gd name="T59" fmla="*/ 36 h 111"/>
                <a:gd name="T60" fmla="*/ 623 w 1179"/>
                <a:gd name="T61" fmla="*/ 2 h 111"/>
                <a:gd name="T62" fmla="*/ 584 w 1179"/>
                <a:gd name="T63" fmla="*/ 33 h 111"/>
                <a:gd name="T64" fmla="*/ 584 w 1179"/>
                <a:gd name="T65" fmla="*/ 45 h 111"/>
                <a:gd name="T66" fmla="*/ 599 w 1179"/>
                <a:gd name="T67" fmla="*/ 45 h 111"/>
                <a:gd name="T68" fmla="*/ 599 w 1179"/>
                <a:gd name="T69" fmla="*/ 33 h 111"/>
                <a:gd name="T70" fmla="*/ 548 w 1179"/>
                <a:gd name="T71" fmla="*/ 70 h 111"/>
                <a:gd name="T72" fmla="*/ 526 w 1179"/>
                <a:gd name="T73" fmla="*/ 44 h 111"/>
                <a:gd name="T74" fmla="*/ 526 w 1179"/>
                <a:gd name="T75" fmla="*/ 31 h 111"/>
                <a:gd name="T76" fmla="*/ 563 w 1179"/>
                <a:gd name="T77" fmla="*/ 70 h 111"/>
                <a:gd name="T78" fmla="*/ 425 w 1179"/>
                <a:gd name="T79" fmla="*/ 4 h 111"/>
                <a:gd name="T80" fmla="*/ 394 w 1179"/>
                <a:gd name="T81" fmla="*/ 70 h 111"/>
                <a:gd name="T82" fmla="*/ 372 w 1179"/>
                <a:gd name="T83" fmla="*/ 44 h 111"/>
                <a:gd name="T84" fmla="*/ 372 w 1179"/>
                <a:gd name="T85" fmla="*/ 31 h 111"/>
                <a:gd name="T86" fmla="*/ 409 w 1179"/>
                <a:gd name="T87" fmla="*/ 70 h 111"/>
                <a:gd name="T88" fmla="*/ 266 w 1179"/>
                <a:gd name="T89" fmla="*/ 70 h 111"/>
                <a:gd name="T90" fmla="*/ 324 w 1179"/>
                <a:gd name="T91" fmla="*/ 70 h 111"/>
                <a:gd name="T92" fmla="*/ 287 w 1179"/>
                <a:gd name="T93" fmla="*/ 110 h 111"/>
                <a:gd name="T94" fmla="*/ 185 w 1179"/>
                <a:gd name="T95" fmla="*/ 43 h 111"/>
                <a:gd name="T96" fmla="*/ 169 w 1179"/>
                <a:gd name="T97" fmla="*/ 4 h 111"/>
                <a:gd name="T98" fmla="*/ 184 w 1179"/>
                <a:gd name="T99" fmla="*/ 68 h 111"/>
                <a:gd name="T100" fmla="*/ 219 w 1179"/>
                <a:gd name="T101" fmla="*/ 63 h 111"/>
                <a:gd name="T102" fmla="*/ 235 w 1179"/>
                <a:gd name="T103" fmla="*/ 58 h 111"/>
                <a:gd name="T104" fmla="*/ 139 w 1179"/>
                <a:gd name="T105" fmla="*/ 81 h 111"/>
                <a:gd name="T106" fmla="*/ 120 w 1179"/>
                <a:gd name="T107" fmla="*/ 44 h 111"/>
                <a:gd name="T108" fmla="*/ 120 w 1179"/>
                <a:gd name="T109" fmla="*/ 31 h 111"/>
                <a:gd name="T110" fmla="*/ 153 w 1179"/>
                <a:gd name="T111" fmla="*/ 86 h 111"/>
                <a:gd name="T112" fmla="*/ 37 w 1179"/>
                <a:gd name="T113" fmla="*/ 8 h 111"/>
                <a:gd name="T114" fmla="*/ 56 w 1179"/>
                <a:gd name="T115" fmla="*/ 82 h 111"/>
                <a:gd name="T116" fmla="*/ 0 w 1179"/>
                <a:gd name="T117" fmla="*/ 88 h 111"/>
                <a:gd name="T118" fmla="*/ 41 w 1179"/>
                <a:gd name="T119" fmla="*/ 51 h 111"/>
                <a:gd name="T120" fmla="*/ 56 w 1179"/>
                <a:gd name="T121" fmla="*/ 36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79" h="111">
                  <a:moveTo>
                    <a:pt x="1145" y="44"/>
                  </a:moveTo>
                  <a:cubicBezTo>
                    <a:pt x="1155" y="44"/>
                    <a:pt x="1162" y="51"/>
                    <a:pt x="1163" y="62"/>
                  </a:cubicBezTo>
                  <a:cubicBezTo>
                    <a:pt x="1125" y="62"/>
                    <a:pt x="1125" y="62"/>
                    <a:pt x="1125" y="62"/>
                  </a:cubicBezTo>
                  <a:cubicBezTo>
                    <a:pt x="1127" y="50"/>
                    <a:pt x="1134" y="44"/>
                    <a:pt x="1145" y="44"/>
                  </a:cubicBezTo>
                  <a:moveTo>
                    <a:pt x="1145" y="31"/>
                  </a:moveTo>
                  <a:cubicBezTo>
                    <a:pt x="1123" y="31"/>
                    <a:pt x="1109" y="47"/>
                    <a:pt x="1109" y="70"/>
                  </a:cubicBezTo>
                  <a:cubicBezTo>
                    <a:pt x="1109" y="95"/>
                    <a:pt x="1124" y="110"/>
                    <a:pt x="1145" y="110"/>
                  </a:cubicBezTo>
                  <a:cubicBezTo>
                    <a:pt x="1161" y="110"/>
                    <a:pt x="1173" y="101"/>
                    <a:pt x="1177" y="90"/>
                  </a:cubicBezTo>
                  <a:cubicBezTo>
                    <a:pt x="1164" y="83"/>
                    <a:pt x="1164" y="83"/>
                    <a:pt x="1164" y="83"/>
                  </a:cubicBezTo>
                  <a:cubicBezTo>
                    <a:pt x="1161" y="93"/>
                    <a:pt x="1154" y="97"/>
                    <a:pt x="1145" y="97"/>
                  </a:cubicBezTo>
                  <a:cubicBezTo>
                    <a:pt x="1134" y="97"/>
                    <a:pt x="1125" y="88"/>
                    <a:pt x="1124" y="72"/>
                  </a:cubicBezTo>
                  <a:cubicBezTo>
                    <a:pt x="1178" y="72"/>
                    <a:pt x="1178" y="72"/>
                    <a:pt x="1178" y="72"/>
                  </a:cubicBezTo>
                  <a:cubicBezTo>
                    <a:pt x="1178" y="69"/>
                    <a:pt x="1178" y="69"/>
                    <a:pt x="1178" y="69"/>
                  </a:cubicBezTo>
                  <a:cubicBezTo>
                    <a:pt x="1179" y="48"/>
                    <a:pt x="1167" y="31"/>
                    <a:pt x="1145" y="31"/>
                  </a:cubicBezTo>
                  <a:moveTo>
                    <a:pt x="1098" y="86"/>
                  </a:moveTo>
                  <a:cubicBezTo>
                    <a:pt x="1084" y="81"/>
                    <a:pt x="1084" y="81"/>
                    <a:pt x="1084" y="81"/>
                  </a:cubicBezTo>
                  <a:cubicBezTo>
                    <a:pt x="1082" y="91"/>
                    <a:pt x="1073" y="97"/>
                    <a:pt x="1065" y="97"/>
                  </a:cubicBezTo>
                  <a:cubicBezTo>
                    <a:pt x="1051" y="97"/>
                    <a:pt x="1043" y="87"/>
                    <a:pt x="1043" y="70"/>
                  </a:cubicBezTo>
                  <a:cubicBezTo>
                    <a:pt x="1043" y="54"/>
                    <a:pt x="1051" y="44"/>
                    <a:pt x="1065" y="44"/>
                  </a:cubicBezTo>
                  <a:cubicBezTo>
                    <a:pt x="1073" y="44"/>
                    <a:pt x="1082" y="50"/>
                    <a:pt x="1084" y="60"/>
                  </a:cubicBezTo>
                  <a:cubicBezTo>
                    <a:pt x="1098" y="55"/>
                    <a:pt x="1098" y="55"/>
                    <a:pt x="1098" y="55"/>
                  </a:cubicBezTo>
                  <a:cubicBezTo>
                    <a:pt x="1094" y="40"/>
                    <a:pt x="1080" y="31"/>
                    <a:pt x="1065" y="31"/>
                  </a:cubicBezTo>
                  <a:cubicBezTo>
                    <a:pt x="1042" y="31"/>
                    <a:pt x="1028" y="47"/>
                    <a:pt x="1028" y="70"/>
                  </a:cubicBezTo>
                  <a:cubicBezTo>
                    <a:pt x="1028" y="95"/>
                    <a:pt x="1043" y="110"/>
                    <a:pt x="1065" y="110"/>
                  </a:cubicBezTo>
                  <a:cubicBezTo>
                    <a:pt x="1080" y="110"/>
                    <a:pt x="1094" y="101"/>
                    <a:pt x="1098" y="86"/>
                  </a:cubicBezTo>
                  <a:moveTo>
                    <a:pt x="985" y="31"/>
                  </a:moveTo>
                  <a:cubicBezTo>
                    <a:pt x="975" y="31"/>
                    <a:pt x="966" y="36"/>
                    <a:pt x="962" y="43"/>
                  </a:cubicBezTo>
                  <a:cubicBezTo>
                    <a:pt x="960" y="43"/>
                    <a:pt x="960" y="43"/>
                    <a:pt x="960" y="43"/>
                  </a:cubicBezTo>
                  <a:cubicBezTo>
                    <a:pt x="960" y="33"/>
                    <a:pt x="960" y="33"/>
                    <a:pt x="960" y="33"/>
                  </a:cubicBezTo>
                  <a:cubicBezTo>
                    <a:pt x="946" y="33"/>
                    <a:pt x="946" y="33"/>
                    <a:pt x="946" y="33"/>
                  </a:cubicBezTo>
                  <a:cubicBezTo>
                    <a:pt x="946" y="109"/>
                    <a:pt x="946" y="109"/>
                    <a:pt x="946" y="109"/>
                  </a:cubicBezTo>
                  <a:cubicBezTo>
                    <a:pt x="961" y="109"/>
                    <a:pt x="961" y="109"/>
                    <a:pt x="961" y="109"/>
                  </a:cubicBezTo>
                  <a:cubicBezTo>
                    <a:pt x="961" y="68"/>
                    <a:pt x="961" y="68"/>
                    <a:pt x="961" y="68"/>
                  </a:cubicBezTo>
                  <a:cubicBezTo>
                    <a:pt x="961" y="60"/>
                    <a:pt x="963" y="55"/>
                    <a:pt x="966" y="51"/>
                  </a:cubicBezTo>
                  <a:cubicBezTo>
                    <a:pt x="970" y="47"/>
                    <a:pt x="975" y="44"/>
                    <a:pt x="981" y="44"/>
                  </a:cubicBezTo>
                  <a:cubicBezTo>
                    <a:pt x="991" y="44"/>
                    <a:pt x="997" y="50"/>
                    <a:pt x="997" y="63"/>
                  </a:cubicBezTo>
                  <a:cubicBezTo>
                    <a:pt x="997" y="109"/>
                    <a:pt x="997" y="109"/>
                    <a:pt x="997" y="109"/>
                  </a:cubicBezTo>
                  <a:cubicBezTo>
                    <a:pt x="1012" y="109"/>
                    <a:pt x="1012" y="109"/>
                    <a:pt x="1012" y="109"/>
                  </a:cubicBezTo>
                  <a:cubicBezTo>
                    <a:pt x="1012" y="58"/>
                    <a:pt x="1012" y="58"/>
                    <a:pt x="1012" y="58"/>
                  </a:cubicBezTo>
                  <a:cubicBezTo>
                    <a:pt x="1012" y="38"/>
                    <a:pt x="999" y="31"/>
                    <a:pt x="985" y="31"/>
                  </a:cubicBezTo>
                  <a:moveTo>
                    <a:pt x="896" y="44"/>
                  </a:moveTo>
                  <a:cubicBezTo>
                    <a:pt x="907" y="44"/>
                    <a:pt x="914" y="51"/>
                    <a:pt x="914" y="62"/>
                  </a:cubicBezTo>
                  <a:cubicBezTo>
                    <a:pt x="876" y="62"/>
                    <a:pt x="876" y="62"/>
                    <a:pt x="876" y="62"/>
                  </a:cubicBezTo>
                  <a:cubicBezTo>
                    <a:pt x="878" y="50"/>
                    <a:pt x="886" y="44"/>
                    <a:pt x="896" y="44"/>
                  </a:cubicBezTo>
                  <a:moveTo>
                    <a:pt x="897" y="31"/>
                  </a:moveTo>
                  <a:cubicBezTo>
                    <a:pt x="875" y="31"/>
                    <a:pt x="860" y="47"/>
                    <a:pt x="860" y="70"/>
                  </a:cubicBezTo>
                  <a:cubicBezTo>
                    <a:pt x="860" y="95"/>
                    <a:pt x="876" y="110"/>
                    <a:pt x="897" y="110"/>
                  </a:cubicBezTo>
                  <a:cubicBezTo>
                    <a:pt x="912" y="110"/>
                    <a:pt x="924" y="101"/>
                    <a:pt x="928" y="90"/>
                  </a:cubicBezTo>
                  <a:cubicBezTo>
                    <a:pt x="916" y="83"/>
                    <a:pt x="916" y="83"/>
                    <a:pt x="916" y="83"/>
                  </a:cubicBezTo>
                  <a:cubicBezTo>
                    <a:pt x="912" y="93"/>
                    <a:pt x="905" y="97"/>
                    <a:pt x="897" y="97"/>
                  </a:cubicBezTo>
                  <a:cubicBezTo>
                    <a:pt x="885" y="97"/>
                    <a:pt x="876" y="88"/>
                    <a:pt x="875" y="72"/>
                  </a:cubicBezTo>
                  <a:cubicBezTo>
                    <a:pt x="930" y="72"/>
                    <a:pt x="930" y="72"/>
                    <a:pt x="930" y="72"/>
                  </a:cubicBezTo>
                  <a:cubicBezTo>
                    <a:pt x="930" y="69"/>
                    <a:pt x="930" y="69"/>
                    <a:pt x="930" y="69"/>
                  </a:cubicBezTo>
                  <a:cubicBezTo>
                    <a:pt x="930" y="48"/>
                    <a:pt x="918" y="31"/>
                    <a:pt x="897" y="31"/>
                  </a:cubicBezTo>
                  <a:moveTo>
                    <a:pt x="844" y="33"/>
                  </a:moveTo>
                  <a:cubicBezTo>
                    <a:pt x="829" y="33"/>
                    <a:pt x="829" y="33"/>
                    <a:pt x="829" y="33"/>
                  </a:cubicBezTo>
                  <a:cubicBezTo>
                    <a:pt x="829" y="109"/>
                    <a:pt x="829" y="109"/>
                    <a:pt x="829" y="109"/>
                  </a:cubicBezTo>
                  <a:cubicBezTo>
                    <a:pt x="844" y="109"/>
                    <a:pt x="844" y="109"/>
                    <a:pt x="844" y="109"/>
                  </a:cubicBezTo>
                  <a:lnTo>
                    <a:pt x="844" y="33"/>
                  </a:lnTo>
                  <a:close/>
                  <a:moveTo>
                    <a:pt x="847" y="10"/>
                  </a:moveTo>
                  <a:cubicBezTo>
                    <a:pt x="847" y="4"/>
                    <a:pt x="842" y="0"/>
                    <a:pt x="837" y="0"/>
                  </a:cubicBezTo>
                  <a:cubicBezTo>
                    <a:pt x="831" y="0"/>
                    <a:pt x="827" y="4"/>
                    <a:pt x="827" y="10"/>
                  </a:cubicBezTo>
                  <a:cubicBezTo>
                    <a:pt x="827" y="16"/>
                    <a:pt x="831" y="20"/>
                    <a:pt x="837" y="20"/>
                  </a:cubicBezTo>
                  <a:cubicBezTo>
                    <a:pt x="842" y="20"/>
                    <a:pt x="847" y="16"/>
                    <a:pt x="847" y="10"/>
                  </a:cubicBezTo>
                  <a:moveTo>
                    <a:pt x="814" y="86"/>
                  </a:moveTo>
                  <a:cubicBezTo>
                    <a:pt x="800" y="81"/>
                    <a:pt x="800" y="81"/>
                    <a:pt x="800" y="81"/>
                  </a:cubicBezTo>
                  <a:cubicBezTo>
                    <a:pt x="798" y="91"/>
                    <a:pt x="789" y="97"/>
                    <a:pt x="781" y="97"/>
                  </a:cubicBezTo>
                  <a:cubicBezTo>
                    <a:pt x="767" y="97"/>
                    <a:pt x="759" y="87"/>
                    <a:pt x="759" y="70"/>
                  </a:cubicBezTo>
                  <a:cubicBezTo>
                    <a:pt x="759" y="54"/>
                    <a:pt x="767" y="44"/>
                    <a:pt x="781" y="44"/>
                  </a:cubicBezTo>
                  <a:cubicBezTo>
                    <a:pt x="789" y="44"/>
                    <a:pt x="797" y="50"/>
                    <a:pt x="800" y="60"/>
                  </a:cubicBezTo>
                  <a:cubicBezTo>
                    <a:pt x="814" y="55"/>
                    <a:pt x="814" y="55"/>
                    <a:pt x="814" y="55"/>
                  </a:cubicBezTo>
                  <a:cubicBezTo>
                    <a:pt x="810" y="40"/>
                    <a:pt x="796" y="31"/>
                    <a:pt x="781" y="31"/>
                  </a:cubicBezTo>
                  <a:cubicBezTo>
                    <a:pt x="758" y="31"/>
                    <a:pt x="743" y="47"/>
                    <a:pt x="743" y="70"/>
                  </a:cubicBezTo>
                  <a:cubicBezTo>
                    <a:pt x="743" y="95"/>
                    <a:pt x="758" y="110"/>
                    <a:pt x="781" y="110"/>
                  </a:cubicBezTo>
                  <a:cubicBezTo>
                    <a:pt x="796" y="110"/>
                    <a:pt x="810" y="101"/>
                    <a:pt x="814" y="86"/>
                  </a:cubicBezTo>
                  <a:moveTo>
                    <a:pt x="717" y="36"/>
                  </a:moveTo>
                  <a:cubicBezTo>
                    <a:pt x="731" y="28"/>
                    <a:pt x="731" y="28"/>
                    <a:pt x="731" y="28"/>
                  </a:cubicBezTo>
                  <a:cubicBezTo>
                    <a:pt x="727" y="16"/>
                    <a:pt x="715" y="8"/>
                    <a:pt x="698" y="8"/>
                  </a:cubicBezTo>
                  <a:cubicBezTo>
                    <a:pt x="678" y="8"/>
                    <a:pt x="665" y="20"/>
                    <a:pt x="665" y="35"/>
                  </a:cubicBezTo>
                  <a:cubicBezTo>
                    <a:pt x="665" y="49"/>
                    <a:pt x="674" y="58"/>
                    <a:pt x="693" y="64"/>
                  </a:cubicBezTo>
                  <a:cubicBezTo>
                    <a:pt x="709" y="70"/>
                    <a:pt x="717" y="73"/>
                    <a:pt x="717" y="82"/>
                  </a:cubicBezTo>
                  <a:cubicBezTo>
                    <a:pt x="717" y="91"/>
                    <a:pt x="709" y="96"/>
                    <a:pt x="698" y="96"/>
                  </a:cubicBezTo>
                  <a:cubicBezTo>
                    <a:pt x="687" y="96"/>
                    <a:pt x="679" y="91"/>
                    <a:pt x="674" y="80"/>
                  </a:cubicBezTo>
                  <a:cubicBezTo>
                    <a:pt x="661" y="88"/>
                    <a:pt x="661" y="88"/>
                    <a:pt x="661" y="88"/>
                  </a:cubicBezTo>
                  <a:cubicBezTo>
                    <a:pt x="667" y="103"/>
                    <a:pt x="680" y="111"/>
                    <a:pt x="698" y="111"/>
                  </a:cubicBezTo>
                  <a:cubicBezTo>
                    <a:pt x="718" y="111"/>
                    <a:pt x="733" y="99"/>
                    <a:pt x="733" y="80"/>
                  </a:cubicBezTo>
                  <a:cubicBezTo>
                    <a:pt x="733" y="65"/>
                    <a:pt x="721" y="58"/>
                    <a:pt x="702" y="51"/>
                  </a:cubicBezTo>
                  <a:cubicBezTo>
                    <a:pt x="689" y="47"/>
                    <a:pt x="681" y="43"/>
                    <a:pt x="681" y="34"/>
                  </a:cubicBezTo>
                  <a:cubicBezTo>
                    <a:pt x="681" y="28"/>
                    <a:pt x="686" y="22"/>
                    <a:pt x="697" y="22"/>
                  </a:cubicBezTo>
                  <a:cubicBezTo>
                    <a:pt x="707" y="22"/>
                    <a:pt x="715" y="28"/>
                    <a:pt x="717" y="36"/>
                  </a:cubicBezTo>
                  <a:moveTo>
                    <a:pt x="613" y="15"/>
                  </a:moveTo>
                  <a:cubicBezTo>
                    <a:pt x="617" y="15"/>
                    <a:pt x="620" y="15"/>
                    <a:pt x="623" y="16"/>
                  </a:cubicBezTo>
                  <a:cubicBezTo>
                    <a:pt x="623" y="2"/>
                    <a:pt x="623" y="2"/>
                    <a:pt x="623" y="2"/>
                  </a:cubicBezTo>
                  <a:cubicBezTo>
                    <a:pt x="620" y="1"/>
                    <a:pt x="617" y="1"/>
                    <a:pt x="612" y="1"/>
                  </a:cubicBezTo>
                  <a:cubicBezTo>
                    <a:pt x="599" y="1"/>
                    <a:pt x="584" y="7"/>
                    <a:pt x="584" y="29"/>
                  </a:cubicBezTo>
                  <a:cubicBezTo>
                    <a:pt x="584" y="33"/>
                    <a:pt x="584" y="33"/>
                    <a:pt x="584" y="33"/>
                  </a:cubicBezTo>
                  <a:cubicBezTo>
                    <a:pt x="572" y="33"/>
                    <a:pt x="572" y="33"/>
                    <a:pt x="572" y="33"/>
                  </a:cubicBezTo>
                  <a:cubicBezTo>
                    <a:pt x="572" y="45"/>
                    <a:pt x="572" y="45"/>
                    <a:pt x="572" y="45"/>
                  </a:cubicBezTo>
                  <a:cubicBezTo>
                    <a:pt x="584" y="45"/>
                    <a:pt x="584" y="45"/>
                    <a:pt x="584" y="45"/>
                  </a:cubicBezTo>
                  <a:cubicBezTo>
                    <a:pt x="584" y="109"/>
                    <a:pt x="584" y="109"/>
                    <a:pt x="584" y="109"/>
                  </a:cubicBezTo>
                  <a:cubicBezTo>
                    <a:pt x="599" y="109"/>
                    <a:pt x="599" y="109"/>
                    <a:pt x="599" y="109"/>
                  </a:cubicBezTo>
                  <a:cubicBezTo>
                    <a:pt x="599" y="45"/>
                    <a:pt x="599" y="45"/>
                    <a:pt x="599" y="45"/>
                  </a:cubicBezTo>
                  <a:cubicBezTo>
                    <a:pt x="620" y="45"/>
                    <a:pt x="620" y="45"/>
                    <a:pt x="620" y="45"/>
                  </a:cubicBezTo>
                  <a:cubicBezTo>
                    <a:pt x="620" y="33"/>
                    <a:pt x="620" y="33"/>
                    <a:pt x="620" y="33"/>
                  </a:cubicBezTo>
                  <a:cubicBezTo>
                    <a:pt x="599" y="33"/>
                    <a:pt x="599" y="33"/>
                    <a:pt x="599" y="33"/>
                  </a:cubicBezTo>
                  <a:cubicBezTo>
                    <a:pt x="599" y="31"/>
                    <a:pt x="599" y="31"/>
                    <a:pt x="599" y="31"/>
                  </a:cubicBezTo>
                  <a:cubicBezTo>
                    <a:pt x="599" y="20"/>
                    <a:pt x="604" y="15"/>
                    <a:pt x="613" y="15"/>
                  </a:cubicBezTo>
                  <a:moveTo>
                    <a:pt x="548" y="70"/>
                  </a:moveTo>
                  <a:cubicBezTo>
                    <a:pt x="548" y="87"/>
                    <a:pt x="540" y="97"/>
                    <a:pt x="526" y="97"/>
                  </a:cubicBezTo>
                  <a:cubicBezTo>
                    <a:pt x="513" y="97"/>
                    <a:pt x="505" y="87"/>
                    <a:pt x="505" y="70"/>
                  </a:cubicBezTo>
                  <a:cubicBezTo>
                    <a:pt x="505" y="54"/>
                    <a:pt x="513" y="44"/>
                    <a:pt x="526" y="44"/>
                  </a:cubicBezTo>
                  <a:cubicBezTo>
                    <a:pt x="540" y="44"/>
                    <a:pt x="548" y="54"/>
                    <a:pt x="548" y="70"/>
                  </a:cubicBezTo>
                  <a:moveTo>
                    <a:pt x="563" y="70"/>
                  </a:moveTo>
                  <a:cubicBezTo>
                    <a:pt x="563" y="46"/>
                    <a:pt x="548" y="31"/>
                    <a:pt x="526" y="31"/>
                  </a:cubicBezTo>
                  <a:cubicBezTo>
                    <a:pt x="504" y="31"/>
                    <a:pt x="489" y="46"/>
                    <a:pt x="489" y="70"/>
                  </a:cubicBezTo>
                  <a:cubicBezTo>
                    <a:pt x="489" y="95"/>
                    <a:pt x="504" y="110"/>
                    <a:pt x="526" y="110"/>
                  </a:cubicBezTo>
                  <a:cubicBezTo>
                    <a:pt x="548" y="110"/>
                    <a:pt x="563" y="95"/>
                    <a:pt x="563" y="70"/>
                  </a:cubicBezTo>
                  <a:moveTo>
                    <a:pt x="440" y="109"/>
                  </a:moveTo>
                  <a:cubicBezTo>
                    <a:pt x="440" y="2"/>
                    <a:pt x="440" y="2"/>
                    <a:pt x="440" y="2"/>
                  </a:cubicBezTo>
                  <a:cubicBezTo>
                    <a:pt x="425" y="4"/>
                    <a:pt x="425" y="4"/>
                    <a:pt x="425" y="4"/>
                  </a:cubicBezTo>
                  <a:cubicBezTo>
                    <a:pt x="425" y="109"/>
                    <a:pt x="425" y="109"/>
                    <a:pt x="425" y="109"/>
                  </a:cubicBezTo>
                  <a:lnTo>
                    <a:pt x="440" y="109"/>
                  </a:lnTo>
                  <a:close/>
                  <a:moveTo>
                    <a:pt x="394" y="70"/>
                  </a:moveTo>
                  <a:cubicBezTo>
                    <a:pt x="394" y="87"/>
                    <a:pt x="386" y="97"/>
                    <a:pt x="372" y="97"/>
                  </a:cubicBezTo>
                  <a:cubicBezTo>
                    <a:pt x="359" y="97"/>
                    <a:pt x="351" y="87"/>
                    <a:pt x="351" y="70"/>
                  </a:cubicBezTo>
                  <a:cubicBezTo>
                    <a:pt x="351" y="54"/>
                    <a:pt x="359" y="44"/>
                    <a:pt x="372" y="44"/>
                  </a:cubicBezTo>
                  <a:cubicBezTo>
                    <a:pt x="386" y="44"/>
                    <a:pt x="394" y="54"/>
                    <a:pt x="394" y="70"/>
                  </a:cubicBezTo>
                  <a:moveTo>
                    <a:pt x="409" y="70"/>
                  </a:moveTo>
                  <a:cubicBezTo>
                    <a:pt x="409" y="46"/>
                    <a:pt x="394" y="31"/>
                    <a:pt x="372" y="31"/>
                  </a:cubicBezTo>
                  <a:cubicBezTo>
                    <a:pt x="351" y="31"/>
                    <a:pt x="336" y="46"/>
                    <a:pt x="336" y="70"/>
                  </a:cubicBezTo>
                  <a:cubicBezTo>
                    <a:pt x="336" y="95"/>
                    <a:pt x="351" y="110"/>
                    <a:pt x="372" y="110"/>
                  </a:cubicBezTo>
                  <a:cubicBezTo>
                    <a:pt x="394" y="110"/>
                    <a:pt x="409" y="95"/>
                    <a:pt x="409" y="70"/>
                  </a:cubicBezTo>
                  <a:moveTo>
                    <a:pt x="309" y="70"/>
                  </a:moveTo>
                  <a:cubicBezTo>
                    <a:pt x="309" y="87"/>
                    <a:pt x="301" y="97"/>
                    <a:pt x="287" y="97"/>
                  </a:cubicBezTo>
                  <a:cubicBezTo>
                    <a:pt x="274" y="97"/>
                    <a:pt x="266" y="87"/>
                    <a:pt x="266" y="70"/>
                  </a:cubicBezTo>
                  <a:cubicBezTo>
                    <a:pt x="266" y="54"/>
                    <a:pt x="274" y="44"/>
                    <a:pt x="287" y="44"/>
                  </a:cubicBezTo>
                  <a:cubicBezTo>
                    <a:pt x="301" y="44"/>
                    <a:pt x="309" y="54"/>
                    <a:pt x="309" y="70"/>
                  </a:cubicBezTo>
                  <a:moveTo>
                    <a:pt x="324" y="70"/>
                  </a:moveTo>
                  <a:cubicBezTo>
                    <a:pt x="324" y="46"/>
                    <a:pt x="309" y="31"/>
                    <a:pt x="287" y="31"/>
                  </a:cubicBezTo>
                  <a:cubicBezTo>
                    <a:pt x="265" y="31"/>
                    <a:pt x="251" y="46"/>
                    <a:pt x="251" y="70"/>
                  </a:cubicBezTo>
                  <a:cubicBezTo>
                    <a:pt x="251" y="95"/>
                    <a:pt x="265" y="110"/>
                    <a:pt x="287" y="110"/>
                  </a:cubicBezTo>
                  <a:cubicBezTo>
                    <a:pt x="309" y="110"/>
                    <a:pt x="324" y="95"/>
                    <a:pt x="324" y="70"/>
                  </a:cubicBezTo>
                  <a:moveTo>
                    <a:pt x="208" y="31"/>
                  </a:moveTo>
                  <a:cubicBezTo>
                    <a:pt x="197" y="31"/>
                    <a:pt x="189" y="36"/>
                    <a:pt x="185" y="43"/>
                  </a:cubicBezTo>
                  <a:cubicBezTo>
                    <a:pt x="184" y="43"/>
                    <a:pt x="184" y="43"/>
                    <a:pt x="184" y="43"/>
                  </a:cubicBezTo>
                  <a:cubicBezTo>
                    <a:pt x="184" y="2"/>
                    <a:pt x="184" y="2"/>
                    <a:pt x="184" y="2"/>
                  </a:cubicBezTo>
                  <a:cubicBezTo>
                    <a:pt x="169" y="4"/>
                    <a:pt x="169" y="4"/>
                    <a:pt x="169" y="4"/>
                  </a:cubicBezTo>
                  <a:cubicBezTo>
                    <a:pt x="169" y="109"/>
                    <a:pt x="169" y="109"/>
                    <a:pt x="169" y="109"/>
                  </a:cubicBezTo>
                  <a:cubicBezTo>
                    <a:pt x="184" y="109"/>
                    <a:pt x="184" y="109"/>
                    <a:pt x="184" y="109"/>
                  </a:cubicBezTo>
                  <a:cubicBezTo>
                    <a:pt x="184" y="68"/>
                    <a:pt x="184" y="68"/>
                    <a:pt x="184" y="68"/>
                  </a:cubicBezTo>
                  <a:cubicBezTo>
                    <a:pt x="184" y="60"/>
                    <a:pt x="186" y="55"/>
                    <a:pt x="189" y="51"/>
                  </a:cubicBezTo>
                  <a:cubicBezTo>
                    <a:pt x="193" y="47"/>
                    <a:pt x="198" y="44"/>
                    <a:pt x="204" y="44"/>
                  </a:cubicBezTo>
                  <a:cubicBezTo>
                    <a:pt x="214" y="44"/>
                    <a:pt x="219" y="50"/>
                    <a:pt x="219" y="63"/>
                  </a:cubicBezTo>
                  <a:cubicBezTo>
                    <a:pt x="219" y="109"/>
                    <a:pt x="219" y="109"/>
                    <a:pt x="219" y="109"/>
                  </a:cubicBezTo>
                  <a:cubicBezTo>
                    <a:pt x="235" y="109"/>
                    <a:pt x="235" y="109"/>
                    <a:pt x="235" y="109"/>
                  </a:cubicBezTo>
                  <a:cubicBezTo>
                    <a:pt x="235" y="58"/>
                    <a:pt x="235" y="58"/>
                    <a:pt x="235" y="58"/>
                  </a:cubicBezTo>
                  <a:cubicBezTo>
                    <a:pt x="235" y="38"/>
                    <a:pt x="222" y="31"/>
                    <a:pt x="208" y="31"/>
                  </a:cubicBezTo>
                  <a:moveTo>
                    <a:pt x="153" y="86"/>
                  </a:moveTo>
                  <a:cubicBezTo>
                    <a:pt x="139" y="81"/>
                    <a:pt x="139" y="81"/>
                    <a:pt x="139" y="81"/>
                  </a:cubicBezTo>
                  <a:cubicBezTo>
                    <a:pt x="137" y="91"/>
                    <a:pt x="128" y="97"/>
                    <a:pt x="120" y="97"/>
                  </a:cubicBezTo>
                  <a:cubicBezTo>
                    <a:pt x="107" y="97"/>
                    <a:pt x="98" y="87"/>
                    <a:pt x="98" y="70"/>
                  </a:cubicBezTo>
                  <a:cubicBezTo>
                    <a:pt x="98" y="54"/>
                    <a:pt x="106" y="44"/>
                    <a:pt x="120" y="44"/>
                  </a:cubicBezTo>
                  <a:cubicBezTo>
                    <a:pt x="128" y="44"/>
                    <a:pt x="137" y="50"/>
                    <a:pt x="139" y="60"/>
                  </a:cubicBezTo>
                  <a:cubicBezTo>
                    <a:pt x="153" y="55"/>
                    <a:pt x="153" y="55"/>
                    <a:pt x="153" y="55"/>
                  </a:cubicBezTo>
                  <a:cubicBezTo>
                    <a:pt x="149" y="40"/>
                    <a:pt x="136" y="31"/>
                    <a:pt x="120" y="31"/>
                  </a:cubicBezTo>
                  <a:cubicBezTo>
                    <a:pt x="97" y="31"/>
                    <a:pt x="83" y="47"/>
                    <a:pt x="83" y="70"/>
                  </a:cubicBezTo>
                  <a:cubicBezTo>
                    <a:pt x="83" y="95"/>
                    <a:pt x="98" y="110"/>
                    <a:pt x="120" y="110"/>
                  </a:cubicBezTo>
                  <a:cubicBezTo>
                    <a:pt x="136" y="110"/>
                    <a:pt x="149" y="101"/>
                    <a:pt x="153" y="86"/>
                  </a:cubicBezTo>
                  <a:moveTo>
                    <a:pt x="56" y="36"/>
                  </a:moveTo>
                  <a:cubicBezTo>
                    <a:pt x="70" y="28"/>
                    <a:pt x="70" y="28"/>
                    <a:pt x="70" y="28"/>
                  </a:cubicBezTo>
                  <a:cubicBezTo>
                    <a:pt x="66" y="16"/>
                    <a:pt x="54" y="8"/>
                    <a:pt x="37" y="8"/>
                  </a:cubicBezTo>
                  <a:cubicBezTo>
                    <a:pt x="18" y="8"/>
                    <a:pt x="4" y="20"/>
                    <a:pt x="4" y="35"/>
                  </a:cubicBezTo>
                  <a:cubicBezTo>
                    <a:pt x="4" y="49"/>
                    <a:pt x="13" y="58"/>
                    <a:pt x="32" y="64"/>
                  </a:cubicBezTo>
                  <a:cubicBezTo>
                    <a:pt x="49" y="70"/>
                    <a:pt x="56" y="73"/>
                    <a:pt x="56" y="82"/>
                  </a:cubicBezTo>
                  <a:cubicBezTo>
                    <a:pt x="56" y="91"/>
                    <a:pt x="48" y="96"/>
                    <a:pt x="38" y="96"/>
                  </a:cubicBezTo>
                  <a:cubicBezTo>
                    <a:pt x="26" y="96"/>
                    <a:pt x="18" y="91"/>
                    <a:pt x="13" y="80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7" y="103"/>
                    <a:pt x="19" y="111"/>
                    <a:pt x="37" y="111"/>
                  </a:cubicBezTo>
                  <a:cubicBezTo>
                    <a:pt x="57" y="111"/>
                    <a:pt x="72" y="99"/>
                    <a:pt x="72" y="80"/>
                  </a:cubicBezTo>
                  <a:cubicBezTo>
                    <a:pt x="72" y="65"/>
                    <a:pt x="61" y="58"/>
                    <a:pt x="41" y="51"/>
                  </a:cubicBezTo>
                  <a:cubicBezTo>
                    <a:pt x="29" y="47"/>
                    <a:pt x="21" y="43"/>
                    <a:pt x="21" y="34"/>
                  </a:cubicBezTo>
                  <a:cubicBezTo>
                    <a:pt x="21" y="28"/>
                    <a:pt x="26" y="22"/>
                    <a:pt x="36" y="22"/>
                  </a:cubicBezTo>
                  <a:cubicBezTo>
                    <a:pt x="46" y="22"/>
                    <a:pt x="54" y="28"/>
                    <a:pt x="56" y="36"/>
                  </a:cubicBezTo>
                </a:path>
              </a:pathLst>
            </a:custGeom>
            <a:solidFill>
              <a:srgbClr val="4365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98478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Social Sc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3304565" y="4281818"/>
            <a:ext cx="5553296" cy="701041"/>
          </a:xfrm>
        </p:spPr>
        <p:txBody>
          <a:bodyPr tIns="0" bIns="0" anchor="ctr" anchorCtr="0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3" name="Title 1"/>
          <p:cNvSpPr>
            <a:spLocks noGrp="1"/>
          </p:cNvSpPr>
          <p:nvPr>
            <p:ph type="ctrTitle"/>
          </p:nvPr>
        </p:nvSpPr>
        <p:spPr>
          <a:xfrm>
            <a:off x="3304565" y="3109299"/>
            <a:ext cx="5553296" cy="1145597"/>
          </a:xfrm>
        </p:spPr>
        <p:txBody>
          <a:bodyPr tIns="0" bIns="0"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304565" y="4982859"/>
            <a:ext cx="5553296" cy="293159"/>
          </a:xfrm>
        </p:spPr>
        <p:txBody>
          <a:bodyPr anchor="ctr" anchorCtr="0">
            <a:normAutofit/>
          </a:bodyPr>
          <a:lstStyle>
            <a:lvl1pPr>
              <a:defRPr sz="1400" baseline="0"/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insert date</a:t>
            </a:r>
          </a:p>
        </p:txBody>
      </p:sp>
      <p:sp>
        <p:nvSpPr>
          <p:cNvPr id="50" name="Picture Placeholder 49"/>
          <p:cNvSpPr>
            <a:spLocks noGrp="1"/>
          </p:cNvSpPr>
          <p:nvPr>
            <p:ph type="pic" sz="quarter" idx="21"/>
          </p:nvPr>
        </p:nvSpPr>
        <p:spPr>
          <a:xfrm>
            <a:off x="531850" y="1108039"/>
            <a:ext cx="8663517" cy="4604273"/>
          </a:xfrm>
          <a:custGeom>
            <a:avLst/>
            <a:gdLst>
              <a:gd name="connsiteX0" fmla="*/ 0 w 6497638"/>
              <a:gd name="connsiteY0" fmla="*/ 0 h 4604273"/>
              <a:gd name="connsiteX1" fmla="*/ 6497638 w 6497638"/>
              <a:gd name="connsiteY1" fmla="*/ 0 h 4604273"/>
              <a:gd name="connsiteX2" fmla="*/ 6497638 w 6497638"/>
              <a:gd name="connsiteY2" fmla="*/ 646150 h 4604273"/>
              <a:gd name="connsiteX3" fmla="*/ 2699316 w 6497638"/>
              <a:gd name="connsiteY3" fmla="*/ 646150 h 4604273"/>
              <a:gd name="connsiteX4" fmla="*/ 2699316 w 6497638"/>
              <a:gd name="connsiteY4" fmla="*/ 976794 h 4604273"/>
              <a:gd name="connsiteX5" fmla="*/ 1870774 w 6497638"/>
              <a:gd name="connsiteY5" fmla="*/ 976794 h 4604273"/>
              <a:gd name="connsiteX6" fmla="*/ 1870774 w 6497638"/>
              <a:gd name="connsiteY6" fmla="*/ 4414938 h 4604273"/>
              <a:gd name="connsiteX7" fmla="*/ 2699316 w 6497638"/>
              <a:gd name="connsiteY7" fmla="*/ 4414938 h 4604273"/>
              <a:gd name="connsiteX8" fmla="*/ 2699316 w 6497638"/>
              <a:gd name="connsiteY8" fmla="*/ 4604273 h 4604273"/>
              <a:gd name="connsiteX9" fmla="*/ 0 w 6497638"/>
              <a:gd name="connsiteY9" fmla="*/ 4604273 h 4604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497638" h="4604273">
                <a:moveTo>
                  <a:pt x="0" y="0"/>
                </a:moveTo>
                <a:lnTo>
                  <a:pt x="6497638" y="0"/>
                </a:lnTo>
                <a:lnTo>
                  <a:pt x="6497638" y="646150"/>
                </a:lnTo>
                <a:lnTo>
                  <a:pt x="2699316" y="646150"/>
                </a:lnTo>
                <a:lnTo>
                  <a:pt x="2699316" y="976794"/>
                </a:lnTo>
                <a:lnTo>
                  <a:pt x="1870774" y="976794"/>
                </a:lnTo>
                <a:lnTo>
                  <a:pt x="1870774" y="4414938"/>
                </a:lnTo>
                <a:lnTo>
                  <a:pt x="2699316" y="4414938"/>
                </a:lnTo>
                <a:lnTo>
                  <a:pt x="2699316" y="4604273"/>
                </a:lnTo>
                <a:lnTo>
                  <a:pt x="0" y="460427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6" name="Picture Placeholder 45"/>
          <p:cNvSpPr>
            <a:spLocks noGrp="1"/>
          </p:cNvSpPr>
          <p:nvPr>
            <p:ph type="pic" sz="quarter" idx="20"/>
          </p:nvPr>
        </p:nvSpPr>
        <p:spPr>
          <a:xfrm>
            <a:off x="4130937" y="1754189"/>
            <a:ext cx="8067600" cy="4524375"/>
          </a:xfrm>
          <a:custGeom>
            <a:avLst/>
            <a:gdLst>
              <a:gd name="connsiteX0" fmla="*/ 0 w 6045797"/>
              <a:gd name="connsiteY0" fmla="*/ 0 h 4524375"/>
              <a:gd name="connsiteX1" fmla="*/ 6045797 w 6045797"/>
              <a:gd name="connsiteY1" fmla="*/ 0 h 4524375"/>
              <a:gd name="connsiteX2" fmla="*/ 6045797 w 6045797"/>
              <a:gd name="connsiteY2" fmla="*/ 4524375 h 4524375"/>
              <a:gd name="connsiteX3" fmla="*/ 0 w 6045797"/>
              <a:gd name="connsiteY3" fmla="*/ 4524375 h 4524375"/>
              <a:gd name="connsiteX4" fmla="*/ 0 w 6045797"/>
              <a:gd name="connsiteY4" fmla="*/ 3768788 h 4524375"/>
              <a:gd name="connsiteX5" fmla="*/ 3798322 w 6045797"/>
              <a:gd name="connsiteY5" fmla="*/ 3768788 h 4524375"/>
              <a:gd name="connsiteX6" fmla="*/ 3798322 w 6045797"/>
              <a:gd name="connsiteY6" fmla="*/ 330644 h 4524375"/>
              <a:gd name="connsiteX7" fmla="*/ 0 w 6045797"/>
              <a:gd name="connsiteY7" fmla="*/ 330644 h 4524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45797" h="4524375">
                <a:moveTo>
                  <a:pt x="0" y="0"/>
                </a:moveTo>
                <a:lnTo>
                  <a:pt x="6045797" y="0"/>
                </a:lnTo>
                <a:lnTo>
                  <a:pt x="6045797" y="4524375"/>
                </a:lnTo>
                <a:lnTo>
                  <a:pt x="0" y="4524375"/>
                </a:lnTo>
                <a:lnTo>
                  <a:pt x="0" y="3768788"/>
                </a:lnTo>
                <a:lnTo>
                  <a:pt x="3798322" y="3768788"/>
                </a:lnTo>
                <a:lnTo>
                  <a:pt x="3798322" y="330644"/>
                </a:lnTo>
                <a:lnTo>
                  <a:pt x="0" y="33064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516466" y="474727"/>
            <a:ext cx="9635068" cy="196977"/>
          </a:xfrm>
          <a:noFill/>
        </p:spPr>
        <p:txBody>
          <a:bodyPr wrap="square" lIns="0" tIns="0" rIns="0" bIns="0" rtlCol="0">
            <a:spAutoFit/>
          </a:bodyPr>
          <a:lstStyle>
            <a:lvl1pPr>
              <a:defRPr lang="en-US" sz="1600" dirty="0" smtClean="0">
                <a:solidFill>
                  <a:schemeClr val="accent1"/>
                </a:solidFill>
              </a:defRPr>
            </a:lvl1pPr>
          </a:lstStyle>
          <a:p>
            <a:pPr lvl="0" defTabSz="457200"/>
            <a:r>
              <a:rPr lang="en-US"/>
              <a:t>Edit Master text styles</a:t>
            </a:r>
          </a:p>
        </p:txBody>
      </p:sp>
      <p:sp>
        <p:nvSpPr>
          <p:cNvPr id="19" name="TextBox 18"/>
          <p:cNvSpPr txBox="1">
            <a:spLocks noChangeAspect="1"/>
          </p:cNvSpPr>
          <p:nvPr userDrawn="1"/>
        </p:nvSpPr>
        <p:spPr>
          <a:xfrm>
            <a:off x="516468" y="6386512"/>
            <a:ext cx="2232403" cy="360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marL="0" algn="l" defTabSz="457200" rtl="0" eaLnBrk="1" latinLnBrk="0" hangingPunct="1"/>
            <a:r>
              <a:rPr lang="en-GB" sz="10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dundee.ac.uk</a:t>
            </a:r>
          </a:p>
        </p:txBody>
      </p:sp>
      <p:sp>
        <p:nvSpPr>
          <p:cNvPr id="26" name="Freeform 5"/>
          <p:cNvSpPr>
            <a:spLocks noEditPoints="1"/>
          </p:cNvSpPr>
          <p:nvPr userDrawn="1"/>
        </p:nvSpPr>
        <p:spPr bwMode="auto">
          <a:xfrm>
            <a:off x="11175725" y="325465"/>
            <a:ext cx="499809" cy="676800"/>
          </a:xfrm>
          <a:custGeom>
            <a:avLst/>
            <a:gdLst>
              <a:gd name="T0" fmla="*/ 250 w 340"/>
              <a:gd name="T1" fmla="*/ 401 h 462"/>
              <a:gd name="T2" fmla="*/ 91 w 340"/>
              <a:gd name="T3" fmla="*/ 402 h 462"/>
              <a:gd name="T4" fmla="*/ 170 w 340"/>
              <a:gd name="T5" fmla="*/ 294 h 462"/>
              <a:gd name="T6" fmla="*/ 332 w 340"/>
              <a:gd name="T7" fmla="*/ 170 h 462"/>
              <a:gd name="T8" fmla="*/ 276 w 340"/>
              <a:gd name="T9" fmla="*/ 375 h 462"/>
              <a:gd name="T10" fmla="*/ 23 w 340"/>
              <a:gd name="T11" fmla="*/ 59 h 462"/>
              <a:gd name="T12" fmla="*/ 45 w 340"/>
              <a:gd name="T13" fmla="*/ 79 h 462"/>
              <a:gd name="T14" fmla="*/ 73 w 340"/>
              <a:gd name="T15" fmla="*/ 88 h 462"/>
              <a:gd name="T16" fmla="*/ 56 w 340"/>
              <a:gd name="T17" fmla="*/ 102 h 462"/>
              <a:gd name="T18" fmla="*/ 56 w 340"/>
              <a:gd name="T19" fmla="*/ 118 h 462"/>
              <a:gd name="T20" fmla="*/ 55 w 340"/>
              <a:gd name="T21" fmla="*/ 117 h 462"/>
              <a:gd name="T22" fmla="*/ 23 w 340"/>
              <a:gd name="T23" fmla="*/ 59 h 462"/>
              <a:gd name="T24" fmla="*/ 94 w 340"/>
              <a:gd name="T25" fmla="*/ 61 h 462"/>
              <a:gd name="T26" fmla="*/ 93 w 340"/>
              <a:gd name="T27" fmla="*/ 44 h 462"/>
              <a:gd name="T28" fmla="*/ 105 w 340"/>
              <a:gd name="T29" fmla="*/ 44 h 462"/>
              <a:gd name="T30" fmla="*/ 122 w 340"/>
              <a:gd name="T31" fmla="*/ 54 h 462"/>
              <a:gd name="T32" fmla="*/ 128 w 340"/>
              <a:gd name="T33" fmla="*/ 64 h 462"/>
              <a:gd name="T34" fmla="*/ 112 w 340"/>
              <a:gd name="T35" fmla="*/ 72 h 462"/>
              <a:gd name="T36" fmla="*/ 115 w 340"/>
              <a:gd name="T37" fmla="*/ 94 h 462"/>
              <a:gd name="T38" fmla="*/ 103 w 340"/>
              <a:gd name="T39" fmla="*/ 94 h 462"/>
              <a:gd name="T40" fmla="*/ 85 w 340"/>
              <a:gd name="T41" fmla="*/ 79 h 462"/>
              <a:gd name="T42" fmla="*/ 78 w 340"/>
              <a:gd name="T43" fmla="*/ 69 h 462"/>
              <a:gd name="T44" fmla="*/ 153 w 340"/>
              <a:gd name="T45" fmla="*/ 49 h 462"/>
              <a:gd name="T46" fmla="*/ 160 w 340"/>
              <a:gd name="T47" fmla="*/ 48 h 462"/>
              <a:gd name="T48" fmla="*/ 157 w 340"/>
              <a:gd name="T49" fmla="*/ 39 h 462"/>
              <a:gd name="T50" fmla="*/ 171 w 340"/>
              <a:gd name="T51" fmla="*/ 20 h 462"/>
              <a:gd name="T52" fmla="*/ 180 w 340"/>
              <a:gd name="T53" fmla="*/ 48 h 462"/>
              <a:gd name="T54" fmla="*/ 200 w 340"/>
              <a:gd name="T55" fmla="*/ 70 h 462"/>
              <a:gd name="T56" fmla="*/ 178 w 340"/>
              <a:gd name="T57" fmla="*/ 74 h 462"/>
              <a:gd name="T58" fmla="*/ 170 w 340"/>
              <a:gd name="T59" fmla="*/ 87 h 462"/>
              <a:gd name="T60" fmla="*/ 162 w 340"/>
              <a:gd name="T61" fmla="*/ 74 h 462"/>
              <a:gd name="T62" fmla="*/ 140 w 340"/>
              <a:gd name="T63" fmla="*/ 70 h 462"/>
              <a:gd name="T64" fmla="*/ 212 w 340"/>
              <a:gd name="T65" fmla="*/ 64 h 462"/>
              <a:gd name="T66" fmla="*/ 218 w 340"/>
              <a:gd name="T67" fmla="*/ 54 h 462"/>
              <a:gd name="T68" fmla="*/ 235 w 340"/>
              <a:gd name="T69" fmla="*/ 44 h 462"/>
              <a:gd name="T70" fmla="*/ 247 w 340"/>
              <a:gd name="T71" fmla="*/ 44 h 462"/>
              <a:gd name="T72" fmla="*/ 246 w 340"/>
              <a:gd name="T73" fmla="*/ 61 h 462"/>
              <a:gd name="T74" fmla="*/ 262 w 340"/>
              <a:gd name="T75" fmla="*/ 69 h 462"/>
              <a:gd name="T76" fmla="*/ 256 w 340"/>
              <a:gd name="T77" fmla="*/ 79 h 462"/>
              <a:gd name="T78" fmla="*/ 237 w 340"/>
              <a:gd name="T79" fmla="*/ 94 h 462"/>
              <a:gd name="T80" fmla="*/ 225 w 340"/>
              <a:gd name="T81" fmla="*/ 94 h 462"/>
              <a:gd name="T82" fmla="*/ 228 w 340"/>
              <a:gd name="T83" fmla="*/ 72 h 462"/>
              <a:gd name="T84" fmla="*/ 212 w 340"/>
              <a:gd name="T85" fmla="*/ 64 h 462"/>
              <a:gd name="T86" fmla="*/ 267 w 340"/>
              <a:gd name="T87" fmla="*/ 148 h 462"/>
              <a:gd name="T88" fmla="*/ 73 w 340"/>
              <a:gd name="T89" fmla="*/ 148 h 462"/>
              <a:gd name="T90" fmla="*/ 170 w 340"/>
              <a:gd name="T91" fmla="*/ 98 h 462"/>
              <a:gd name="T92" fmla="*/ 267 w 340"/>
              <a:gd name="T93" fmla="*/ 88 h 462"/>
              <a:gd name="T94" fmla="*/ 296 w 340"/>
              <a:gd name="T95" fmla="*/ 79 h 462"/>
              <a:gd name="T96" fmla="*/ 318 w 340"/>
              <a:gd name="T97" fmla="*/ 59 h 462"/>
              <a:gd name="T98" fmla="*/ 318 w 340"/>
              <a:gd name="T99" fmla="*/ 60 h 462"/>
              <a:gd name="T100" fmla="*/ 284 w 340"/>
              <a:gd name="T101" fmla="*/ 118 h 462"/>
              <a:gd name="T102" fmla="*/ 281 w 340"/>
              <a:gd name="T103" fmla="*/ 105 h 462"/>
              <a:gd name="T104" fmla="*/ 267 w 340"/>
              <a:gd name="T105" fmla="*/ 89 h 462"/>
              <a:gd name="T106" fmla="*/ 0 w 340"/>
              <a:gd name="T107" fmla="*/ 0 h 462"/>
              <a:gd name="T108" fmla="*/ 170 w 340"/>
              <a:gd name="T109" fmla="*/ 462 h 462"/>
              <a:gd name="T110" fmla="*/ 340 w 340"/>
              <a:gd name="T111" fmla="*/ 0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40" h="462">
                <a:moveTo>
                  <a:pt x="276" y="375"/>
                </a:moveTo>
                <a:cubicBezTo>
                  <a:pt x="268" y="384"/>
                  <a:pt x="259" y="393"/>
                  <a:pt x="250" y="401"/>
                </a:cubicBezTo>
                <a:cubicBezTo>
                  <a:pt x="215" y="432"/>
                  <a:pt x="180" y="448"/>
                  <a:pt x="170" y="453"/>
                </a:cubicBezTo>
                <a:cubicBezTo>
                  <a:pt x="160" y="448"/>
                  <a:pt x="125" y="432"/>
                  <a:pt x="91" y="402"/>
                </a:cubicBezTo>
                <a:cubicBezTo>
                  <a:pt x="81" y="393"/>
                  <a:pt x="73" y="384"/>
                  <a:pt x="65" y="375"/>
                </a:cubicBezTo>
                <a:cubicBezTo>
                  <a:pt x="170" y="294"/>
                  <a:pt x="170" y="294"/>
                  <a:pt x="170" y="294"/>
                </a:cubicBezTo>
                <a:cubicBezTo>
                  <a:pt x="9" y="170"/>
                  <a:pt x="9" y="170"/>
                  <a:pt x="9" y="170"/>
                </a:cubicBezTo>
                <a:cubicBezTo>
                  <a:pt x="332" y="170"/>
                  <a:pt x="332" y="170"/>
                  <a:pt x="332" y="170"/>
                </a:cubicBezTo>
                <a:cubicBezTo>
                  <a:pt x="170" y="294"/>
                  <a:pt x="170" y="294"/>
                  <a:pt x="170" y="294"/>
                </a:cubicBezTo>
                <a:lnTo>
                  <a:pt x="276" y="375"/>
                </a:lnTo>
                <a:close/>
                <a:moveTo>
                  <a:pt x="23" y="59"/>
                </a:moveTo>
                <a:cubicBezTo>
                  <a:pt x="23" y="59"/>
                  <a:pt x="23" y="59"/>
                  <a:pt x="23" y="59"/>
                </a:cubicBezTo>
                <a:cubicBezTo>
                  <a:pt x="38" y="60"/>
                  <a:pt x="43" y="69"/>
                  <a:pt x="43" y="70"/>
                </a:cubicBezTo>
                <a:cubicBezTo>
                  <a:pt x="45" y="72"/>
                  <a:pt x="45" y="76"/>
                  <a:pt x="45" y="79"/>
                </a:cubicBezTo>
                <a:cubicBezTo>
                  <a:pt x="47" y="77"/>
                  <a:pt x="49" y="76"/>
                  <a:pt x="52" y="76"/>
                </a:cubicBezTo>
                <a:cubicBezTo>
                  <a:pt x="61" y="74"/>
                  <a:pt x="69" y="81"/>
                  <a:pt x="73" y="88"/>
                </a:cubicBezTo>
                <a:cubicBezTo>
                  <a:pt x="73" y="89"/>
                  <a:pt x="73" y="89"/>
                  <a:pt x="73" y="89"/>
                </a:cubicBezTo>
                <a:cubicBezTo>
                  <a:pt x="67" y="99"/>
                  <a:pt x="60" y="101"/>
                  <a:pt x="56" y="102"/>
                </a:cubicBezTo>
                <a:cubicBezTo>
                  <a:pt x="57" y="103"/>
                  <a:pt x="58" y="104"/>
                  <a:pt x="59" y="105"/>
                </a:cubicBezTo>
                <a:cubicBezTo>
                  <a:pt x="62" y="109"/>
                  <a:pt x="60" y="115"/>
                  <a:pt x="56" y="118"/>
                </a:cubicBezTo>
                <a:cubicBezTo>
                  <a:pt x="56" y="118"/>
                  <a:pt x="56" y="118"/>
                  <a:pt x="56" y="118"/>
                </a:cubicBezTo>
                <a:cubicBezTo>
                  <a:pt x="56" y="118"/>
                  <a:pt x="56" y="118"/>
                  <a:pt x="55" y="117"/>
                </a:cubicBezTo>
                <a:cubicBezTo>
                  <a:pt x="22" y="60"/>
                  <a:pt x="22" y="60"/>
                  <a:pt x="22" y="60"/>
                </a:cubicBezTo>
                <a:cubicBezTo>
                  <a:pt x="22" y="60"/>
                  <a:pt x="22" y="59"/>
                  <a:pt x="23" y="59"/>
                </a:cubicBezTo>
                <a:moveTo>
                  <a:pt x="81" y="65"/>
                </a:moveTo>
                <a:cubicBezTo>
                  <a:pt x="94" y="61"/>
                  <a:pt x="94" y="61"/>
                  <a:pt x="94" y="61"/>
                </a:cubicBezTo>
                <a:cubicBezTo>
                  <a:pt x="91" y="48"/>
                  <a:pt x="91" y="48"/>
                  <a:pt x="91" y="48"/>
                </a:cubicBezTo>
                <a:cubicBezTo>
                  <a:pt x="90" y="46"/>
                  <a:pt x="91" y="44"/>
                  <a:pt x="93" y="44"/>
                </a:cubicBezTo>
                <a:cubicBezTo>
                  <a:pt x="101" y="41"/>
                  <a:pt x="101" y="41"/>
                  <a:pt x="101" y="41"/>
                </a:cubicBezTo>
                <a:cubicBezTo>
                  <a:pt x="103" y="41"/>
                  <a:pt x="105" y="42"/>
                  <a:pt x="105" y="44"/>
                </a:cubicBezTo>
                <a:cubicBezTo>
                  <a:pt x="109" y="57"/>
                  <a:pt x="109" y="57"/>
                  <a:pt x="109" y="57"/>
                </a:cubicBezTo>
                <a:cubicBezTo>
                  <a:pt x="122" y="54"/>
                  <a:pt x="122" y="54"/>
                  <a:pt x="122" y="54"/>
                </a:cubicBezTo>
                <a:cubicBezTo>
                  <a:pt x="124" y="53"/>
                  <a:pt x="126" y="54"/>
                  <a:pt x="126" y="56"/>
                </a:cubicBezTo>
                <a:cubicBezTo>
                  <a:pt x="128" y="64"/>
                  <a:pt x="128" y="64"/>
                  <a:pt x="128" y="64"/>
                </a:cubicBezTo>
                <a:cubicBezTo>
                  <a:pt x="129" y="66"/>
                  <a:pt x="128" y="68"/>
                  <a:pt x="126" y="68"/>
                </a:cubicBezTo>
                <a:cubicBezTo>
                  <a:pt x="112" y="72"/>
                  <a:pt x="112" y="72"/>
                  <a:pt x="112" y="72"/>
                </a:cubicBezTo>
                <a:cubicBezTo>
                  <a:pt x="117" y="90"/>
                  <a:pt x="117" y="90"/>
                  <a:pt x="117" y="90"/>
                </a:cubicBezTo>
                <a:cubicBezTo>
                  <a:pt x="118" y="91"/>
                  <a:pt x="117" y="93"/>
                  <a:pt x="115" y="94"/>
                </a:cubicBezTo>
                <a:cubicBezTo>
                  <a:pt x="107" y="96"/>
                  <a:pt x="107" y="96"/>
                  <a:pt x="107" y="96"/>
                </a:cubicBezTo>
                <a:cubicBezTo>
                  <a:pt x="105" y="96"/>
                  <a:pt x="103" y="95"/>
                  <a:pt x="103" y="94"/>
                </a:cubicBezTo>
                <a:cubicBezTo>
                  <a:pt x="98" y="76"/>
                  <a:pt x="98" y="76"/>
                  <a:pt x="98" y="76"/>
                </a:cubicBezTo>
                <a:cubicBezTo>
                  <a:pt x="85" y="79"/>
                  <a:pt x="85" y="79"/>
                  <a:pt x="85" y="79"/>
                </a:cubicBezTo>
                <a:cubicBezTo>
                  <a:pt x="83" y="80"/>
                  <a:pt x="81" y="79"/>
                  <a:pt x="81" y="77"/>
                </a:cubicBezTo>
                <a:cubicBezTo>
                  <a:pt x="78" y="69"/>
                  <a:pt x="78" y="69"/>
                  <a:pt x="78" y="69"/>
                </a:cubicBezTo>
                <a:cubicBezTo>
                  <a:pt x="78" y="67"/>
                  <a:pt x="79" y="65"/>
                  <a:pt x="81" y="65"/>
                </a:cubicBezTo>
                <a:moveTo>
                  <a:pt x="153" y="49"/>
                </a:moveTo>
                <a:cubicBezTo>
                  <a:pt x="155" y="48"/>
                  <a:pt x="158" y="48"/>
                  <a:pt x="160" y="48"/>
                </a:cubicBezTo>
                <a:cubicBezTo>
                  <a:pt x="160" y="48"/>
                  <a:pt x="160" y="48"/>
                  <a:pt x="160" y="48"/>
                </a:cubicBezTo>
                <a:cubicBezTo>
                  <a:pt x="160" y="48"/>
                  <a:pt x="160" y="48"/>
                  <a:pt x="160" y="48"/>
                </a:cubicBezTo>
                <a:cubicBezTo>
                  <a:pt x="158" y="46"/>
                  <a:pt x="157" y="42"/>
                  <a:pt x="157" y="39"/>
                </a:cubicBezTo>
                <a:cubicBezTo>
                  <a:pt x="157" y="39"/>
                  <a:pt x="156" y="28"/>
                  <a:pt x="170" y="20"/>
                </a:cubicBezTo>
                <a:cubicBezTo>
                  <a:pt x="170" y="19"/>
                  <a:pt x="170" y="19"/>
                  <a:pt x="171" y="20"/>
                </a:cubicBezTo>
                <a:cubicBezTo>
                  <a:pt x="184" y="28"/>
                  <a:pt x="184" y="39"/>
                  <a:pt x="184" y="39"/>
                </a:cubicBezTo>
                <a:cubicBezTo>
                  <a:pt x="184" y="42"/>
                  <a:pt x="182" y="46"/>
                  <a:pt x="180" y="48"/>
                </a:cubicBezTo>
                <a:cubicBezTo>
                  <a:pt x="182" y="48"/>
                  <a:pt x="185" y="48"/>
                  <a:pt x="188" y="49"/>
                </a:cubicBezTo>
                <a:cubicBezTo>
                  <a:pt x="196" y="52"/>
                  <a:pt x="200" y="62"/>
                  <a:pt x="200" y="70"/>
                </a:cubicBezTo>
                <a:cubicBezTo>
                  <a:pt x="200" y="71"/>
                  <a:pt x="200" y="71"/>
                  <a:pt x="200" y="71"/>
                </a:cubicBezTo>
                <a:cubicBezTo>
                  <a:pt x="189" y="77"/>
                  <a:pt x="182" y="75"/>
                  <a:pt x="178" y="74"/>
                </a:cubicBezTo>
                <a:cubicBezTo>
                  <a:pt x="179" y="75"/>
                  <a:pt x="179" y="76"/>
                  <a:pt x="179" y="78"/>
                </a:cubicBezTo>
                <a:cubicBezTo>
                  <a:pt x="179" y="83"/>
                  <a:pt x="175" y="87"/>
                  <a:pt x="170" y="87"/>
                </a:cubicBezTo>
                <a:cubicBezTo>
                  <a:pt x="165" y="87"/>
                  <a:pt x="161" y="83"/>
                  <a:pt x="161" y="78"/>
                </a:cubicBezTo>
                <a:cubicBezTo>
                  <a:pt x="161" y="76"/>
                  <a:pt x="161" y="75"/>
                  <a:pt x="162" y="74"/>
                </a:cubicBezTo>
                <a:cubicBezTo>
                  <a:pt x="159" y="75"/>
                  <a:pt x="151" y="77"/>
                  <a:pt x="141" y="71"/>
                </a:cubicBezTo>
                <a:cubicBezTo>
                  <a:pt x="140" y="71"/>
                  <a:pt x="140" y="71"/>
                  <a:pt x="140" y="70"/>
                </a:cubicBezTo>
                <a:cubicBezTo>
                  <a:pt x="140" y="62"/>
                  <a:pt x="144" y="52"/>
                  <a:pt x="153" y="49"/>
                </a:cubicBezTo>
                <a:moveTo>
                  <a:pt x="212" y="64"/>
                </a:moveTo>
                <a:cubicBezTo>
                  <a:pt x="214" y="56"/>
                  <a:pt x="214" y="56"/>
                  <a:pt x="214" y="56"/>
                </a:cubicBezTo>
                <a:cubicBezTo>
                  <a:pt x="215" y="54"/>
                  <a:pt x="217" y="53"/>
                  <a:pt x="218" y="54"/>
                </a:cubicBezTo>
                <a:cubicBezTo>
                  <a:pt x="232" y="57"/>
                  <a:pt x="232" y="57"/>
                  <a:pt x="232" y="57"/>
                </a:cubicBezTo>
                <a:cubicBezTo>
                  <a:pt x="235" y="44"/>
                  <a:pt x="235" y="44"/>
                  <a:pt x="235" y="44"/>
                </a:cubicBezTo>
                <a:cubicBezTo>
                  <a:pt x="236" y="42"/>
                  <a:pt x="238" y="41"/>
                  <a:pt x="239" y="41"/>
                </a:cubicBezTo>
                <a:cubicBezTo>
                  <a:pt x="247" y="44"/>
                  <a:pt x="247" y="44"/>
                  <a:pt x="247" y="44"/>
                </a:cubicBezTo>
                <a:cubicBezTo>
                  <a:pt x="249" y="44"/>
                  <a:pt x="250" y="46"/>
                  <a:pt x="250" y="48"/>
                </a:cubicBezTo>
                <a:cubicBezTo>
                  <a:pt x="246" y="61"/>
                  <a:pt x="246" y="61"/>
                  <a:pt x="246" y="61"/>
                </a:cubicBezTo>
                <a:cubicBezTo>
                  <a:pt x="260" y="65"/>
                  <a:pt x="260" y="65"/>
                  <a:pt x="260" y="65"/>
                </a:cubicBezTo>
                <a:cubicBezTo>
                  <a:pt x="261" y="65"/>
                  <a:pt x="262" y="67"/>
                  <a:pt x="262" y="69"/>
                </a:cubicBezTo>
                <a:cubicBezTo>
                  <a:pt x="260" y="77"/>
                  <a:pt x="260" y="77"/>
                  <a:pt x="260" y="77"/>
                </a:cubicBezTo>
                <a:cubicBezTo>
                  <a:pt x="259" y="79"/>
                  <a:pt x="257" y="80"/>
                  <a:pt x="256" y="79"/>
                </a:cubicBezTo>
                <a:cubicBezTo>
                  <a:pt x="242" y="76"/>
                  <a:pt x="242" y="76"/>
                  <a:pt x="242" y="76"/>
                </a:cubicBezTo>
                <a:cubicBezTo>
                  <a:pt x="237" y="94"/>
                  <a:pt x="237" y="94"/>
                  <a:pt x="237" y="94"/>
                </a:cubicBezTo>
                <a:cubicBezTo>
                  <a:pt x="237" y="95"/>
                  <a:pt x="235" y="96"/>
                  <a:pt x="233" y="96"/>
                </a:cubicBezTo>
                <a:cubicBezTo>
                  <a:pt x="225" y="94"/>
                  <a:pt x="225" y="94"/>
                  <a:pt x="225" y="94"/>
                </a:cubicBezTo>
                <a:cubicBezTo>
                  <a:pt x="224" y="93"/>
                  <a:pt x="223" y="91"/>
                  <a:pt x="223" y="90"/>
                </a:cubicBezTo>
                <a:cubicBezTo>
                  <a:pt x="228" y="72"/>
                  <a:pt x="228" y="72"/>
                  <a:pt x="228" y="72"/>
                </a:cubicBezTo>
                <a:cubicBezTo>
                  <a:pt x="215" y="68"/>
                  <a:pt x="215" y="68"/>
                  <a:pt x="215" y="68"/>
                </a:cubicBezTo>
                <a:cubicBezTo>
                  <a:pt x="213" y="68"/>
                  <a:pt x="212" y="66"/>
                  <a:pt x="212" y="64"/>
                </a:cubicBezTo>
                <a:moveTo>
                  <a:pt x="279" y="127"/>
                </a:moveTo>
                <a:cubicBezTo>
                  <a:pt x="267" y="148"/>
                  <a:pt x="267" y="148"/>
                  <a:pt x="267" y="148"/>
                </a:cubicBezTo>
                <a:cubicBezTo>
                  <a:pt x="238" y="131"/>
                  <a:pt x="204" y="122"/>
                  <a:pt x="170" y="122"/>
                </a:cubicBezTo>
                <a:cubicBezTo>
                  <a:pt x="136" y="122"/>
                  <a:pt x="102" y="131"/>
                  <a:pt x="73" y="148"/>
                </a:cubicBezTo>
                <a:cubicBezTo>
                  <a:pt x="61" y="127"/>
                  <a:pt x="61" y="127"/>
                  <a:pt x="61" y="127"/>
                </a:cubicBezTo>
                <a:cubicBezTo>
                  <a:pt x="94" y="108"/>
                  <a:pt x="132" y="98"/>
                  <a:pt x="170" y="98"/>
                </a:cubicBezTo>
                <a:cubicBezTo>
                  <a:pt x="209" y="98"/>
                  <a:pt x="246" y="108"/>
                  <a:pt x="279" y="127"/>
                </a:cubicBezTo>
                <a:moveTo>
                  <a:pt x="267" y="88"/>
                </a:moveTo>
                <a:cubicBezTo>
                  <a:pt x="271" y="81"/>
                  <a:pt x="280" y="74"/>
                  <a:pt x="289" y="76"/>
                </a:cubicBezTo>
                <a:cubicBezTo>
                  <a:pt x="291" y="76"/>
                  <a:pt x="294" y="77"/>
                  <a:pt x="296" y="79"/>
                </a:cubicBezTo>
                <a:cubicBezTo>
                  <a:pt x="295" y="76"/>
                  <a:pt x="295" y="72"/>
                  <a:pt x="297" y="70"/>
                </a:cubicBezTo>
                <a:cubicBezTo>
                  <a:pt x="297" y="69"/>
                  <a:pt x="302" y="60"/>
                  <a:pt x="318" y="59"/>
                </a:cubicBezTo>
                <a:cubicBezTo>
                  <a:pt x="318" y="59"/>
                  <a:pt x="318" y="59"/>
                  <a:pt x="318" y="59"/>
                </a:cubicBezTo>
                <a:cubicBezTo>
                  <a:pt x="318" y="59"/>
                  <a:pt x="318" y="60"/>
                  <a:pt x="318" y="60"/>
                </a:cubicBezTo>
                <a:cubicBezTo>
                  <a:pt x="285" y="117"/>
                  <a:pt x="285" y="117"/>
                  <a:pt x="285" y="117"/>
                </a:cubicBezTo>
                <a:cubicBezTo>
                  <a:pt x="285" y="118"/>
                  <a:pt x="284" y="118"/>
                  <a:pt x="284" y="118"/>
                </a:cubicBezTo>
                <a:cubicBezTo>
                  <a:pt x="284" y="118"/>
                  <a:pt x="284" y="118"/>
                  <a:pt x="284" y="118"/>
                </a:cubicBezTo>
                <a:cubicBezTo>
                  <a:pt x="280" y="115"/>
                  <a:pt x="279" y="109"/>
                  <a:pt x="281" y="105"/>
                </a:cubicBezTo>
                <a:cubicBezTo>
                  <a:pt x="282" y="104"/>
                  <a:pt x="283" y="103"/>
                  <a:pt x="284" y="102"/>
                </a:cubicBezTo>
                <a:cubicBezTo>
                  <a:pt x="281" y="101"/>
                  <a:pt x="273" y="99"/>
                  <a:pt x="267" y="89"/>
                </a:cubicBezTo>
                <a:cubicBezTo>
                  <a:pt x="267" y="89"/>
                  <a:pt x="267" y="89"/>
                  <a:pt x="267" y="88"/>
                </a:cubicBezTo>
                <a:moveTo>
                  <a:pt x="0" y="0"/>
                </a:moveTo>
                <a:cubicBezTo>
                  <a:pt x="0" y="0"/>
                  <a:pt x="0" y="53"/>
                  <a:pt x="0" y="224"/>
                </a:cubicBezTo>
                <a:cubicBezTo>
                  <a:pt x="0" y="398"/>
                  <a:pt x="170" y="462"/>
                  <a:pt x="170" y="462"/>
                </a:cubicBezTo>
                <a:cubicBezTo>
                  <a:pt x="170" y="462"/>
                  <a:pt x="340" y="398"/>
                  <a:pt x="340" y="224"/>
                </a:cubicBezTo>
                <a:cubicBezTo>
                  <a:pt x="340" y="53"/>
                  <a:pt x="340" y="0"/>
                  <a:pt x="340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4365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grpSp>
        <p:nvGrpSpPr>
          <p:cNvPr id="31" name="Group 30"/>
          <p:cNvGrpSpPr/>
          <p:nvPr userDrawn="1"/>
        </p:nvGrpSpPr>
        <p:grpSpPr>
          <a:xfrm>
            <a:off x="3312000" y="2335988"/>
            <a:ext cx="2843213" cy="485769"/>
            <a:chOff x="2742562" y="2636845"/>
            <a:chExt cx="2843213" cy="485769"/>
          </a:xfrm>
        </p:grpSpPr>
        <p:sp>
          <p:nvSpPr>
            <p:cNvPr id="32" name="Freeform 6"/>
            <p:cNvSpPr>
              <a:spLocks noEditPoints="1"/>
            </p:cNvSpPr>
            <p:nvPr userDrawn="1"/>
          </p:nvSpPr>
          <p:spPr bwMode="auto">
            <a:xfrm>
              <a:off x="2742562" y="2636845"/>
              <a:ext cx="2843213" cy="188913"/>
            </a:xfrm>
            <a:custGeom>
              <a:avLst/>
              <a:gdLst>
                <a:gd name="T0" fmla="*/ 1657 w 1682"/>
                <a:gd name="T1" fmla="*/ 63 h 111"/>
                <a:gd name="T2" fmla="*/ 1652 w 1682"/>
                <a:gd name="T3" fmla="*/ 31 h 111"/>
                <a:gd name="T4" fmla="*/ 1631 w 1682"/>
                <a:gd name="T5" fmla="*/ 85 h 111"/>
                <a:gd name="T6" fmla="*/ 1578 w 1682"/>
                <a:gd name="T7" fmla="*/ 31 h 111"/>
                <a:gd name="T8" fmla="*/ 1578 w 1682"/>
                <a:gd name="T9" fmla="*/ 97 h 111"/>
                <a:gd name="T10" fmla="*/ 1531 w 1682"/>
                <a:gd name="T11" fmla="*/ 86 h 111"/>
                <a:gd name="T12" fmla="*/ 1517 w 1682"/>
                <a:gd name="T13" fmla="*/ 60 h 111"/>
                <a:gd name="T14" fmla="*/ 1531 w 1682"/>
                <a:gd name="T15" fmla="*/ 86 h 111"/>
                <a:gd name="T16" fmla="*/ 1379 w 1682"/>
                <a:gd name="T17" fmla="*/ 33 h 111"/>
                <a:gd name="T18" fmla="*/ 1415 w 1682"/>
                <a:gd name="T19" fmla="*/ 44 h 111"/>
                <a:gd name="T20" fmla="*/ 1418 w 1682"/>
                <a:gd name="T21" fmla="*/ 31 h 111"/>
                <a:gd name="T22" fmla="*/ 1330 w 1682"/>
                <a:gd name="T23" fmla="*/ 31 h 111"/>
                <a:gd name="T24" fmla="*/ 1330 w 1682"/>
                <a:gd name="T25" fmla="*/ 97 h 111"/>
                <a:gd name="T26" fmla="*/ 1278 w 1682"/>
                <a:gd name="T27" fmla="*/ 33 h 111"/>
                <a:gd name="T28" fmla="*/ 1280 w 1682"/>
                <a:gd name="T29" fmla="*/ 10 h 111"/>
                <a:gd name="T30" fmla="*/ 1247 w 1682"/>
                <a:gd name="T31" fmla="*/ 86 h 111"/>
                <a:gd name="T32" fmla="*/ 1233 w 1682"/>
                <a:gd name="T33" fmla="*/ 60 h 111"/>
                <a:gd name="T34" fmla="*/ 1247 w 1682"/>
                <a:gd name="T35" fmla="*/ 86 h 111"/>
                <a:gd name="T36" fmla="*/ 1126 w 1682"/>
                <a:gd name="T37" fmla="*/ 64 h 111"/>
                <a:gd name="T38" fmla="*/ 1131 w 1682"/>
                <a:gd name="T39" fmla="*/ 111 h 111"/>
                <a:gd name="T40" fmla="*/ 1150 w 1682"/>
                <a:gd name="T41" fmla="*/ 36 h 111"/>
                <a:gd name="T42" fmla="*/ 1046 w 1682"/>
                <a:gd name="T43" fmla="*/ 109 h 111"/>
                <a:gd name="T44" fmla="*/ 993 w 1682"/>
                <a:gd name="T45" fmla="*/ 79 h 111"/>
                <a:gd name="T46" fmla="*/ 948 w 1682"/>
                <a:gd name="T47" fmla="*/ 51 h 111"/>
                <a:gd name="T48" fmla="*/ 945 w 1682"/>
                <a:gd name="T49" fmla="*/ 88 h 111"/>
                <a:gd name="T50" fmla="*/ 1017 w 1682"/>
                <a:gd name="T51" fmla="*/ 109 h 111"/>
                <a:gd name="T52" fmla="*/ 914 w 1682"/>
                <a:gd name="T53" fmla="*/ 109 h 111"/>
                <a:gd name="T54" fmla="*/ 912 w 1682"/>
                <a:gd name="T55" fmla="*/ 10 h 111"/>
                <a:gd name="T56" fmla="*/ 866 w 1682"/>
                <a:gd name="T57" fmla="*/ 97 h 111"/>
                <a:gd name="T58" fmla="*/ 866 w 1682"/>
                <a:gd name="T59" fmla="*/ 31 h 111"/>
                <a:gd name="T60" fmla="*/ 780 w 1682"/>
                <a:gd name="T61" fmla="*/ 97 h 111"/>
                <a:gd name="T62" fmla="*/ 780 w 1682"/>
                <a:gd name="T63" fmla="*/ 31 h 111"/>
                <a:gd name="T64" fmla="*/ 731 w 1682"/>
                <a:gd name="T65" fmla="*/ 28 h 111"/>
                <a:gd name="T66" fmla="*/ 698 w 1682"/>
                <a:gd name="T67" fmla="*/ 96 h 111"/>
                <a:gd name="T68" fmla="*/ 702 w 1682"/>
                <a:gd name="T69" fmla="*/ 51 h 111"/>
                <a:gd name="T70" fmla="*/ 623 w 1682"/>
                <a:gd name="T71" fmla="*/ 16 h 111"/>
                <a:gd name="T72" fmla="*/ 572 w 1682"/>
                <a:gd name="T73" fmla="*/ 33 h 111"/>
                <a:gd name="T74" fmla="*/ 599 w 1682"/>
                <a:gd name="T75" fmla="*/ 45 h 111"/>
                <a:gd name="T76" fmla="*/ 613 w 1682"/>
                <a:gd name="T77" fmla="*/ 15 h 111"/>
                <a:gd name="T78" fmla="*/ 548 w 1682"/>
                <a:gd name="T79" fmla="*/ 70 h 111"/>
                <a:gd name="T80" fmla="*/ 563 w 1682"/>
                <a:gd name="T81" fmla="*/ 70 h 111"/>
                <a:gd name="T82" fmla="*/ 440 w 1682"/>
                <a:gd name="T83" fmla="*/ 109 h 111"/>
                <a:gd name="T84" fmla="*/ 394 w 1682"/>
                <a:gd name="T85" fmla="*/ 70 h 111"/>
                <a:gd name="T86" fmla="*/ 409 w 1682"/>
                <a:gd name="T87" fmla="*/ 70 h 111"/>
                <a:gd name="T88" fmla="*/ 309 w 1682"/>
                <a:gd name="T89" fmla="*/ 70 h 111"/>
                <a:gd name="T90" fmla="*/ 324 w 1682"/>
                <a:gd name="T91" fmla="*/ 70 h 111"/>
                <a:gd name="T92" fmla="*/ 169 w 1682"/>
                <a:gd name="T93" fmla="*/ 4 h 111"/>
                <a:gd name="T94" fmla="*/ 204 w 1682"/>
                <a:gd name="T95" fmla="*/ 44 h 111"/>
                <a:gd name="T96" fmla="*/ 208 w 1682"/>
                <a:gd name="T97" fmla="*/ 31 h 111"/>
                <a:gd name="T98" fmla="*/ 120 w 1682"/>
                <a:gd name="T99" fmla="*/ 44 h 111"/>
                <a:gd name="T100" fmla="*/ 120 w 1682"/>
                <a:gd name="T101" fmla="*/ 110 h 111"/>
                <a:gd name="T102" fmla="*/ 4 w 1682"/>
                <a:gd name="T103" fmla="*/ 35 h 111"/>
                <a:gd name="T104" fmla="*/ 0 w 1682"/>
                <a:gd name="T105" fmla="*/ 88 h 111"/>
                <a:gd name="T106" fmla="*/ 36 w 1682"/>
                <a:gd name="T107" fmla="*/ 2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682" h="111">
                  <a:moveTo>
                    <a:pt x="1631" y="85"/>
                  </a:moveTo>
                  <a:cubicBezTo>
                    <a:pt x="1622" y="95"/>
                    <a:pt x="1622" y="95"/>
                    <a:pt x="1622" y="95"/>
                  </a:cubicBezTo>
                  <a:cubicBezTo>
                    <a:pt x="1627" y="103"/>
                    <a:pt x="1637" y="110"/>
                    <a:pt x="1653" y="110"/>
                  </a:cubicBezTo>
                  <a:cubicBezTo>
                    <a:pt x="1670" y="110"/>
                    <a:pt x="1682" y="101"/>
                    <a:pt x="1682" y="86"/>
                  </a:cubicBezTo>
                  <a:cubicBezTo>
                    <a:pt x="1682" y="72"/>
                    <a:pt x="1670" y="67"/>
                    <a:pt x="1657" y="63"/>
                  </a:cubicBezTo>
                  <a:cubicBezTo>
                    <a:pt x="1647" y="61"/>
                    <a:pt x="1640" y="58"/>
                    <a:pt x="1640" y="52"/>
                  </a:cubicBezTo>
                  <a:cubicBezTo>
                    <a:pt x="1640" y="47"/>
                    <a:pt x="1644" y="43"/>
                    <a:pt x="1652" y="43"/>
                  </a:cubicBezTo>
                  <a:cubicBezTo>
                    <a:pt x="1661" y="43"/>
                    <a:pt x="1669" y="48"/>
                    <a:pt x="1673" y="54"/>
                  </a:cubicBezTo>
                  <a:cubicBezTo>
                    <a:pt x="1681" y="43"/>
                    <a:pt x="1681" y="43"/>
                    <a:pt x="1681" y="43"/>
                  </a:cubicBezTo>
                  <a:cubicBezTo>
                    <a:pt x="1674" y="36"/>
                    <a:pt x="1665" y="31"/>
                    <a:pt x="1652" y="31"/>
                  </a:cubicBezTo>
                  <a:cubicBezTo>
                    <a:pt x="1636" y="31"/>
                    <a:pt x="1625" y="39"/>
                    <a:pt x="1625" y="53"/>
                  </a:cubicBezTo>
                  <a:cubicBezTo>
                    <a:pt x="1625" y="67"/>
                    <a:pt x="1637" y="72"/>
                    <a:pt x="1651" y="76"/>
                  </a:cubicBezTo>
                  <a:cubicBezTo>
                    <a:pt x="1661" y="78"/>
                    <a:pt x="1667" y="82"/>
                    <a:pt x="1667" y="88"/>
                  </a:cubicBezTo>
                  <a:cubicBezTo>
                    <a:pt x="1667" y="94"/>
                    <a:pt x="1662" y="98"/>
                    <a:pt x="1653" y="98"/>
                  </a:cubicBezTo>
                  <a:cubicBezTo>
                    <a:pt x="1642" y="98"/>
                    <a:pt x="1635" y="92"/>
                    <a:pt x="1631" y="85"/>
                  </a:cubicBezTo>
                  <a:moveTo>
                    <a:pt x="1578" y="44"/>
                  </a:moveTo>
                  <a:cubicBezTo>
                    <a:pt x="1589" y="44"/>
                    <a:pt x="1595" y="51"/>
                    <a:pt x="1596" y="62"/>
                  </a:cubicBezTo>
                  <a:cubicBezTo>
                    <a:pt x="1558" y="62"/>
                    <a:pt x="1558" y="62"/>
                    <a:pt x="1558" y="62"/>
                  </a:cubicBezTo>
                  <a:cubicBezTo>
                    <a:pt x="1560" y="50"/>
                    <a:pt x="1568" y="44"/>
                    <a:pt x="1578" y="44"/>
                  </a:cubicBezTo>
                  <a:moveTo>
                    <a:pt x="1578" y="31"/>
                  </a:moveTo>
                  <a:cubicBezTo>
                    <a:pt x="1557" y="31"/>
                    <a:pt x="1542" y="47"/>
                    <a:pt x="1542" y="70"/>
                  </a:cubicBezTo>
                  <a:cubicBezTo>
                    <a:pt x="1542" y="95"/>
                    <a:pt x="1557" y="110"/>
                    <a:pt x="1579" y="110"/>
                  </a:cubicBezTo>
                  <a:cubicBezTo>
                    <a:pt x="1594" y="110"/>
                    <a:pt x="1606" y="101"/>
                    <a:pt x="1610" y="90"/>
                  </a:cubicBezTo>
                  <a:cubicBezTo>
                    <a:pt x="1598" y="83"/>
                    <a:pt x="1598" y="83"/>
                    <a:pt x="1598" y="83"/>
                  </a:cubicBezTo>
                  <a:cubicBezTo>
                    <a:pt x="1594" y="93"/>
                    <a:pt x="1587" y="97"/>
                    <a:pt x="1578" y="97"/>
                  </a:cubicBezTo>
                  <a:cubicBezTo>
                    <a:pt x="1567" y="97"/>
                    <a:pt x="1558" y="88"/>
                    <a:pt x="1557" y="72"/>
                  </a:cubicBezTo>
                  <a:cubicBezTo>
                    <a:pt x="1611" y="72"/>
                    <a:pt x="1611" y="72"/>
                    <a:pt x="1611" y="72"/>
                  </a:cubicBezTo>
                  <a:cubicBezTo>
                    <a:pt x="1611" y="69"/>
                    <a:pt x="1611" y="69"/>
                    <a:pt x="1611" y="69"/>
                  </a:cubicBezTo>
                  <a:cubicBezTo>
                    <a:pt x="1612" y="48"/>
                    <a:pt x="1600" y="31"/>
                    <a:pt x="1578" y="31"/>
                  </a:cubicBezTo>
                  <a:moveTo>
                    <a:pt x="1531" y="86"/>
                  </a:moveTo>
                  <a:cubicBezTo>
                    <a:pt x="1517" y="81"/>
                    <a:pt x="1517" y="81"/>
                    <a:pt x="1517" y="81"/>
                  </a:cubicBezTo>
                  <a:cubicBezTo>
                    <a:pt x="1515" y="91"/>
                    <a:pt x="1506" y="97"/>
                    <a:pt x="1498" y="97"/>
                  </a:cubicBezTo>
                  <a:cubicBezTo>
                    <a:pt x="1484" y="97"/>
                    <a:pt x="1476" y="87"/>
                    <a:pt x="1476" y="70"/>
                  </a:cubicBezTo>
                  <a:cubicBezTo>
                    <a:pt x="1476" y="54"/>
                    <a:pt x="1484" y="44"/>
                    <a:pt x="1498" y="44"/>
                  </a:cubicBezTo>
                  <a:cubicBezTo>
                    <a:pt x="1506" y="44"/>
                    <a:pt x="1515" y="50"/>
                    <a:pt x="1517" y="60"/>
                  </a:cubicBezTo>
                  <a:cubicBezTo>
                    <a:pt x="1531" y="55"/>
                    <a:pt x="1531" y="55"/>
                    <a:pt x="1531" y="55"/>
                  </a:cubicBezTo>
                  <a:cubicBezTo>
                    <a:pt x="1527" y="40"/>
                    <a:pt x="1514" y="31"/>
                    <a:pt x="1498" y="31"/>
                  </a:cubicBezTo>
                  <a:cubicBezTo>
                    <a:pt x="1475" y="31"/>
                    <a:pt x="1461" y="47"/>
                    <a:pt x="1461" y="70"/>
                  </a:cubicBezTo>
                  <a:cubicBezTo>
                    <a:pt x="1461" y="95"/>
                    <a:pt x="1476" y="110"/>
                    <a:pt x="1498" y="110"/>
                  </a:cubicBezTo>
                  <a:cubicBezTo>
                    <a:pt x="1514" y="110"/>
                    <a:pt x="1527" y="101"/>
                    <a:pt x="1531" y="86"/>
                  </a:cubicBezTo>
                  <a:moveTo>
                    <a:pt x="1418" y="31"/>
                  </a:moveTo>
                  <a:cubicBezTo>
                    <a:pt x="1408" y="31"/>
                    <a:pt x="1399" y="36"/>
                    <a:pt x="1395" y="43"/>
                  </a:cubicBezTo>
                  <a:cubicBezTo>
                    <a:pt x="1394" y="43"/>
                    <a:pt x="1394" y="43"/>
                    <a:pt x="1394" y="43"/>
                  </a:cubicBezTo>
                  <a:cubicBezTo>
                    <a:pt x="1393" y="33"/>
                    <a:pt x="1393" y="33"/>
                    <a:pt x="1393" y="33"/>
                  </a:cubicBezTo>
                  <a:cubicBezTo>
                    <a:pt x="1379" y="33"/>
                    <a:pt x="1379" y="33"/>
                    <a:pt x="1379" y="33"/>
                  </a:cubicBezTo>
                  <a:cubicBezTo>
                    <a:pt x="1379" y="109"/>
                    <a:pt x="1379" y="109"/>
                    <a:pt x="1379" y="109"/>
                  </a:cubicBezTo>
                  <a:cubicBezTo>
                    <a:pt x="1394" y="109"/>
                    <a:pt x="1394" y="109"/>
                    <a:pt x="1394" y="109"/>
                  </a:cubicBezTo>
                  <a:cubicBezTo>
                    <a:pt x="1394" y="68"/>
                    <a:pt x="1394" y="68"/>
                    <a:pt x="1394" y="68"/>
                  </a:cubicBezTo>
                  <a:cubicBezTo>
                    <a:pt x="1394" y="60"/>
                    <a:pt x="1396" y="55"/>
                    <a:pt x="1399" y="51"/>
                  </a:cubicBezTo>
                  <a:cubicBezTo>
                    <a:pt x="1403" y="47"/>
                    <a:pt x="1409" y="44"/>
                    <a:pt x="1415" y="44"/>
                  </a:cubicBezTo>
                  <a:cubicBezTo>
                    <a:pt x="1424" y="44"/>
                    <a:pt x="1430" y="50"/>
                    <a:pt x="1430" y="63"/>
                  </a:cubicBezTo>
                  <a:cubicBezTo>
                    <a:pt x="1430" y="109"/>
                    <a:pt x="1430" y="109"/>
                    <a:pt x="1430" y="109"/>
                  </a:cubicBezTo>
                  <a:cubicBezTo>
                    <a:pt x="1445" y="109"/>
                    <a:pt x="1445" y="109"/>
                    <a:pt x="1445" y="109"/>
                  </a:cubicBezTo>
                  <a:cubicBezTo>
                    <a:pt x="1445" y="58"/>
                    <a:pt x="1445" y="58"/>
                    <a:pt x="1445" y="58"/>
                  </a:cubicBezTo>
                  <a:cubicBezTo>
                    <a:pt x="1445" y="38"/>
                    <a:pt x="1432" y="31"/>
                    <a:pt x="1418" y="31"/>
                  </a:cubicBezTo>
                  <a:moveTo>
                    <a:pt x="1329" y="44"/>
                  </a:moveTo>
                  <a:cubicBezTo>
                    <a:pt x="1340" y="44"/>
                    <a:pt x="1347" y="51"/>
                    <a:pt x="1348" y="62"/>
                  </a:cubicBezTo>
                  <a:cubicBezTo>
                    <a:pt x="1309" y="62"/>
                    <a:pt x="1309" y="62"/>
                    <a:pt x="1309" y="62"/>
                  </a:cubicBezTo>
                  <a:cubicBezTo>
                    <a:pt x="1311" y="50"/>
                    <a:pt x="1319" y="44"/>
                    <a:pt x="1329" y="44"/>
                  </a:cubicBezTo>
                  <a:moveTo>
                    <a:pt x="1330" y="31"/>
                  </a:moveTo>
                  <a:cubicBezTo>
                    <a:pt x="1308" y="31"/>
                    <a:pt x="1294" y="47"/>
                    <a:pt x="1294" y="70"/>
                  </a:cubicBezTo>
                  <a:cubicBezTo>
                    <a:pt x="1294" y="95"/>
                    <a:pt x="1309" y="110"/>
                    <a:pt x="1330" y="110"/>
                  </a:cubicBezTo>
                  <a:cubicBezTo>
                    <a:pt x="1345" y="110"/>
                    <a:pt x="1357" y="101"/>
                    <a:pt x="1361" y="90"/>
                  </a:cubicBezTo>
                  <a:cubicBezTo>
                    <a:pt x="1349" y="83"/>
                    <a:pt x="1349" y="83"/>
                    <a:pt x="1349" y="83"/>
                  </a:cubicBezTo>
                  <a:cubicBezTo>
                    <a:pt x="1346" y="93"/>
                    <a:pt x="1339" y="97"/>
                    <a:pt x="1330" y="97"/>
                  </a:cubicBezTo>
                  <a:cubicBezTo>
                    <a:pt x="1318" y="97"/>
                    <a:pt x="1309" y="88"/>
                    <a:pt x="1309" y="72"/>
                  </a:cubicBezTo>
                  <a:cubicBezTo>
                    <a:pt x="1363" y="72"/>
                    <a:pt x="1363" y="72"/>
                    <a:pt x="1363" y="72"/>
                  </a:cubicBezTo>
                  <a:cubicBezTo>
                    <a:pt x="1363" y="69"/>
                    <a:pt x="1363" y="69"/>
                    <a:pt x="1363" y="69"/>
                  </a:cubicBezTo>
                  <a:cubicBezTo>
                    <a:pt x="1363" y="48"/>
                    <a:pt x="1351" y="31"/>
                    <a:pt x="1330" y="31"/>
                  </a:cubicBezTo>
                  <a:moveTo>
                    <a:pt x="1278" y="33"/>
                  </a:moveTo>
                  <a:cubicBezTo>
                    <a:pt x="1262" y="33"/>
                    <a:pt x="1262" y="33"/>
                    <a:pt x="1262" y="33"/>
                  </a:cubicBezTo>
                  <a:cubicBezTo>
                    <a:pt x="1262" y="109"/>
                    <a:pt x="1262" y="109"/>
                    <a:pt x="1262" y="109"/>
                  </a:cubicBezTo>
                  <a:cubicBezTo>
                    <a:pt x="1278" y="109"/>
                    <a:pt x="1278" y="109"/>
                    <a:pt x="1278" y="109"/>
                  </a:cubicBezTo>
                  <a:lnTo>
                    <a:pt x="1278" y="33"/>
                  </a:lnTo>
                  <a:close/>
                  <a:moveTo>
                    <a:pt x="1280" y="10"/>
                  </a:moveTo>
                  <a:cubicBezTo>
                    <a:pt x="1280" y="4"/>
                    <a:pt x="1276" y="0"/>
                    <a:pt x="1270" y="0"/>
                  </a:cubicBezTo>
                  <a:cubicBezTo>
                    <a:pt x="1265" y="0"/>
                    <a:pt x="1260" y="4"/>
                    <a:pt x="1260" y="10"/>
                  </a:cubicBezTo>
                  <a:cubicBezTo>
                    <a:pt x="1260" y="16"/>
                    <a:pt x="1265" y="20"/>
                    <a:pt x="1270" y="20"/>
                  </a:cubicBezTo>
                  <a:cubicBezTo>
                    <a:pt x="1276" y="20"/>
                    <a:pt x="1280" y="16"/>
                    <a:pt x="1280" y="10"/>
                  </a:cubicBezTo>
                  <a:moveTo>
                    <a:pt x="1247" y="86"/>
                  </a:moveTo>
                  <a:cubicBezTo>
                    <a:pt x="1233" y="81"/>
                    <a:pt x="1233" y="81"/>
                    <a:pt x="1233" y="81"/>
                  </a:cubicBezTo>
                  <a:cubicBezTo>
                    <a:pt x="1231" y="91"/>
                    <a:pt x="1222" y="97"/>
                    <a:pt x="1214" y="97"/>
                  </a:cubicBezTo>
                  <a:cubicBezTo>
                    <a:pt x="1200" y="97"/>
                    <a:pt x="1192" y="87"/>
                    <a:pt x="1192" y="70"/>
                  </a:cubicBezTo>
                  <a:cubicBezTo>
                    <a:pt x="1192" y="54"/>
                    <a:pt x="1200" y="44"/>
                    <a:pt x="1214" y="44"/>
                  </a:cubicBezTo>
                  <a:cubicBezTo>
                    <a:pt x="1222" y="44"/>
                    <a:pt x="1231" y="50"/>
                    <a:pt x="1233" y="60"/>
                  </a:cubicBezTo>
                  <a:cubicBezTo>
                    <a:pt x="1247" y="55"/>
                    <a:pt x="1247" y="55"/>
                    <a:pt x="1247" y="55"/>
                  </a:cubicBezTo>
                  <a:cubicBezTo>
                    <a:pt x="1243" y="40"/>
                    <a:pt x="1230" y="31"/>
                    <a:pt x="1214" y="31"/>
                  </a:cubicBezTo>
                  <a:cubicBezTo>
                    <a:pt x="1191" y="31"/>
                    <a:pt x="1177" y="47"/>
                    <a:pt x="1177" y="70"/>
                  </a:cubicBezTo>
                  <a:cubicBezTo>
                    <a:pt x="1177" y="95"/>
                    <a:pt x="1192" y="110"/>
                    <a:pt x="1214" y="110"/>
                  </a:cubicBezTo>
                  <a:cubicBezTo>
                    <a:pt x="1230" y="110"/>
                    <a:pt x="1243" y="101"/>
                    <a:pt x="1247" y="86"/>
                  </a:cubicBezTo>
                  <a:moveTo>
                    <a:pt x="1150" y="36"/>
                  </a:moveTo>
                  <a:cubicBezTo>
                    <a:pt x="1164" y="28"/>
                    <a:pt x="1164" y="28"/>
                    <a:pt x="1164" y="28"/>
                  </a:cubicBezTo>
                  <a:cubicBezTo>
                    <a:pt x="1160" y="16"/>
                    <a:pt x="1148" y="8"/>
                    <a:pt x="1131" y="8"/>
                  </a:cubicBezTo>
                  <a:cubicBezTo>
                    <a:pt x="1112" y="8"/>
                    <a:pt x="1098" y="20"/>
                    <a:pt x="1098" y="35"/>
                  </a:cubicBezTo>
                  <a:cubicBezTo>
                    <a:pt x="1098" y="49"/>
                    <a:pt x="1107" y="58"/>
                    <a:pt x="1126" y="64"/>
                  </a:cubicBezTo>
                  <a:cubicBezTo>
                    <a:pt x="1143" y="70"/>
                    <a:pt x="1150" y="73"/>
                    <a:pt x="1150" y="82"/>
                  </a:cubicBezTo>
                  <a:cubicBezTo>
                    <a:pt x="1150" y="91"/>
                    <a:pt x="1142" y="96"/>
                    <a:pt x="1131" y="96"/>
                  </a:cubicBezTo>
                  <a:cubicBezTo>
                    <a:pt x="1120" y="96"/>
                    <a:pt x="1112" y="91"/>
                    <a:pt x="1107" y="80"/>
                  </a:cubicBezTo>
                  <a:cubicBezTo>
                    <a:pt x="1094" y="88"/>
                    <a:pt x="1094" y="88"/>
                    <a:pt x="1094" y="88"/>
                  </a:cubicBezTo>
                  <a:cubicBezTo>
                    <a:pt x="1101" y="103"/>
                    <a:pt x="1113" y="111"/>
                    <a:pt x="1131" y="111"/>
                  </a:cubicBezTo>
                  <a:cubicBezTo>
                    <a:pt x="1151" y="111"/>
                    <a:pt x="1166" y="99"/>
                    <a:pt x="1166" y="80"/>
                  </a:cubicBezTo>
                  <a:cubicBezTo>
                    <a:pt x="1166" y="65"/>
                    <a:pt x="1155" y="58"/>
                    <a:pt x="1135" y="51"/>
                  </a:cubicBezTo>
                  <a:cubicBezTo>
                    <a:pt x="1122" y="47"/>
                    <a:pt x="1114" y="43"/>
                    <a:pt x="1114" y="34"/>
                  </a:cubicBezTo>
                  <a:cubicBezTo>
                    <a:pt x="1114" y="28"/>
                    <a:pt x="1120" y="22"/>
                    <a:pt x="1130" y="22"/>
                  </a:cubicBezTo>
                  <a:cubicBezTo>
                    <a:pt x="1140" y="22"/>
                    <a:pt x="1148" y="28"/>
                    <a:pt x="1150" y="36"/>
                  </a:cubicBezTo>
                  <a:moveTo>
                    <a:pt x="1046" y="109"/>
                  </a:moveTo>
                  <a:cubicBezTo>
                    <a:pt x="1046" y="2"/>
                    <a:pt x="1046" y="2"/>
                    <a:pt x="1046" y="2"/>
                  </a:cubicBezTo>
                  <a:cubicBezTo>
                    <a:pt x="1031" y="4"/>
                    <a:pt x="1031" y="4"/>
                    <a:pt x="1031" y="4"/>
                  </a:cubicBezTo>
                  <a:cubicBezTo>
                    <a:pt x="1031" y="109"/>
                    <a:pt x="1031" y="109"/>
                    <a:pt x="1031" y="109"/>
                  </a:cubicBezTo>
                  <a:lnTo>
                    <a:pt x="1046" y="109"/>
                  </a:lnTo>
                  <a:close/>
                  <a:moveTo>
                    <a:pt x="973" y="98"/>
                  </a:moveTo>
                  <a:cubicBezTo>
                    <a:pt x="965" y="98"/>
                    <a:pt x="961" y="94"/>
                    <a:pt x="961" y="88"/>
                  </a:cubicBezTo>
                  <a:cubicBezTo>
                    <a:pt x="961" y="80"/>
                    <a:pt x="965" y="77"/>
                    <a:pt x="977" y="75"/>
                  </a:cubicBezTo>
                  <a:cubicBezTo>
                    <a:pt x="993" y="73"/>
                    <a:pt x="993" y="73"/>
                    <a:pt x="993" y="73"/>
                  </a:cubicBezTo>
                  <a:cubicBezTo>
                    <a:pt x="993" y="79"/>
                    <a:pt x="993" y="79"/>
                    <a:pt x="993" y="79"/>
                  </a:cubicBezTo>
                  <a:cubicBezTo>
                    <a:pt x="993" y="92"/>
                    <a:pt x="982" y="98"/>
                    <a:pt x="973" y="98"/>
                  </a:cubicBezTo>
                  <a:moveTo>
                    <a:pt x="1008" y="98"/>
                  </a:moveTo>
                  <a:cubicBezTo>
                    <a:pt x="1008" y="60"/>
                    <a:pt x="1008" y="60"/>
                    <a:pt x="1008" y="60"/>
                  </a:cubicBezTo>
                  <a:cubicBezTo>
                    <a:pt x="1008" y="38"/>
                    <a:pt x="995" y="31"/>
                    <a:pt x="979" y="31"/>
                  </a:cubicBezTo>
                  <a:cubicBezTo>
                    <a:pt x="964" y="31"/>
                    <a:pt x="953" y="38"/>
                    <a:pt x="948" y="51"/>
                  </a:cubicBezTo>
                  <a:cubicBezTo>
                    <a:pt x="961" y="56"/>
                    <a:pt x="961" y="56"/>
                    <a:pt x="961" y="56"/>
                  </a:cubicBezTo>
                  <a:cubicBezTo>
                    <a:pt x="963" y="49"/>
                    <a:pt x="968" y="44"/>
                    <a:pt x="978" y="44"/>
                  </a:cubicBezTo>
                  <a:cubicBezTo>
                    <a:pt x="989" y="44"/>
                    <a:pt x="993" y="50"/>
                    <a:pt x="993" y="62"/>
                  </a:cubicBezTo>
                  <a:cubicBezTo>
                    <a:pt x="973" y="65"/>
                    <a:pt x="973" y="65"/>
                    <a:pt x="973" y="65"/>
                  </a:cubicBezTo>
                  <a:cubicBezTo>
                    <a:pt x="955" y="68"/>
                    <a:pt x="945" y="75"/>
                    <a:pt x="945" y="88"/>
                  </a:cubicBezTo>
                  <a:cubicBezTo>
                    <a:pt x="945" y="102"/>
                    <a:pt x="956" y="110"/>
                    <a:pt x="970" y="110"/>
                  </a:cubicBezTo>
                  <a:cubicBezTo>
                    <a:pt x="982" y="110"/>
                    <a:pt x="991" y="105"/>
                    <a:pt x="995" y="98"/>
                  </a:cubicBezTo>
                  <a:cubicBezTo>
                    <a:pt x="996" y="98"/>
                    <a:pt x="996" y="98"/>
                    <a:pt x="996" y="98"/>
                  </a:cubicBezTo>
                  <a:cubicBezTo>
                    <a:pt x="997" y="109"/>
                    <a:pt x="997" y="109"/>
                    <a:pt x="997" y="109"/>
                  </a:cubicBezTo>
                  <a:cubicBezTo>
                    <a:pt x="1017" y="109"/>
                    <a:pt x="1017" y="109"/>
                    <a:pt x="1017" y="109"/>
                  </a:cubicBezTo>
                  <a:cubicBezTo>
                    <a:pt x="1017" y="98"/>
                    <a:pt x="1017" y="98"/>
                    <a:pt x="1017" y="98"/>
                  </a:cubicBezTo>
                  <a:lnTo>
                    <a:pt x="1008" y="98"/>
                  </a:lnTo>
                  <a:close/>
                  <a:moveTo>
                    <a:pt x="929" y="33"/>
                  </a:moveTo>
                  <a:cubicBezTo>
                    <a:pt x="914" y="33"/>
                    <a:pt x="914" y="33"/>
                    <a:pt x="914" y="33"/>
                  </a:cubicBezTo>
                  <a:cubicBezTo>
                    <a:pt x="914" y="109"/>
                    <a:pt x="914" y="109"/>
                    <a:pt x="914" y="109"/>
                  </a:cubicBezTo>
                  <a:cubicBezTo>
                    <a:pt x="929" y="109"/>
                    <a:pt x="929" y="109"/>
                    <a:pt x="929" y="109"/>
                  </a:cubicBezTo>
                  <a:lnTo>
                    <a:pt x="929" y="33"/>
                  </a:lnTo>
                  <a:close/>
                  <a:moveTo>
                    <a:pt x="932" y="10"/>
                  </a:moveTo>
                  <a:cubicBezTo>
                    <a:pt x="932" y="4"/>
                    <a:pt x="927" y="0"/>
                    <a:pt x="922" y="0"/>
                  </a:cubicBezTo>
                  <a:cubicBezTo>
                    <a:pt x="916" y="0"/>
                    <a:pt x="912" y="4"/>
                    <a:pt x="912" y="10"/>
                  </a:cubicBezTo>
                  <a:cubicBezTo>
                    <a:pt x="912" y="16"/>
                    <a:pt x="916" y="20"/>
                    <a:pt x="922" y="20"/>
                  </a:cubicBezTo>
                  <a:cubicBezTo>
                    <a:pt x="927" y="20"/>
                    <a:pt x="932" y="16"/>
                    <a:pt x="932" y="10"/>
                  </a:cubicBezTo>
                  <a:moveTo>
                    <a:pt x="899" y="86"/>
                  </a:moveTo>
                  <a:cubicBezTo>
                    <a:pt x="885" y="81"/>
                    <a:pt x="885" y="81"/>
                    <a:pt x="885" y="81"/>
                  </a:cubicBezTo>
                  <a:cubicBezTo>
                    <a:pt x="883" y="91"/>
                    <a:pt x="874" y="97"/>
                    <a:pt x="866" y="97"/>
                  </a:cubicBezTo>
                  <a:cubicBezTo>
                    <a:pt x="852" y="97"/>
                    <a:pt x="844" y="87"/>
                    <a:pt x="844" y="70"/>
                  </a:cubicBezTo>
                  <a:cubicBezTo>
                    <a:pt x="844" y="54"/>
                    <a:pt x="852" y="44"/>
                    <a:pt x="866" y="44"/>
                  </a:cubicBezTo>
                  <a:cubicBezTo>
                    <a:pt x="874" y="44"/>
                    <a:pt x="882" y="50"/>
                    <a:pt x="885" y="60"/>
                  </a:cubicBezTo>
                  <a:cubicBezTo>
                    <a:pt x="899" y="55"/>
                    <a:pt x="899" y="55"/>
                    <a:pt x="899" y="55"/>
                  </a:cubicBezTo>
                  <a:cubicBezTo>
                    <a:pt x="895" y="40"/>
                    <a:pt x="881" y="31"/>
                    <a:pt x="866" y="31"/>
                  </a:cubicBezTo>
                  <a:cubicBezTo>
                    <a:pt x="843" y="31"/>
                    <a:pt x="828" y="47"/>
                    <a:pt x="828" y="70"/>
                  </a:cubicBezTo>
                  <a:cubicBezTo>
                    <a:pt x="828" y="95"/>
                    <a:pt x="843" y="110"/>
                    <a:pt x="866" y="110"/>
                  </a:cubicBezTo>
                  <a:cubicBezTo>
                    <a:pt x="881" y="110"/>
                    <a:pt x="895" y="101"/>
                    <a:pt x="899" y="86"/>
                  </a:cubicBezTo>
                  <a:moveTo>
                    <a:pt x="802" y="70"/>
                  </a:moveTo>
                  <a:cubicBezTo>
                    <a:pt x="802" y="87"/>
                    <a:pt x="794" y="97"/>
                    <a:pt x="780" y="97"/>
                  </a:cubicBezTo>
                  <a:cubicBezTo>
                    <a:pt x="767" y="97"/>
                    <a:pt x="759" y="87"/>
                    <a:pt x="759" y="70"/>
                  </a:cubicBezTo>
                  <a:cubicBezTo>
                    <a:pt x="759" y="54"/>
                    <a:pt x="767" y="44"/>
                    <a:pt x="780" y="44"/>
                  </a:cubicBezTo>
                  <a:cubicBezTo>
                    <a:pt x="794" y="44"/>
                    <a:pt x="802" y="54"/>
                    <a:pt x="802" y="70"/>
                  </a:cubicBezTo>
                  <a:moveTo>
                    <a:pt x="817" y="70"/>
                  </a:moveTo>
                  <a:cubicBezTo>
                    <a:pt x="817" y="46"/>
                    <a:pt x="802" y="31"/>
                    <a:pt x="780" y="31"/>
                  </a:cubicBezTo>
                  <a:cubicBezTo>
                    <a:pt x="758" y="31"/>
                    <a:pt x="743" y="46"/>
                    <a:pt x="743" y="70"/>
                  </a:cubicBezTo>
                  <a:cubicBezTo>
                    <a:pt x="743" y="95"/>
                    <a:pt x="758" y="110"/>
                    <a:pt x="780" y="110"/>
                  </a:cubicBezTo>
                  <a:cubicBezTo>
                    <a:pt x="802" y="110"/>
                    <a:pt x="817" y="95"/>
                    <a:pt x="817" y="70"/>
                  </a:cubicBezTo>
                  <a:moveTo>
                    <a:pt x="717" y="36"/>
                  </a:moveTo>
                  <a:cubicBezTo>
                    <a:pt x="731" y="28"/>
                    <a:pt x="731" y="28"/>
                    <a:pt x="731" y="28"/>
                  </a:cubicBezTo>
                  <a:cubicBezTo>
                    <a:pt x="727" y="16"/>
                    <a:pt x="715" y="8"/>
                    <a:pt x="698" y="8"/>
                  </a:cubicBezTo>
                  <a:cubicBezTo>
                    <a:pt x="678" y="8"/>
                    <a:pt x="665" y="20"/>
                    <a:pt x="665" y="35"/>
                  </a:cubicBezTo>
                  <a:cubicBezTo>
                    <a:pt x="665" y="49"/>
                    <a:pt x="674" y="58"/>
                    <a:pt x="693" y="64"/>
                  </a:cubicBezTo>
                  <a:cubicBezTo>
                    <a:pt x="709" y="70"/>
                    <a:pt x="717" y="73"/>
                    <a:pt x="717" y="82"/>
                  </a:cubicBezTo>
                  <a:cubicBezTo>
                    <a:pt x="717" y="91"/>
                    <a:pt x="709" y="96"/>
                    <a:pt x="698" y="96"/>
                  </a:cubicBezTo>
                  <a:cubicBezTo>
                    <a:pt x="687" y="96"/>
                    <a:pt x="679" y="91"/>
                    <a:pt x="674" y="80"/>
                  </a:cubicBezTo>
                  <a:cubicBezTo>
                    <a:pt x="661" y="88"/>
                    <a:pt x="661" y="88"/>
                    <a:pt x="661" y="88"/>
                  </a:cubicBezTo>
                  <a:cubicBezTo>
                    <a:pt x="667" y="103"/>
                    <a:pt x="680" y="111"/>
                    <a:pt x="698" y="111"/>
                  </a:cubicBezTo>
                  <a:cubicBezTo>
                    <a:pt x="718" y="111"/>
                    <a:pt x="733" y="99"/>
                    <a:pt x="733" y="80"/>
                  </a:cubicBezTo>
                  <a:cubicBezTo>
                    <a:pt x="733" y="65"/>
                    <a:pt x="721" y="58"/>
                    <a:pt x="702" y="51"/>
                  </a:cubicBezTo>
                  <a:cubicBezTo>
                    <a:pt x="689" y="47"/>
                    <a:pt x="681" y="43"/>
                    <a:pt x="681" y="34"/>
                  </a:cubicBezTo>
                  <a:cubicBezTo>
                    <a:pt x="681" y="28"/>
                    <a:pt x="686" y="22"/>
                    <a:pt x="697" y="22"/>
                  </a:cubicBezTo>
                  <a:cubicBezTo>
                    <a:pt x="707" y="22"/>
                    <a:pt x="715" y="28"/>
                    <a:pt x="717" y="36"/>
                  </a:cubicBezTo>
                  <a:moveTo>
                    <a:pt x="613" y="15"/>
                  </a:moveTo>
                  <a:cubicBezTo>
                    <a:pt x="617" y="15"/>
                    <a:pt x="620" y="15"/>
                    <a:pt x="623" y="16"/>
                  </a:cubicBezTo>
                  <a:cubicBezTo>
                    <a:pt x="623" y="2"/>
                    <a:pt x="623" y="2"/>
                    <a:pt x="623" y="2"/>
                  </a:cubicBezTo>
                  <a:cubicBezTo>
                    <a:pt x="620" y="1"/>
                    <a:pt x="617" y="1"/>
                    <a:pt x="612" y="1"/>
                  </a:cubicBezTo>
                  <a:cubicBezTo>
                    <a:pt x="599" y="1"/>
                    <a:pt x="584" y="7"/>
                    <a:pt x="584" y="29"/>
                  </a:cubicBezTo>
                  <a:cubicBezTo>
                    <a:pt x="584" y="33"/>
                    <a:pt x="584" y="33"/>
                    <a:pt x="584" y="33"/>
                  </a:cubicBezTo>
                  <a:cubicBezTo>
                    <a:pt x="572" y="33"/>
                    <a:pt x="572" y="33"/>
                    <a:pt x="572" y="33"/>
                  </a:cubicBezTo>
                  <a:cubicBezTo>
                    <a:pt x="572" y="45"/>
                    <a:pt x="572" y="45"/>
                    <a:pt x="572" y="45"/>
                  </a:cubicBezTo>
                  <a:cubicBezTo>
                    <a:pt x="584" y="45"/>
                    <a:pt x="584" y="45"/>
                    <a:pt x="584" y="45"/>
                  </a:cubicBezTo>
                  <a:cubicBezTo>
                    <a:pt x="584" y="109"/>
                    <a:pt x="584" y="109"/>
                    <a:pt x="584" y="109"/>
                  </a:cubicBezTo>
                  <a:cubicBezTo>
                    <a:pt x="599" y="109"/>
                    <a:pt x="599" y="109"/>
                    <a:pt x="599" y="109"/>
                  </a:cubicBezTo>
                  <a:cubicBezTo>
                    <a:pt x="599" y="45"/>
                    <a:pt x="599" y="45"/>
                    <a:pt x="599" y="45"/>
                  </a:cubicBezTo>
                  <a:cubicBezTo>
                    <a:pt x="620" y="45"/>
                    <a:pt x="620" y="45"/>
                    <a:pt x="620" y="45"/>
                  </a:cubicBezTo>
                  <a:cubicBezTo>
                    <a:pt x="620" y="33"/>
                    <a:pt x="620" y="33"/>
                    <a:pt x="620" y="33"/>
                  </a:cubicBezTo>
                  <a:cubicBezTo>
                    <a:pt x="599" y="33"/>
                    <a:pt x="599" y="33"/>
                    <a:pt x="599" y="33"/>
                  </a:cubicBezTo>
                  <a:cubicBezTo>
                    <a:pt x="599" y="31"/>
                    <a:pt x="599" y="31"/>
                    <a:pt x="599" y="31"/>
                  </a:cubicBezTo>
                  <a:cubicBezTo>
                    <a:pt x="599" y="20"/>
                    <a:pt x="604" y="15"/>
                    <a:pt x="613" y="15"/>
                  </a:cubicBezTo>
                  <a:moveTo>
                    <a:pt x="548" y="70"/>
                  </a:moveTo>
                  <a:cubicBezTo>
                    <a:pt x="548" y="87"/>
                    <a:pt x="540" y="97"/>
                    <a:pt x="526" y="97"/>
                  </a:cubicBezTo>
                  <a:cubicBezTo>
                    <a:pt x="513" y="97"/>
                    <a:pt x="505" y="87"/>
                    <a:pt x="505" y="70"/>
                  </a:cubicBezTo>
                  <a:cubicBezTo>
                    <a:pt x="505" y="54"/>
                    <a:pt x="513" y="44"/>
                    <a:pt x="526" y="44"/>
                  </a:cubicBezTo>
                  <a:cubicBezTo>
                    <a:pt x="540" y="44"/>
                    <a:pt x="548" y="54"/>
                    <a:pt x="548" y="70"/>
                  </a:cubicBezTo>
                  <a:moveTo>
                    <a:pt x="563" y="70"/>
                  </a:moveTo>
                  <a:cubicBezTo>
                    <a:pt x="563" y="46"/>
                    <a:pt x="548" y="31"/>
                    <a:pt x="526" y="31"/>
                  </a:cubicBezTo>
                  <a:cubicBezTo>
                    <a:pt x="504" y="31"/>
                    <a:pt x="489" y="46"/>
                    <a:pt x="489" y="70"/>
                  </a:cubicBezTo>
                  <a:cubicBezTo>
                    <a:pt x="489" y="95"/>
                    <a:pt x="504" y="110"/>
                    <a:pt x="526" y="110"/>
                  </a:cubicBezTo>
                  <a:cubicBezTo>
                    <a:pt x="548" y="110"/>
                    <a:pt x="563" y="95"/>
                    <a:pt x="563" y="70"/>
                  </a:cubicBezTo>
                  <a:moveTo>
                    <a:pt x="440" y="109"/>
                  </a:moveTo>
                  <a:cubicBezTo>
                    <a:pt x="440" y="2"/>
                    <a:pt x="440" y="2"/>
                    <a:pt x="440" y="2"/>
                  </a:cubicBezTo>
                  <a:cubicBezTo>
                    <a:pt x="425" y="4"/>
                    <a:pt x="425" y="4"/>
                    <a:pt x="425" y="4"/>
                  </a:cubicBezTo>
                  <a:cubicBezTo>
                    <a:pt x="425" y="109"/>
                    <a:pt x="425" y="109"/>
                    <a:pt x="425" y="109"/>
                  </a:cubicBezTo>
                  <a:lnTo>
                    <a:pt x="440" y="109"/>
                  </a:lnTo>
                  <a:close/>
                  <a:moveTo>
                    <a:pt x="394" y="70"/>
                  </a:moveTo>
                  <a:cubicBezTo>
                    <a:pt x="394" y="87"/>
                    <a:pt x="386" y="97"/>
                    <a:pt x="372" y="97"/>
                  </a:cubicBezTo>
                  <a:cubicBezTo>
                    <a:pt x="359" y="97"/>
                    <a:pt x="351" y="87"/>
                    <a:pt x="351" y="70"/>
                  </a:cubicBezTo>
                  <a:cubicBezTo>
                    <a:pt x="351" y="54"/>
                    <a:pt x="359" y="44"/>
                    <a:pt x="372" y="44"/>
                  </a:cubicBezTo>
                  <a:cubicBezTo>
                    <a:pt x="386" y="44"/>
                    <a:pt x="394" y="54"/>
                    <a:pt x="394" y="70"/>
                  </a:cubicBezTo>
                  <a:moveTo>
                    <a:pt x="409" y="70"/>
                  </a:moveTo>
                  <a:cubicBezTo>
                    <a:pt x="409" y="46"/>
                    <a:pt x="394" y="31"/>
                    <a:pt x="372" y="31"/>
                  </a:cubicBezTo>
                  <a:cubicBezTo>
                    <a:pt x="351" y="31"/>
                    <a:pt x="336" y="46"/>
                    <a:pt x="336" y="70"/>
                  </a:cubicBezTo>
                  <a:cubicBezTo>
                    <a:pt x="336" y="95"/>
                    <a:pt x="351" y="110"/>
                    <a:pt x="372" y="110"/>
                  </a:cubicBezTo>
                  <a:cubicBezTo>
                    <a:pt x="394" y="110"/>
                    <a:pt x="409" y="95"/>
                    <a:pt x="409" y="70"/>
                  </a:cubicBezTo>
                  <a:moveTo>
                    <a:pt x="309" y="70"/>
                  </a:moveTo>
                  <a:cubicBezTo>
                    <a:pt x="309" y="87"/>
                    <a:pt x="301" y="97"/>
                    <a:pt x="287" y="97"/>
                  </a:cubicBezTo>
                  <a:cubicBezTo>
                    <a:pt x="274" y="97"/>
                    <a:pt x="266" y="87"/>
                    <a:pt x="266" y="70"/>
                  </a:cubicBezTo>
                  <a:cubicBezTo>
                    <a:pt x="266" y="54"/>
                    <a:pt x="274" y="44"/>
                    <a:pt x="287" y="44"/>
                  </a:cubicBezTo>
                  <a:cubicBezTo>
                    <a:pt x="301" y="44"/>
                    <a:pt x="309" y="54"/>
                    <a:pt x="309" y="70"/>
                  </a:cubicBezTo>
                  <a:moveTo>
                    <a:pt x="324" y="70"/>
                  </a:moveTo>
                  <a:cubicBezTo>
                    <a:pt x="324" y="46"/>
                    <a:pt x="309" y="31"/>
                    <a:pt x="287" y="31"/>
                  </a:cubicBezTo>
                  <a:cubicBezTo>
                    <a:pt x="265" y="31"/>
                    <a:pt x="251" y="46"/>
                    <a:pt x="251" y="70"/>
                  </a:cubicBezTo>
                  <a:cubicBezTo>
                    <a:pt x="251" y="95"/>
                    <a:pt x="265" y="110"/>
                    <a:pt x="287" y="110"/>
                  </a:cubicBezTo>
                  <a:cubicBezTo>
                    <a:pt x="309" y="110"/>
                    <a:pt x="324" y="95"/>
                    <a:pt x="324" y="70"/>
                  </a:cubicBezTo>
                  <a:moveTo>
                    <a:pt x="208" y="31"/>
                  </a:moveTo>
                  <a:cubicBezTo>
                    <a:pt x="197" y="31"/>
                    <a:pt x="189" y="36"/>
                    <a:pt x="185" y="43"/>
                  </a:cubicBezTo>
                  <a:cubicBezTo>
                    <a:pt x="184" y="43"/>
                    <a:pt x="184" y="43"/>
                    <a:pt x="184" y="43"/>
                  </a:cubicBezTo>
                  <a:cubicBezTo>
                    <a:pt x="184" y="2"/>
                    <a:pt x="184" y="2"/>
                    <a:pt x="184" y="2"/>
                  </a:cubicBezTo>
                  <a:cubicBezTo>
                    <a:pt x="169" y="4"/>
                    <a:pt x="169" y="4"/>
                    <a:pt x="169" y="4"/>
                  </a:cubicBezTo>
                  <a:cubicBezTo>
                    <a:pt x="169" y="109"/>
                    <a:pt x="169" y="109"/>
                    <a:pt x="169" y="109"/>
                  </a:cubicBezTo>
                  <a:cubicBezTo>
                    <a:pt x="184" y="109"/>
                    <a:pt x="184" y="109"/>
                    <a:pt x="184" y="109"/>
                  </a:cubicBezTo>
                  <a:cubicBezTo>
                    <a:pt x="184" y="68"/>
                    <a:pt x="184" y="68"/>
                    <a:pt x="184" y="68"/>
                  </a:cubicBezTo>
                  <a:cubicBezTo>
                    <a:pt x="184" y="60"/>
                    <a:pt x="186" y="55"/>
                    <a:pt x="189" y="51"/>
                  </a:cubicBezTo>
                  <a:cubicBezTo>
                    <a:pt x="193" y="47"/>
                    <a:pt x="198" y="44"/>
                    <a:pt x="204" y="44"/>
                  </a:cubicBezTo>
                  <a:cubicBezTo>
                    <a:pt x="214" y="44"/>
                    <a:pt x="219" y="50"/>
                    <a:pt x="219" y="63"/>
                  </a:cubicBezTo>
                  <a:cubicBezTo>
                    <a:pt x="219" y="109"/>
                    <a:pt x="219" y="109"/>
                    <a:pt x="219" y="109"/>
                  </a:cubicBezTo>
                  <a:cubicBezTo>
                    <a:pt x="235" y="109"/>
                    <a:pt x="235" y="109"/>
                    <a:pt x="235" y="109"/>
                  </a:cubicBezTo>
                  <a:cubicBezTo>
                    <a:pt x="235" y="58"/>
                    <a:pt x="235" y="58"/>
                    <a:pt x="235" y="58"/>
                  </a:cubicBezTo>
                  <a:cubicBezTo>
                    <a:pt x="235" y="38"/>
                    <a:pt x="222" y="31"/>
                    <a:pt x="208" y="31"/>
                  </a:cubicBezTo>
                  <a:moveTo>
                    <a:pt x="153" y="86"/>
                  </a:moveTo>
                  <a:cubicBezTo>
                    <a:pt x="139" y="81"/>
                    <a:pt x="139" y="81"/>
                    <a:pt x="139" y="81"/>
                  </a:cubicBezTo>
                  <a:cubicBezTo>
                    <a:pt x="137" y="91"/>
                    <a:pt x="128" y="97"/>
                    <a:pt x="120" y="97"/>
                  </a:cubicBezTo>
                  <a:cubicBezTo>
                    <a:pt x="107" y="97"/>
                    <a:pt x="98" y="87"/>
                    <a:pt x="98" y="70"/>
                  </a:cubicBezTo>
                  <a:cubicBezTo>
                    <a:pt x="98" y="54"/>
                    <a:pt x="106" y="44"/>
                    <a:pt x="120" y="44"/>
                  </a:cubicBezTo>
                  <a:cubicBezTo>
                    <a:pt x="128" y="44"/>
                    <a:pt x="137" y="50"/>
                    <a:pt x="139" y="60"/>
                  </a:cubicBezTo>
                  <a:cubicBezTo>
                    <a:pt x="153" y="55"/>
                    <a:pt x="153" y="55"/>
                    <a:pt x="153" y="55"/>
                  </a:cubicBezTo>
                  <a:cubicBezTo>
                    <a:pt x="149" y="40"/>
                    <a:pt x="136" y="31"/>
                    <a:pt x="120" y="31"/>
                  </a:cubicBezTo>
                  <a:cubicBezTo>
                    <a:pt x="97" y="31"/>
                    <a:pt x="83" y="47"/>
                    <a:pt x="83" y="70"/>
                  </a:cubicBezTo>
                  <a:cubicBezTo>
                    <a:pt x="83" y="95"/>
                    <a:pt x="98" y="110"/>
                    <a:pt x="120" y="110"/>
                  </a:cubicBezTo>
                  <a:cubicBezTo>
                    <a:pt x="136" y="110"/>
                    <a:pt x="149" y="101"/>
                    <a:pt x="153" y="86"/>
                  </a:cubicBezTo>
                  <a:moveTo>
                    <a:pt x="56" y="36"/>
                  </a:moveTo>
                  <a:cubicBezTo>
                    <a:pt x="70" y="28"/>
                    <a:pt x="70" y="28"/>
                    <a:pt x="70" y="28"/>
                  </a:cubicBezTo>
                  <a:cubicBezTo>
                    <a:pt x="66" y="16"/>
                    <a:pt x="54" y="8"/>
                    <a:pt x="37" y="8"/>
                  </a:cubicBezTo>
                  <a:cubicBezTo>
                    <a:pt x="18" y="8"/>
                    <a:pt x="4" y="20"/>
                    <a:pt x="4" y="35"/>
                  </a:cubicBezTo>
                  <a:cubicBezTo>
                    <a:pt x="4" y="49"/>
                    <a:pt x="13" y="58"/>
                    <a:pt x="32" y="64"/>
                  </a:cubicBezTo>
                  <a:cubicBezTo>
                    <a:pt x="49" y="70"/>
                    <a:pt x="56" y="73"/>
                    <a:pt x="56" y="82"/>
                  </a:cubicBezTo>
                  <a:cubicBezTo>
                    <a:pt x="56" y="91"/>
                    <a:pt x="48" y="96"/>
                    <a:pt x="38" y="96"/>
                  </a:cubicBezTo>
                  <a:cubicBezTo>
                    <a:pt x="26" y="96"/>
                    <a:pt x="18" y="91"/>
                    <a:pt x="13" y="80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7" y="103"/>
                    <a:pt x="19" y="111"/>
                    <a:pt x="37" y="111"/>
                  </a:cubicBezTo>
                  <a:cubicBezTo>
                    <a:pt x="57" y="111"/>
                    <a:pt x="72" y="99"/>
                    <a:pt x="72" y="80"/>
                  </a:cubicBezTo>
                  <a:cubicBezTo>
                    <a:pt x="72" y="65"/>
                    <a:pt x="61" y="58"/>
                    <a:pt x="41" y="51"/>
                  </a:cubicBezTo>
                  <a:cubicBezTo>
                    <a:pt x="29" y="47"/>
                    <a:pt x="21" y="43"/>
                    <a:pt x="21" y="34"/>
                  </a:cubicBezTo>
                  <a:cubicBezTo>
                    <a:pt x="21" y="28"/>
                    <a:pt x="26" y="22"/>
                    <a:pt x="36" y="22"/>
                  </a:cubicBezTo>
                  <a:cubicBezTo>
                    <a:pt x="46" y="22"/>
                    <a:pt x="54" y="28"/>
                    <a:pt x="56" y="36"/>
                  </a:cubicBezTo>
                </a:path>
              </a:pathLst>
            </a:custGeom>
            <a:solidFill>
              <a:srgbClr val="4365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5"/>
            <p:cNvSpPr>
              <a:spLocks noEditPoints="1"/>
            </p:cNvSpPr>
            <p:nvPr userDrawn="1"/>
          </p:nvSpPr>
          <p:spPr bwMode="auto">
            <a:xfrm>
              <a:off x="2747648" y="2889251"/>
              <a:ext cx="2343150" cy="233363"/>
            </a:xfrm>
            <a:custGeom>
              <a:avLst/>
              <a:gdLst>
                <a:gd name="T0" fmla="*/ 1351 w 1385"/>
                <a:gd name="T1" fmla="*/ 44 h 137"/>
                <a:gd name="T2" fmla="*/ 1383 w 1385"/>
                <a:gd name="T3" fmla="*/ 90 h 137"/>
                <a:gd name="T4" fmla="*/ 1385 w 1385"/>
                <a:gd name="T5" fmla="*/ 73 h 137"/>
                <a:gd name="T6" fmla="*/ 1289 w 1385"/>
                <a:gd name="T7" fmla="*/ 62 h 137"/>
                <a:gd name="T8" fmla="*/ 1235 w 1385"/>
                <a:gd name="T9" fmla="*/ 71 h 137"/>
                <a:gd name="T10" fmla="*/ 1271 w 1385"/>
                <a:gd name="T11" fmla="*/ 97 h 137"/>
                <a:gd name="T12" fmla="*/ 1271 w 1385"/>
                <a:gd name="T13" fmla="*/ 31 h 137"/>
                <a:gd name="T14" fmla="*/ 1204 w 1385"/>
                <a:gd name="T15" fmla="*/ 67 h 137"/>
                <a:gd name="T16" fmla="*/ 1204 w 1385"/>
                <a:gd name="T17" fmla="*/ 42 h 137"/>
                <a:gd name="T18" fmla="*/ 1179 w 1385"/>
                <a:gd name="T19" fmla="*/ 111 h 137"/>
                <a:gd name="T20" fmla="*/ 1219 w 1385"/>
                <a:gd name="T21" fmla="*/ 109 h 137"/>
                <a:gd name="T22" fmla="*/ 1080 w 1385"/>
                <a:gd name="T23" fmla="*/ 43 h 137"/>
                <a:gd name="T24" fmla="*/ 1064 w 1385"/>
                <a:gd name="T25" fmla="*/ 109 h 137"/>
                <a:gd name="T26" fmla="*/ 1099 w 1385"/>
                <a:gd name="T27" fmla="*/ 45 h 137"/>
                <a:gd name="T28" fmla="*/ 1129 w 1385"/>
                <a:gd name="T29" fmla="*/ 59 h 137"/>
                <a:gd name="T30" fmla="*/ 1023 w 1385"/>
                <a:gd name="T31" fmla="*/ 91 h 137"/>
                <a:gd name="T32" fmla="*/ 977 w 1385"/>
                <a:gd name="T33" fmla="*/ 33 h 137"/>
                <a:gd name="T34" fmla="*/ 1028 w 1385"/>
                <a:gd name="T35" fmla="*/ 99 h 137"/>
                <a:gd name="T36" fmla="*/ 1028 w 1385"/>
                <a:gd name="T37" fmla="*/ 33 h 137"/>
                <a:gd name="T38" fmla="*/ 906 w 1385"/>
                <a:gd name="T39" fmla="*/ 95 h 137"/>
                <a:gd name="T40" fmla="*/ 876 w 1385"/>
                <a:gd name="T41" fmla="*/ 10 h 137"/>
                <a:gd name="T42" fmla="*/ 907 w 1385"/>
                <a:gd name="T43" fmla="*/ 10 h 137"/>
                <a:gd name="T44" fmla="*/ 820 w 1385"/>
                <a:gd name="T45" fmla="*/ 1 h 137"/>
                <a:gd name="T46" fmla="*/ 780 w 1385"/>
                <a:gd name="T47" fmla="*/ 46 h 137"/>
                <a:gd name="T48" fmla="*/ 807 w 1385"/>
                <a:gd name="T49" fmla="*/ 46 h 137"/>
                <a:gd name="T50" fmla="*/ 807 w 1385"/>
                <a:gd name="T51" fmla="*/ 31 h 137"/>
                <a:gd name="T52" fmla="*/ 713 w 1385"/>
                <a:gd name="T53" fmla="*/ 71 h 137"/>
                <a:gd name="T54" fmla="*/ 734 w 1385"/>
                <a:gd name="T55" fmla="*/ 31 h 137"/>
                <a:gd name="T56" fmla="*/ 656 w 1385"/>
                <a:gd name="T57" fmla="*/ 33 h 137"/>
                <a:gd name="T58" fmla="*/ 582 w 1385"/>
                <a:gd name="T59" fmla="*/ 33 h 137"/>
                <a:gd name="T60" fmla="*/ 656 w 1385"/>
                <a:gd name="T61" fmla="*/ 33 h 137"/>
                <a:gd name="T62" fmla="*/ 575 w 1385"/>
                <a:gd name="T63" fmla="*/ 33 h 137"/>
                <a:gd name="T64" fmla="*/ 541 w 1385"/>
                <a:gd name="T65" fmla="*/ 33 h 137"/>
                <a:gd name="T66" fmla="*/ 541 w 1385"/>
                <a:gd name="T67" fmla="*/ 82 h 137"/>
                <a:gd name="T68" fmla="*/ 569 w 1385"/>
                <a:gd name="T69" fmla="*/ 96 h 137"/>
                <a:gd name="T70" fmla="*/ 503 w 1385"/>
                <a:gd name="T71" fmla="*/ 109 h 137"/>
                <a:gd name="T72" fmla="*/ 511 w 1385"/>
                <a:gd name="T73" fmla="*/ 0 h 137"/>
                <a:gd name="T74" fmla="*/ 436 w 1385"/>
                <a:gd name="T75" fmla="*/ 86 h 137"/>
                <a:gd name="T76" fmla="*/ 461 w 1385"/>
                <a:gd name="T77" fmla="*/ 64 h 137"/>
                <a:gd name="T78" fmla="*/ 486 w 1385"/>
                <a:gd name="T79" fmla="*/ 44 h 137"/>
                <a:gd name="T80" fmla="*/ 472 w 1385"/>
                <a:gd name="T81" fmla="*/ 88 h 137"/>
                <a:gd name="T82" fmla="*/ 397 w 1385"/>
                <a:gd name="T83" fmla="*/ 44 h 137"/>
                <a:gd name="T84" fmla="*/ 381 w 1385"/>
                <a:gd name="T85" fmla="*/ 109 h 137"/>
                <a:gd name="T86" fmla="*/ 420 w 1385"/>
                <a:gd name="T87" fmla="*/ 47 h 137"/>
                <a:gd name="T88" fmla="*/ 349 w 1385"/>
                <a:gd name="T89" fmla="*/ 62 h 137"/>
                <a:gd name="T90" fmla="*/ 295 w 1385"/>
                <a:gd name="T91" fmla="*/ 71 h 137"/>
                <a:gd name="T92" fmla="*/ 331 w 1385"/>
                <a:gd name="T93" fmla="*/ 97 h 137"/>
                <a:gd name="T94" fmla="*/ 331 w 1385"/>
                <a:gd name="T95" fmla="*/ 31 h 137"/>
                <a:gd name="T96" fmla="*/ 215 w 1385"/>
                <a:gd name="T97" fmla="*/ 33 h 137"/>
                <a:gd name="T98" fmla="*/ 273 w 1385"/>
                <a:gd name="T99" fmla="*/ 33 h 137"/>
                <a:gd name="T100" fmla="*/ 202 w 1385"/>
                <a:gd name="T101" fmla="*/ 109 h 137"/>
                <a:gd name="T102" fmla="*/ 184 w 1385"/>
                <a:gd name="T103" fmla="*/ 10 h 137"/>
                <a:gd name="T104" fmla="*/ 117 w 1385"/>
                <a:gd name="T105" fmla="*/ 43 h 137"/>
                <a:gd name="T106" fmla="*/ 101 w 1385"/>
                <a:gd name="T107" fmla="*/ 109 h 137"/>
                <a:gd name="T108" fmla="*/ 136 w 1385"/>
                <a:gd name="T109" fmla="*/ 45 h 137"/>
                <a:gd name="T110" fmla="*/ 166 w 1385"/>
                <a:gd name="T111" fmla="*/ 59 h 137"/>
                <a:gd name="T112" fmla="*/ 0 w 1385"/>
                <a:gd name="T113" fmla="*/ 10 h 137"/>
                <a:gd name="T114" fmla="*/ 79 w 1385"/>
                <a:gd name="T115" fmla="*/ 10 h 137"/>
                <a:gd name="T116" fmla="*/ 16 w 1385"/>
                <a:gd name="T117" fmla="*/ 6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385" h="137">
                  <a:moveTo>
                    <a:pt x="1351" y="44"/>
                  </a:moveTo>
                  <a:cubicBezTo>
                    <a:pt x="1362" y="44"/>
                    <a:pt x="1369" y="51"/>
                    <a:pt x="1370" y="62"/>
                  </a:cubicBezTo>
                  <a:cubicBezTo>
                    <a:pt x="1331" y="62"/>
                    <a:pt x="1331" y="62"/>
                    <a:pt x="1331" y="62"/>
                  </a:cubicBezTo>
                  <a:cubicBezTo>
                    <a:pt x="1333" y="51"/>
                    <a:pt x="1341" y="44"/>
                    <a:pt x="1351" y="44"/>
                  </a:cubicBezTo>
                  <a:moveTo>
                    <a:pt x="1352" y="31"/>
                  </a:moveTo>
                  <a:cubicBezTo>
                    <a:pt x="1330" y="31"/>
                    <a:pt x="1316" y="48"/>
                    <a:pt x="1316" y="71"/>
                  </a:cubicBezTo>
                  <a:cubicBezTo>
                    <a:pt x="1316" y="95"/>
                    <a:pt x="1331" y="111"/>
                    <a:pt x="1352" y="111"/>
                  </a:cubicBezTo>
                  <a:cubicBezTo>
                    <a:pt x="1367" y="111"/>
                    <a:pt x="1379" y="101"/>
                    <a:pt x="1383" y="90"/>
                  </a:cubicBezTo>
                  <a:cubicBezTo>
                    <a:pt x="1371" y="84"/>
                    <a:pt x="1371" y="84"/>
                    <a:pt x="1371" y="84"/>
                  </a:cubicBezTo>
                  <a:cubicBezTo>
                    <a:pt x="1368" y="93"/>
                    <a:pt x="1361" y="97"/>
                    <a:pt x="1352" y="97"/>
                  </a:cubicBezTo>
                  <a:cubicBezTo>
                    <a:pt x="1340" y="97"/>
                    <a:pt x="1331" y="89"/>
                    <a:pt x="1331" y="73"/>
                  </a:cubicBezTo>
                  <a:cubicBezTo>
                    <a:pt x="1385" y="73"/>
                    <a:pt x="1385" y="73"/>
                    <a:pt x="1385" y="73"/>
                  </a:cubicBezTo>
                  <a:cubicBezTo>
                    <a:pt x="1385" y="69"/>
                    <a:pt x="1385" y="69"/>
                    <a:pt x="1385" y="69"/>
                  </a:cubicBezTo>
                  <a:cubicBezTo>
                    <a:pt x="1385" y="48"/>
                    <a:pt x="1373" y="31"/>
                    <a:pt x="1352" y="31"/>
                  </a:cubicBezTo>
                  <a:moveTo>
                    <a:pt x="1270" y="44"/>
                  </a:moveTo>
                  <a:cubicBezTo>
                    <a:pt x="1281" y="44"/>
                    <a:pt x="1288" y="51"/>
                    <a:pt x="1289" y="62"/>
                  </a:cubicBezTo>
                  <a:cubicBezTo>
                    <a:pt x="1251" y="62"/>
                    <a:pt x="1251" y="62"/>
                    <a:pt x="1251" y="62"/>
                  </a:cubicBezTo>
                  <a:cubicBezTo>
                    <a:pt x="1253" y="51"/>
                    <a:pt x="1260" y="44"/>
                    <a:pt x="1270" y="44"/>
                  </a:cubicBezTo>
                  <a:moveTo>
                    <a:pt x="1271" y="31"/>
                  </a:moveTo>
                  <a:cubicBezTo>
                    <a:pt x="1249" y="31"/>
                    <a:pt x="1235" y="48"/>
                    <a:pt x="1235" y="71"/>
                  </a:cubicBezTo>
                  <a:cubicBezTo>
                    <a:pt x="1235" y="95"/>
                    <a:pt x="1250" y="111"/>
                    <a:pt x="1271" y="111"/>
                  </a:cubicBezTo>
                  <a:cubicBezTo>
                    <a:pt x="1287" y="111"/>
                    <a:pt x="1299" y="101"/>
                    <a:pt x="1302" y="90"/>
                  </a:cubicBezTo>
                  <a:cubicBezTo>
                    <a:pt x="1290" y="84"/>
                    <a:pt x="1290" y="84"/>
                    <a:pt x="1290" y="84"/>
                  </a:cubicBezTo>
                  <a:cubicBezTo>
                    <a:pt x="1287" y="93"/>
                    <a:pt x="1280" y="97"/>
                    <a:pt x="1271" y="97"/>
                  </a:cubicBezTo>
                  <a:cubicBezTo>
                    <a:pt x="1260" y="97"/>
                    <a:pt x="1251" y="89"/>
                    <a:pt x="1250" y="73"/>
                  </a:cubicBezTo>
                  <a:cubicBezTo>
                    <a:pt x="1304" y="73"/>
                    <a:pt x="1304" y="73"/>
                    <a:pt x="1304" y="73"/>
                  </a:cubicBezTo>
                  <a:cubicBezTo>
                    <a:pt x="1304" y="69"/>
                    <a:pt x="1304" y="69"/>
                    <a:pt x="1304" y="69"/>
                  </a:cubicBezTo>
                  <a:cubicBezTo>
                    <a:pt x="1305" y="48"/>
                    <a:pt x="1293" y="31"/>
                    <a:pt x="1271" y="31"/>
                  </a:cubicBezTo>
                  <a:moveTo>
                    <a:pt x="1182" y="97"/>
                  </a:moveTo>
                  <a:cubicBezTo>
                    <a:pt x="1169" y="97"/>
                    <a:pt x="1161" y="88"/>
                    <a:pt x="1161" y="71"/>
                  </a:cubicBezTo>
                  <a:cubicBezTo>
                    <a:pt x="1161" y="54"/>
                    <a:pt x="1169" y="44"/>
                    <a:pt x="1181" y="44"/>
                  </a:cubicBezTo>
                  <a:cubicBezTo>
                    <a:pt x="1194" y="44"/>
                    <a:pt x="1202" y="52"/>
                    <a:pt x="1204" y="67"/>
                  </a:cubicBezTo>
                  <a:cubicBezTo>
                    <a:pt x="1204" y="75"/>
                    <a:pt x="1204" y="75"/>
                    <a:pt x="1204" y="75"/>
                  </a:cubicBezTo>
                  <a:cubicBezTo>
                    <a:pt x="1202" y="90"/>
                    <a:pt x="1194" y="97"/>
                    <a:pt x="1182" y="97"/>
                  </a:cubicBezTo>
                  <a:moveTo>
                    <a:pt x="1204" y="4"/>
                  </a:moveTo>
                  <a:cubicBezTo>
                    <a:pt x="1204" y="42"/>
                    <a:pt x="1204" y="42"/>
                    <a:pt x="1204" y="42"/>
                  </a:cubicBezTo>
                  <a:cubicBezTo>
                    <a:pt x="1202" y="42"/>
                    <a:pt x="1202" y="42"/>
                    <a:pt x="1202" y="42"/>
                  </a:cubicBezTo>
                  <a:cubicBezTo>
                    <a:pt x="1198" y="36"/>
                    <a:pt x="1191" y="31"/>
                    <a:pt x="1179" y="31"/>
                  </a:cubicBezTo>
                  <a:cubicBezTo>
                    <a:pt x="1161" y="31"/>
                    <a:pt x="1145" y="46"/>
                    <a:pt x="1145" y="71"/>
                  </a:cubicBezTo>
                  <a:cubicBezTo>
                    <a:pt x="1145" y="95"/>
                    <a:pt x="1161" y="111"/>
                    <a:pt x="1179" y="111"/>
                  </a:cubicBezTo>
                  <a:cubicBezTo>
                    <a:pt x="1191" y="111"/>
                    <a:pt x="1199" y="106"/>
                    <a:pt x="1203" y="99"/>
                  </a:cubicBezTo>
                  <a:cubicBezTo>
                    <a:pt x="1204" y="99"/>
                    <a:pt x="1204" y="99"/>
                    <a:pt x="1204" y="99"/>
                  </a:cubicBezTo>
                  <a:cubicBezTo>
                    <a:pt x="1204" y="109"/>
                    <a:pt x="1204" y="109"/>
                    <a:pt x="1204" y="109"/>
                  </a:cubicBezTo>
                  <a:cubicBezTo>
                    <a:pt x="1219" y="109"/>
                    <a:pt x="1219" y="109"/>
                    <a:pt x="1219" y="109"/>
                  </a:cubicBezTo>
                  <a:cubicBezTo>
                    <a:pt x="1219" y="2"/>
                    <a:pt x="1219" y="2"/>
                    <a:pt x="1219" y="2"/>
                  </a:cubicBezTo>
                  <a:lnTo>
                    <a:pt x="1204" y="4"/>
                  </a:lnTo>
                  <a:close/>
                  <a:moveTo>
                    <a:pt x="1102" y="31"/>
                  </a:moveTo>
                  <a:cubicBezTo>
                    <a:pt x="1092" y="31"/>
                    <a:pt x="1084" y="36"/>
                    <a:pt x="1080" y="43"/>
                  </a:cubicBezTo>
                  <a:cubicBezTo>
                    <a:pt x="1078" y="43"/>
                    <a:pt x="1078" y="43"/>
                    <a:pt x="1078" y="43"/>
                  </a:cubicBezTo>
                  <a:cubicBezTo>
                    <a:pt x="1078" y="33"/>
                    <a:pt x="1078" y="33"/>
                    <a:pt x="1078" y="33"/>
                  </a:cubicBezTo>
                  <a:cubicBezTo>
                    <a:pt x="1064" y="33"/>
                    <a:pt x="1064" y="33"/>
                    <a:pt x="1064" y="33"/>
                  </a:cubicBezTo>
                  <a:cubicBezTo>
                    <a:pt x="1064" y="109"/>
                    <a:pt x="1064" y="109"/>
                    <a:pt x="1064" y="109"/>
                  </a:cubicBezTo>
                  <a:cubicBezTo>
                    <a:pt x="1079" y="109"/>
                    <a:pt x="1079" y="109"/>
                    <a:pt x="1079" y="109"/>
                  </a:cubicBezTo>
                  <a:cubicBezTo>
                    <a:pt x="1079" y="69"/>
                    <a:pt x="1079" y="69"/>
                    <a:pt x="1079" y="69"/>
                  </a:cubicBezTo>
                  <a:cubicBezTo>
                    <a:pt x="1079" y="60"/>
                    <a:pt x="1081" y="55"/>
                    <a:pt x="1084" y="52"/>
                  </a:cubicBezTo>
                  <a:cubicBezTo>
                    <a:pt x="1088" y="47"/>
                    <a:pt x="1093" y="45"/>
                    <a:pt x="1099" y="45"/>
                  </a:cubicBezTo>
                  <a:cubicBezTo>
                    <a:pt x="1109" y="45"/>
                    <a:pt x="1114" y="50"/>
                    <a:pt x="1114" y="64"/>
                  </a:cubicBezTo>
                  <a:cubicBezTo>
                    <a:pt x="1114" y="109"/>
                    <a:pt x="1114" y="109"/>
                    <a:pt x="1114" y="109"/>
                  </a:cubicBezTo>
                  <a:cubicBezTo>
                    <a:pt x="1129" y="109"/>
                    <a:pt x="1129" y="109"/>
                    <a:pt x="1129" y="109"/>
                  </a:cubicBezTo>
                  <a:cubicBezTo>
                    <a:pt x="1129" y="59"/>
                    <a:pt x="1129" y="59"/>
                    <a:pt x="1129" y="59"/>
                  </a:cubicBezTo>
                  <a:cubicBezTo>
                    <a:pt x="1129" y="38"/>
                    <a:pt x="1117" y="31"/>
                    <a:pt x="1102" y="31"/>
                  </a:cubicBezTo>
                  <a:moveTo>
                    <a:pt x="1028" y="33"/>
                  </a:moveTo>
                  <a:cubicBezTo>
                    <a:pt x="1028" y="73"/>
                    <a:pt x="1028" y="73"/>
                    <a:pt x="1028" y="73"/>
                  </a:cubicBezTo>
                  <a:cubicBezTo>
                    <a:pt x="1028" y="82"/>
                    <a:pt x="1026" y="87"/>
                    <a:pt x="1023" y="91"/>
                  </a:cubicBezTo>
                  <a:cubicBezTo>
                    <a:pt x="1019" y="95"/>
                    <a:pt x="1014" y="98"/>
                    <a:pt x="1008" y="98"/>
                  </a:cubicBezTo>
                  <a:cubicBezTo>
                    <a:pt x="998" y="98"/>
                    <a:pt x="992" y="92"/>
                    <a:pt x="992" y="79"/>
                  </a:cubicBezTo>
                  <a:cubicBezTo>
                    <a:pt x="992" y="33"/>
                    <a:pt x="992" y="33"/>
                    <a:pt x="992" y="33"/>
                  </a:cubicBezTo>
                  <a:cubicBezTo>
                    <a:pt x="977" y="33"/>
                    <a:pt x="977" y="33"/>
                    <a:pt x="977" y="33"/>
                  </a:cubicBezTo>
                  <a:cubicBezTo>
                    <a:pt x="977" y="84"/>
                    <a:pt x="977" y="84"/>
                    <a:pt x="977" y="84"/>
                  </a:cubicBezTo>
                  <a:cubicBezTo>
                    <a:pt x="977" y="104"/>
                    <a:pt x="990" y="111"/>
                    <a:pt x="1004" y="111"/>
                  </a:cubicBezTo>
                  <a:cubicBezTo>
                    <a:pt x="1014" y="111"/>
                    <a:pt x="1023" y="106"/>
                    <a:pt x="1027" y="99"/>
                  </a:cubicBezTo>
                  <a:cubicBezTo>
                    <a:pt x="1028" y="99"/>
                    <a:pt x="1028" y="99"/>
                    <a:pt x="1028" y="99"/>
                  </a:cubicBezTo>
                  <a:cubicBezTo>
                    <a:pt x="1029" y="109"/>
                    <a:pt x="1029" y="109"/>
                    <a:pt x="1029" y="109"/>
                  </a:cubicBezTo>
                  <a:cubicBezTo>
                    <a:pt x="1043" y="109"/>
                    <a:pt x="1043" y="109"/>
                    <a:pt x="1043" y="109"/>
                  </a:cubicBezTo>
                  <a:cubicBezTo>
                    <a:pt x="1043" y="33"/>
                    <a:pt x="1043" y="33"/>
                    <a:pt x="1043" y="33"/>
                  </a:cubicBezTo>
                  <a:lnTo>
                    <a:pt x="1028" y="33"/>
                  </a:lnTo>
                  <a:close/>
                  <a:moveTo>
                    <a:pt x="892" y="24"/>
                  </a:moveTo>
                  <a:cubicBezTo>
                    <a:pt x="906" y="24"/>
                    <a:pt x="906" y="24"/>
                    <a:pt x="906" y="24"/>
                  </a:cubicBezTo>
                  <a:cubicBezTo>
                    <a:pt x="934" y="24"/>
                    <a:pt x="944" y="36"/>
                    <a:pt x="944" y="59"/>
                  </a:cubicBezTo>
                  <a:cubicBezTo>
                    <a:pt x="944" y="83"/>
                    <a:pt x="934" y="95"/>
                    <a:pt x="906" y="95"/>
                  </a:cubicBezTo>
                  <a:cubicBezTo>
                    <a:pt x="892" y="95"/>
                    <a:pt x="892" y="95"/>
                    <a:pt x="892" y="95"/>
                  </a:cubicBezTo>
                  <a:lnTo>
                    <a:pt x="892" y="24"/>
                  </a:lnTo>
                  <a:close/>
                  <a:moveTo>
                    <a:pt x="907" y="10"/>
                  </a:moveTo>
                  <a:cubicBezTo>
                    <a:pt x="876" y="10"/>
                    <a:pt x="876" y="10"/>
                    <a:pt x="876" y="10"/>
                  </a:cubicBezTo>
                  <a:cubicBezTo>
                    <a:pt x="876" y="109"/>
                    <a:pt x="876" y="109"/>
                    <a:pt x="876" y="109"/>
                  </a:cubicBezTo>
                  <a:cubicBezTo>
                    <a:pt x="907" y="109"/>
                    <a:pt x="907" y="109"/>
                    <a:pt x="907" y="109"/>
                  </a:cubicBezTo>
                  <a:cubicBezTo>
                    <a:pt x="944" y="109"/>
                    <a:pt x="960" y="90"/>
                    <a:pt x="960" y="59"/>
                  </a:cubicBezTo>
                  <a:cubicBezTo>
                    <a:pt x="960" y="29"/>
                    <a:pt x="944" y="10"/>
                    <a:pt x="907" y="10"/>
                  </a:cubicBezTo>
                  <a:moveTo>
                    <a:pt x="821" y="15"/>
                  </a:moveTo>
                  <a:cubicBezTo>
                    <a:pt x="825" y="15"/>
                    <a:pt x="828" y="16"/>
                    <a:pt x="831" y="17"/>
                  </a:cubicBezTo>
                  <a:cubicBezTo>
                    <a:pt x="831" y="3"/>
                    <a:pt x="831" y="3"/>
                    <a:pt x="831" y="3"/>
                  </a:cubicBezTo>
                  <a:cubicBezTo>
                    <a:pt x="828" y="2"/>
                    <a:pt x="825" y="1"/>
                    <a:pt x="820" y="1"/>
                  </a:cubicBezTo>
                  <a:cubicBezTo>
                    <a:pt x="807" y="1"/>
                    <a:pt x="792" y="7"/>
                    <a:pt x="792" y="30"/>
                  </a:cubicBezTo>
                  <a:cubicBezTo>
                    <a:pt x="792" y="33"/>
                    <a:pt x="792" y="33"/>
                    <a:pt x="792" y="33"/>
                  </a:cubicBezTo>
                  <a:cubicBezTo>
                    <a:pt x="780" y="33"/>
                    <a:pt x="780" y="33"/>
                    <a:pt x="780" y="33"/>
                  </a:cubicBezTo>
                  <a:cubicBezTo>
                    <a:pt x="780" y="46"/>
                    <a:pt x="780" y="46"/>
                    <a:pt x="780" y="46"/>
                  </a:cubicBezTo>
                  <a:cubicBezTo>
                    <a:pt x="792" y="46"/>
                    <a:pt x="792" y="46"/>
                    <a:pt x="792" y="46"/>
                  </a:cubicBezTo>
                  <a:cubicBezTo>
                    <a:pt x="792" y="109"/>
                    <a:pt x="792" y="109"/>
                    <a:pt x="792" y="109"/>
                  </a:cubicBezTo>
                  <a:cubicBezTo>
                    <a:pt x="807" y="109"/>
                    <a:pt x="807" y="109"/>
                    <a:pt x="807" y="109"/>
                  </a:cubicBezTo>
                  <a:cubicBezTo>
                    <a:pt x="807" y="46"/>
                    <a:pt x="807" y="46"/>
                    <a:pt x="807" y="46"/>
                  </a:cubicBezTo>
                  <a:cubicBezTo>
                    <a:pt x="828" y="46"/>
                    <a:pt x="828" y="46"/>
                    <a:pt x="828" y="46"/>
                  </a:cubicBezTo>
                  <a:cubicBezTo>
                    <a:pt x="828" y="33"/>
                    <a:pt x="828" y="33"/>
                    <a:pt x="828" y="33"/>
                  </a:cubicBezTo>
                  <a:cubicBezTo>
                    <a:pt x="807" y="33"/>
                    <a:pt x="807" y="33"/>
                    <a:pt x="807" y="33"/>
                  </a:cubicBezTo>
                  <a:cubicBezTo>
                    <a:pt x="807" y="31"/>
                    <a:pt x="807" y="31"/>
                    <a:pt x="807" y="31"/>
                  </a:cubicBezTo>
                  <a:cubicBezTo>
                    <a:pt x="807" y="20"/>
                    <a:pt x="812" y="15"/>
                    <a:pt x="821" y="15"/>
                  </a:cubicBezTo>
                  <a:moveTo>
                    <a:pt x="756" y="71"/>
                  </a:moveTo>
                  <a:cubicBezTo>
                    <a:pt x="756" y="88"/>
                    <a:pt x="748" y="97"/>
                    <a:pt x="734" y="97"/>
                  </a:cubicBezTo>
                  <a:cubicBezTo>
                    <a:pt x="721" y="97"/>
                    <a:pt x="713" y="88"/>
                    <a:pt x="713" y="71"/>
                  </a:cubicBezTo>
                  <a:cubicBezTo>
                    <a:pt x="713" y="54"/>
                    <a:pt x="721" y="44"/>
                    <a:pt x="734" y="44"/>
                  </a:cubicBezTo>
                  <a:cubicBezTo>
                    <a:pt x="748" y="44"/>
                    <a:pt x="756" y="54"/>
                    <a:pt x="756" y="71"/>
                  </a:cubicBezTo>
                  <a:moveTo>
                    <a:pt x="771" y="71"/>
                  </a:moveTo>
                  <a:cubicBezTo>
                    <a:pt x="771" y="47"/>
                    <a:pt x="756" y="31"/>
                    <a:pt x="734" y="31"/>
                  </a:cubicBezTo>
                  <a:cubicBezTo>
                    <a:pt x="712" y="31"/>
                    <a:pt x="697" y="47"/>
                    <a:pt x="697" y="71"/>
                  </a:cubicBezTo>
                  <a:cubicBezTo>
                    <a:pt x="697" y="95"/>
                    <a:pt x="712" y="111"/>
                    <a:pt x="734" y="111"/>
                  </a:cubicBezTo>
                  <a:cubicBezTo>
                    <a:pt x="756" y="111"/>
                    <a:pt x="771" y="95"/>
                    <a:pt x="771" y="71"/>
                  </a:cubicBezTo>
                  <a:moveTo>
                    <a:pt x="656" y="33"/>
                  </a:moveTo>
                  <a:cubicBezTo>
                    <a:pt x="640" y="33"/>
                    <a:pt x="640" y="33"/>
                    <a:pt x="640" y="33"/>
                  </a:cubicBezTo>
                  <a:cubicBezTo>
                    <a:pt x="619" y="93"/>
                    <a:pt x="619" y="93"/>
                    <a:pt x="619" y="93"/>
                  </a:cubicBezTo>
                  <a:cubicBezTo>
                    <a:pt x="599" y="33"/>
                    <a:pt x="599" y="33"/>
                    <a:pt x="599" y="33"/>
                  </a:cubicBezTo>
                  <a:cubicBezTo>
                    <a:pt x="582" y="33"/>
                    <a:pt x="582" y="33"/>
                    <a:pt x="582" y="33"/>
                  </a:cubicBezTo>
                  <a:cubicBezTo>
                    <a:pt x="611" y="110"/>
                    <a:pt x="611" y="110"/>
                    <a:pt x="611" y="110"/>
                  </a:cubicBezTo>
                  <a:cubicBezTo>
                    <a:pt x="601" y="137"/>
                    <a:pt x="601" y="137"/>
                    <a:pt x="601" y="137"/>
                  </a:cubicBezTo>
                  <a:cubicBezTo>
                    <a:pt x="616" y="137"/>
                    <a:pt x="616" y="137"/>
                    <a:pt x="616" y="137"/>
                  </a:cubicBezTo>
                  <a:lnTo>
                    <a:pt x="656" y="33"/>
                  </a:lnTo>
                  <a:close/>
                  <a:moveTo>
                    <a:pt x="556" y="81"/>
                  </a:moveTo>
                  <a:cubicBezTo>
                    <a:pt x="556" y="46"/>
                    <a:pt x="556" y="46"/>
                    <a:pt x="556" y="46"/>
                  </a:cubicBezTo>
                  <a:cubicBezTo>
                    <a:pt x="575" y="46"/>
                    <a:pt x="575" y="46"/>
                    <a:pt x="575" y="46"/>
                  </a:cubicBezTo>
                  <a:cubicBezTo>
                    <a:pt x="575" y="33"/>
                    <a:pt x="575" y="33"/>
                    <a:pt x="575" y="33"/>
                  </a:cubicBezTo>
                  <a:cubicBezTo>
                    <a:pt x="556" y="33"/>
                    <a:pt x="556" y="33"/>
                    <a:pt x="556" y="33"/>
                  </a:cubicBezTo>
                  <a:cubicBezTo>
                    <a:pt x="556" y="13"/>
                    <a:pt x="556" y="13"/>
                    <a:pt x="556" y="13"/>
                  </a:cubicBezTo>
                  <a:cubicBezTo>
                    <a:pt x="541" y="14"/>
                    <a:pt x="541" y="14"/>
                    <a:pt x="541" y="14"/>
                  </a:cubicBezTo>
                  <a:cubicBezTo>
                    <a:pt x="541" y="33"/>
                    <a:pt x="541" y="33"/>
                    <a:pt x="541" y="33"/>
                  </a:cubicBezTo>
                  <a:cubicBezTo>
                    <a:pt x="531" y="33"/>
                    <a:pt x="531" y="33"/>
                    <a:pt x="531" y="33"/>
                  </a:cubicBezTo>
                  <a:cubicBezTo>
                    <a:pt x="531" y="46"/>
                    <a:pt x="531" y="46"/>
                    <a:pt x="531" y="46"/>
                  </a:cubicBezTo>
                  <a:cubicBezTo>
                    <a:pt x="541" y="46"/>
                    <a:pt x="541" y="46"/>
                    <a:pt x="541" y="46"/>
                  </a:cubicBezTo>
                  <a:cubicBezTo>
                    <a:pt x="541" y="82"/>
                    <a:pt x="541" y="82"/>
                    <a:pt x="541" y="82"/>
                  </a:cubicBezTo>
                  <a:cubicBezTo>
                    <a:pt x="541" y="104"/>
                    <a:pt x="555" y="110"/>
                    <a:pt x="568" y="110"/>
                  </a:cubicBezTo>
                  <a:cubicBezTo>
                    <a:pt x="573" y="110"/>
                    <a:pt x="576" y="110"/>
                    <a:pt x="579" y="109"/>
                  </a:cubicBezTo>
                  <a:cubicBezTo>
                    <a:pt x="579" y="95"/>
                    <a:pt x="579" y="95"/>
                    <a:pt x="579" y="95"/>
                  </a:cubicBezTo>
                  <a:cubicBezTo>
                    <a:pt x="576" y="96"/>
                    <a:pt x="573" y="96"/>
                    <a:pt x="569" y="96"/>
                  </a:cubicBezTo>
                  <a:cubicBezTo>
                    <a:pt x="561" y="96"/>
                    <a:pt x="556" y="92"/>
                    <a:pt x="556" y="81"/>
                  </a:cubicBezTo>
                  <a:moveTo>
                    <a:pt x="518" y="33"/>
                  </a:moveTo>
                  <a:cubicBezTo>
                    <a:pt x="503" y="33"/>
                    <a:pt x="503" y="33"/>
                    <a:pt x="503" y="33"/>
                  </a:cubicBezTo>
                  <a:cubicBezTo>
                    <a:pt x="503" y="109"/>
                    <a:pt x="503" y="109"/>
                    <a:pt x="503" y="109"/>
                  </a:cubicBezTo>
                  <a:cubicBezTo>
                    <a:pt x="518" y="109"/>
                    <a:pt x="518" y="109"/>
                    <a:pt x="518" y="109"/>
                  </a:cubicBezTo>
                  <a:lnTo>
                    <a:pt x="518" y="33"/>
                  </a:lnTo>
                  <a:close/>
                  <a:moveTo>
                    <a:pt x="520" y="10"/>
                  </a:moveTo>
                  <a:cubicBezTo>
                    <a:pt x="520" y="5"/>
                    <a:pt x="516" y="0"/>
                    <a:pt x="511" y="0"/>
                  </a:cubicBezTo>
                  <a:cubicBezTo>
                    <a:pt x="505" y="0"/>
                    <a:pt x="501" y="5"/>
                    <a:pt x="501" y="10"/>
                  </a:cubicBezTo>
                  <a:cubicBezTo>
                    <a:pt x="501" y="16"/>
                    <a:pt x="505" y="20"/>
                    <a:pt x="511" y="20"/>
                  </a:cubicBezTo>
                  <a:cubicBezTo>
                    <a:pt x="516" y="20"/>
                    <a:pt x="520" y="16"/>
                    <a:pt x="520" y="10"/>
                  </a:cubicBezTo>
                  <a:moveTo>
                    <a:pt x="436" y="86"/>
                  </a:moveTo>
                  <a:cubicBezTo>
                    <a:pt x="427" y="95"/>
                    <a:pt x="427" y="95"/>
                    <a:pt x="427" y="95"/>
                  </a:cubicBezTo>
                  <a:cubicBezTo>
                    <a:pt x="432" y="103"/>
                    <a:pt x="442" y="111"/>
                    <a:pt x="457" y="111"/>
                  </a:cubicBezTo>
                  <a:cubicBezTo>
                    <a:pt x="474" y="111"/>
                    <a:pt x="487" y="101"/>
                    <a:pt x="487" y="87"/>
                  </a:cubicBezTo>
                  <a:cubicBezTo>
                    <a:pt x="487" y="72"/>
                    <a:pt x="475" y="67"/>
                    <a:pt x="461" y="64"/>
                  </a:cubicBezTo>
                  <a:cubicBezTo>
                    <a:pt x="452" y="61"/>
                    <a:pt x="445" y="59"/>
                    <a:pt x="445" y="52"/>
                  </a:cubicBezTo>
                  <a:cubicBezTo>
                    <a:pt x="445" y="47"/>
                    <a:pt x="449" y="44"/>
                    <a:pt x="457" y="44"/>
                  </a:cubicBezTo>
                  <a:cubicBezTo>
                    <a:pt x="465" y="44"/>
                    <a:pt x="473" y="49"/>
                    <a:pt x="477" y="54"/>
                  </a:cubicBezTo>
                  <a:cubicBezTo>
                    <a:pt x="486" y="44"/>
                    <a:pt x="486" y="44"/>
                    <a:pt x="486" y="44"/>
                  </a:cubicBezTo>
                  <a:cubicBezTo>
                    <a:pt x="479" y="36"/>
                    <a:pt x="469" y="31"/>
                    <a:pt x="457" y="31"/>
                  </a:cubicBezTo>
                  <a:cubicBezTo>
                    <a:pt x="441" y="31"/>
                    <a:pt x="430" y="40"/>
                    <a:pt x="430" y="53"/>
                  </a:cubicBezTo>
                  <a:cubicBezTo>
                    <a:pt x="430" y="67"/>
                    <a:pt x="441" y="73"/>
                    <a:pt x="455" y="76"/>
                  </a:cubicBezTo>
                  <a:cubicBezTo>
                    <a:pt x="466" y="79"/>
                    <a:pt x="472" y="82"/>
                    <a:pt x="472" y="88"/>
                  </a:cubicBezTo>
                  <a:cubicBezTo>
                    <a:pt x="472" y="94"/>
                    <a:pt x="466" y="98"/>
                    <a:pt x="458" y="98"/>
                  </a:cubicBezTo>
                  <a:cubicBezTo>
                    <a:pt x="447" y="98"/>
                    <a:pt x="439" y="92"/>
                    <a:pt x="436" y="86"/>
                  </a:cubicBezTo>
                  <a:moveTo>
                    <a:pt x="417" y="31"/>
                  </a:moveTo>
                  <a:cubicBezTo>
                    <a:pt x="408" y="31"/>
                    <a:pt x="400" y="36"/>
                    <a:pt x="397" y="44"/>
                  </a:cubicBezTo>
                  <a:cubicBezTo>
                    <a:pt x="395" y="44"/>
                    <a:pt x="395" y="44"/>
                    <a:pt x="395" y="44"/>
                  </a:cubicBezTo>
                  <a:cubicBezTo>
                    <a:pt x="395" y="33"/>
                    <a:pt x="395" y="33"/>
                    <a:pt x="395" y="33"/>
                  </a:cubicBezTo>
                  <a:cubicBezTo>
                    <a:pt x="381" y="33"/>
                    <a:pt x="381" y="33"/>
                    <a:pt x="381" y="33"/>
                  </a:cubicBezTo>
                  <a:cubicBezTo>
                    <a:pt x="381" y="109"/>
                    <a:pt x="381" y="109"/>
                    <a:pt x="381" y="109"/>
                  </a:cubicBezTo>
                  <a:cubicBezTo>
                    <a:pt x="396" y="109"/>
                    <a:pt x="396" y="109"/>
                    <a:pt x="396" y="109"/>
                  </a:cubicBezTo>
                  <a:cubicBezTo>
                    <a:pt x="396" y="66"/>
                    <a:pt x="396" y="66"/>
                    <a:pt x="396" y="66"/>
                  </a:cubicBezTo>
                  <a:cubicBezTo>
                    <a:pt x="396" y="53"/>
                    <a:pt x="404" y="46"/>
                    <a:pt x="415" y="46"/>
                  </a:cubicBezTo>
                  <a:cubicBezTo>
                    <a:pt x="417" y="46"/>
                    <a:pt x="419" y="46"/>
                    <a:pt x="420" y="47"/>
                  </a:cubicBezTo>
                  <a:cubicBezTo>
                    <a:pt x="421" y="32"/>
                    <a:pt x="421" y="32"/>
                    <a:pt x="421" y="32"/>
                  </a:cubicBezTo>
                  <a:cubicBezTo>
                    <a:pt x="420" y="31"/>
                    <a:pt x="419" y="31"/>
                    <a:pt x="417" y="31"/>
                  </a:cubicBezTo>
                  <a:moveTo>
                    <a:pt x="331" y="44"/>
                  </a:moveTo>
                  <a:cubicBezTo>
                    <a:pt x="341" y="44"/>
                    <a:pt x="348" y="51"/>
                    <a:pt x="349" y="62"/>
                  </a:cubicBezTo>
                  <a:cubicBezTo>
                    <a:pt x="311" y="62"/>
                    <a:pt x="311" y="62"/>
                    <a:pt x="311" y="62"/>
                  </a:cubicBezTo>
                  <a:cubicBezTo>
                    <a:pt x="313" y="51"/>
                    <a:pt x="321" y="44"/>
                    <a:pt x="331" y="44"/>
                  </a:cubicBezTo>
                  <a:moveTo>
                    <a:pt x="331" y="31"/>
                  </a:moveTo>
                  <a:cubicBezTo>
                    <a:pt x="309" y="31"/>
                    <a:pt x="295" y="48"/>
                    <a:pt x="295" y="71"/>
                  </a:cubicBezTo>
                  <a:cubicBezTo>
                    <a:pt x="295" y="95"/>
                    <a:pt x="310" y="111"/>
                    <a:pt x="331" y="111"/>
                  </a:cubicBezTo>
                  <a:cubicBezTo>
                    <a:pt x="347" y="111"/>
                    <a:pt x="359" y="101"/>
                    <a:pt x="363" y="90"/>
                  </a:cubicBezTo>
                  <a:cubicBezTo>
                    <a:pt x="351" y="84"/>
                    <a:pt x="351" y="84"/>
                    <a:pt x="351" y="84"/>
                  </a:cubicBezTo>
                  <a:cubicBezTo>
                    <a:pt x="347" y="93"/>
                    <a:pt x="340" y="97"/>
                    <a:pt x="331" y="97"/>
                  </a:cubicBezTo>
                  <a:cubicBezTo>
                    <a:pt x="320" y="97"/>
                    <a:pt x="311" y="89"/>
                    <a:pt x="310" y="73"/>
                  </a:cubicBezTo>
                  <a:cubicBezTo>
                    <a:pt x="364" y="73"/>
                    <a:pt x="364" y="73"/>
                    <a:pt x="364" y="73"/>
                  </a:cubicBezTo>
                  <a:cubicBezTo>
                    <a:pt x="364" y="69"/>
                    <a:pt x="364" y="69"/>
                    <a:pt x="364" y="69"/>
                  </a:cubicBezTo>
                  <a:cubicBezTo>
                    <a:pt x="365" y="48"/>
                    <a:pt x="353" y="31"/>
                    <a:pt x="331" y="31"/>
                  </a:cubicBezTo>
                  <a:moveTo>
                    <a:pt x="273" y="33"/>
                  </a:moveTo>
                  <a:cubicBezTo>
                    <a:pt x="253" y="93"/>
                    <a:pt x="253" y="93"/>
                    <a:pt x="253" y="93"/>
                  </a:cubicBezTo>
                  <a:cubicBezTo>
                    <a:pt x="232" y="33"/>
                    <a:pt x="232" y="33"/>
                    <a:pt x="232" y="33"/>
                  </a:cubicBezTo>
                  <a:cubicBezTo>
                    <a:pt x="215" y="33"/>
                    <a:pt x="215" y="33"/>
                    <a:pt x="215" y="33"/>
                  </a:cubicBezTo>
                  <a:cubicBezTo>
                    <a:pt x="244" y="109"/>
                    <a:pt x="244" y="109"/>
                    <a:pt x="244" y="109"/>
                  </a:cubicBezTo>
                  <a:cubicBezTo>
                    <a:pt x="260" y="109"/>
                    <a:pt x="260" y="109"/>
                    <a:pt x="260" y="109"/>
                  </a:cubicBezTo>
                  <a:cubicBezTo>
                    <a:pt x="289" y="33"/>
                    <a:pt x="289" y="33"/>
                    <a:pt x="289" y="33"/>
                  </a:cubicBezTo>
                  <a:lnTo>
                    <a:pt x="273" y="33"/>
                  </a:lnTo>
                  <a:close/>
                  <a:moveTo>
                    <a:pt x="202" y="33"/>
                  </a:moveTo>
                  <a:cubicBezTo>
                    <a:pt x="187" y="33"/>
                    <a:pt x="187" y="33"/>
                    <a:pt x="187" y="33"/>
                  </a:cubicBezTo>
                  <a:cubicBezTo>
                    <a:pt x="187" y="109"/>
                    <a:pt x="187" y="109"/>
                    <a:pt x="187" y="109"/>
                  </a:cubicBezTo>
                  <a:cubicBezTo>
                    <a:pt x="202" y="109"/>
                    <a:pt x="202" y="109"/>
                    <a:pt x="202" y="109"/>
                  </a:cubicBezTo>
                  <a:lnTo>
                    <a:pt x="202" y="33"/>
                  </a:lnTo>
                  <a:close/>
                  <a:moveTo>
                    <a:pt x="204" y="10"/>
                  </a:moveTo>
                  <a:cubicBezTo>
                    <a:pt x="204" y="5"/>
                    <a:pt x="200" y="0"/>
                    <a:pt x="194" y="0"/>
                  </a:cubicBezTo>
                  <a:cubicBezTo>
                    <a:pt x="189" y="0"/>
                    <a:pt x="184" y="5"/>
                    <a:pt x="184" y="10"/>
                  </a:cubicBezTo>
                  <a:cubicBezTo>
                    <a:pt x="184" y="16"/>
                    <a:pt x="189" y="20"/>
                    <a:pt x="194" y="20"/>
                  </a:cubicBezTo>
                  <a:cubicBezTo>
                    <a:pt x="200" y="20"/>
                    <a:pt x="204" y="16"/>
                    <a:pt x="204" y="10"/>
                  </a:cubicBezTo>
                  <a:moveTo>
                    <a:pt x="139" y="31"/>
                  </a:moveTo>
                  <a:cubicBezTo>
                    <a:pt x="129" y="31"/>
                    <a:pt x="121" y="36"/>
                    <a:pt x="117" y="43"/>
                  </a:cubicBezTo>
                  <a:cubicBezTo>
                    <a:pt x="115" y="43"/>
                    <a:pt x="115" y="43"/>
                    <a:pt x="115" y="43"/>
                  </a:cubicBezTo>
                  <a:cubicBezTo>
                    <a:pt x="115" y="33"/>
                    <a:pt x="115" y="33"/>
                    <a:pt x="115" y="33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109"/>
                    <a:pt x="101" y="109"/>
                    <a:pt x="101" y="109"/>
                  </a:cubicBezTo>
                  <a:cubicBezTo>
                    <a:pt x="116" y="109"/>
                    <a:pt x="116" y="109"/>
                    <a:pt x="116" y="109"/>
                  </a:cubicBezTo>
                  <a:cubicBezTo>
                    <a:pt x="116" y="69"/>
                    <a:pt x="116" y="69"/>
                    <a:pt x="116" y="69"/>
                  </a:cubicBezTo>
                  <a:cubicBezTo>
                    <a:pt x="116" y="60"/>
                    <a:pt x="118" y="55"/>
                    <a:pt x="121" y="52"/>
                  </a:cubicBezTo>
                  <a:cubicBezTo>
                    <a:pt x="124" y="47"/>
                    <a:pt x="130" y="45"/>
                    <a:pt x="136" y="45"/>
                  </a:cubicBezTo>
                  <a:cubicBezTo>
                    <a:pt x="146" y="45"/>
                    <a:pt x="151" y="50"/>
                    <a:pt x="151" y="64"/>
                  </a:cubicBezTo>
                  <a:cubicBezTo>
                    <a:pt x="151" y="109"/>
                    <a:pt x="151" y="109"/>
                    <a:pt x="151" y="109"/>
                  </a:cubicBezTo>
                  <a:cubicBezTo>
                    <a:pt x="166" y="109"/>
                    <a:pt x="166" y="109"/>
                    <a:pt x="166" y="109"/>
                  </a:cubicBezTo>
                  <a:cubicBezTo>
                    <a:pt x="166" y="59"/>
                    <a:pt x="166" y="59"/>
                    <a:pt x="166" y="59"/>
                  </a:cubicBezTo>
                  <a:cubicBezTo>
                    <a:pt x="166" y="38"/>
                    <a:pt x="154" y="31"/>
                    <a:pt x="139" y="31"/>
                  </a:cubicBezTo>
                  <a:moveTo>
                    <a:pt x="16" y="69"/>
                  </a:moveTo>
                  <a:cubicBezTo>
                    <a:pt x="16" y="10"/>
                    <a:pt x="16" y="10"/>
                    <a:pt x="16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96"/>
                    <a:pt x="13" y="112"/>
                    <a:pt x="39" y="112"/>
                  </a:cubicBezTo>
                  <a:cubicBezTo>
                    <a:pt x="66" y="112"/>
                    <a:pt x="79" y="96"/>
                    <a:pt x="79" y="69"/>
                  </a:cubicBezTo>
                  <a:cubicBezTo>
                    <a:pt x="79" y="10"/>
                    <a:pt x="79" y="10"/>
                    <a:pt x="79" y="10"/>
                  </a:cubicBezTo>
                  <a:cubicBezTo>
                    <a:pt x="63" y="10"/>
                    <a:pt x="63" y="10"/>
                    <a:pt x="63" y="10"/>
                  </a:cubicBezTo>
                  <a:cubicBezTo>
                    <a:pt x="63" y="69"/>
                    <a:pt x="63" y="69"/>
                    <a:pt x="63" y="69"/>
                  </a:cubicBezTo>
                  <a:cubicBezTo>
                    <a:pt x="63" y="88"/>
                    <a:pt x="57" y="98"/>
                    <a:pt x="39" y="98"/>
                  </a:cubicBezTo>
                  <a:cubicBezTo>
                    <a:pt x="22" y="98"/>
                    <a:pt x="16" y="88"/>
                    <a:pt x="16" y="69"/>
                  </a:cubicBezTo>
                </a:path>
              </a:pathLst>
            </a:custGeom>
            <a:solidFill>
              <a:srgbClr val="8EA3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061165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72562" y="2648933"/>
            <a:ext cx="4806420" cy="2733773"/>
          </a:xfrm>
        </p:spPr>
        <p:txBody>
          <a:bodyPr tIns="0" bIns="0" anchor="t" anchorCtr="0">
            <a:normAutofit/>
          </a:bodyPr>
          <a:lstStyle>
            <a:lvl1pPr algn="l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Picture Placeholder 21"/>
          <p:cNvSpPr>
            <a:spLocks noGrp="1" noChangeAspect="1"/>
          </p:cNvSpPr>
          <p:nvPr>
            <p:ph type="pic" sz="quarter" idx="13"/>
          </p:nvPr>
        </p:nvSpPr>
        <p:spPr>
          <a:xfrm>
            <a:off x="516467" y="1593850"/>
            <a:ext cx="11675533" cy="4686300"/>
          </a:xfrm>
          <a:custGeom>
            <a:avLst/>
            <a:gdLst>
              <a:gd name="connsiteX0" fmla="*/ 2082800 w 8756650"/>
              <a:gd name="connsiteY0" fmla="*/ 692843 h 4686300"/>
              <a:gd name="connsiteX1" fmla="*/ 2082800 w 8756650"/>
              <a:gd name="connsiteY1" fmla="*/ 4120573 h 4686300"/>
              <a:gd name="connsiteX2" fmla="*/ 6276975 w 8756650"/>
              <a:gd name="connsiteY2" fmla="*/ 4120573 h 4686300"/>
              <a:gd name="connsiteX3" fmla="*/ 6276975 w 8756650"/>
              <a:gd name="connsiteY3" fmla="*/ 692843 h 4686300"/>
              <a:gd name="connsiteX4" fmla="*/ 0 w 8756650"/>
              <a:gd name="connsiteY4" fmla="*/ 0 h 4686300"/>
              <a:gd name="connsiteX5" fmla="*/ 8756650 w 8756650"/>
              <a:gd name="connsiteY5" fmla="*/ 0 h 4686300"/>
              <a:gd name="connsiteX6" fmla="*/ 8756650 w 8756650"/>
              <a:gd name="connsiteY6" fmla="*/ 4686300 h 4686300"/>
              <a:gd name="connsiteX7" fmla="*/ 0 w 8756650"/>
              <a:gd name="connsiteY7" fmla="*/ 4686300 h 4686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56650" h="4686300">
                <a:moveTo>
                  <a:pt x="2082800" y="692843"/>
                </a:moveTo>
                <a:lnTo>
                  <a:pt x="2082800" y="4120573"/>
                </a:lnTo>
                <a:lnTo>
                  <a:pt x="6276975" y="4120573"/>
                </a:lnTo>
                <a:lnTo>
                  <a:pt x="6276975" y="692843"/>
                </a:lnTo>
                <a:close/>
                <a:moveTo>
                  <a:pt x="0" y="0"/>
                </a:moveTo>
                <a:lnTo>
                  <a:pt x="8756650" y="0"/>
                </a:lnTo>
                <a:lnTo>
                  <a:pt x="8756650" y="4686300"/>
                </a:lnTo>
                <a:lnTo>
                  <a:pt x="0" y="46863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TextBox 6"/>
          <p:cNvSpPr txBox="1">
            <a:spLocks noChangeAspect="1"/>
          </p:cNvSpPr>
          <p:nvPr userDrawn="1"/>
        </p:nvSpPr>
        <p:spPr>
          <a:xfrm>
            <a:off x="516468" y="6386512"/>
            <a:ext cx="2232403" cy="360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marL="0" algn="l" defTabSz="457200" rtl="0" eaLnBrk="1" latinLnBrk="0" hangingPunct="1"/>
            <a:r>
              <a:rPr lang="en-GB" sz="10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dundee.ac.uk</a:t>
            </a:r>
          </a:p>
        </p:txBody>
      </p:sp>
      <p:sp>
        <p:nvSpPr>
          <p:cNvPr id="8" name="Freeform 5"/>
          <p:cNvSpPr>
            <a:spLocks noEditPoints="1"/>
          </p:cNvSpPr>
          <p:nvPr userDrawn="1"/>
        </p:nvSpPr>
        <p:spPr bwMode="auto">
          <a:xfrm>
            <a:off x="11175725" y="325465"/>
            <a:ext cx="499809" cy="676800"/>
          </a:xfrm>
          <a:custGeom>
            <a:avLst/>
            <a:gdLst>
              <a:gd name="T0" fmla="*/ 250 w 340"/>
              <a:gd name="T1" fmla="*/ 401 h 462"/>
              <a:gd name="T2" fmla="*/ 91 w 340"/>
              <a:gd name="T3" fmla="*/ 402 h 462"/>
              <a:gd name="T4" fmla="*/ 170 w 340"/>
              <a:gd name="T5" fmla="*/ 294 h 462"/>
              <a:gd name="T6" fmla="*/ 332 w 340"/>
              <a:gd name="T7" fmla="*/ 170 h 462"/>
              <a:gd name="T8" fmla="*/ 276 w 340"/>
              <a:gd name="T9" fmla="*/ 375 h 462"/>
              <a:gd name="T10" fmla="*/ 23 w 340"/>
              <a:gd name="T11" fmla="*/ 59 h 462"/>
              <a:gd name="T12" fmla="*/ 45 w 340"/>
              <a:gd name="T13" fmla="*/ 79 h 462"/>
              <a:gd name="T14" fmla="*/ 73 w 340"/>
              <a:gd name="T15" fmla="*/ 88 h 462"/>
              <a:gd name="T16" fmla="*/ 56 w 340"/>
              <a:gd name="T17" fmla="*/ 102 h 462"/>
              <a:gd name="T18" fmla="*/ 56 w 340"/>
              <a:gd name="T19" fmla="*/ 118 h 462"/>
              <a:gd name="T20" fmla="*/ 55 w 340"/>
              <a:gd name="T21" fmla="*/ 117 h 462"/>
              <a:gd name="T22" fmla="*/ 23 w 340"/>
              <a:gd name="T23" fmla="*/ 59 h 462"/>
              <a:gd name="T24" fmla="*/ 94 w 340"/>
              <a:gd name="T25" fmla="*/ 61 h 462"/>
              <a:gd name="T26" fmla="*/ 93 w 340"/>
              <a:gd name="T27" fmla="*/ 44 h 462"/>
              <a:gd name="T28" fmla="*/ 105 w 340"/>
              <a:gd name="T29" fmla="*/ 44 h 462"/>
              <a:gd name="T30" fmla="*/ 122 w 340"/>
              <a:gd name="T31" fmla="*/ 54 h 462"/>
              <a:gd name="T32" fmla="*/ 128 w 340"/>
              <a:gd name="T33" fmla="*/ 64 h 462"/>
              <a:gd name="T34" fmla="*/ 112 w 340"/>
              <a:gd name="T35" fmla="*/ 72 h 462"/>
              <a:gd name="T36" fmla="*/ 115 w 340"/>
              <a:gd name="T37" fmla="*/ 94 h 462"/>
              <a:gd name="T38" fmla="*/ 103 w 340"/>
              <a:gd name="T39" fmla="*/ 94 h 462"/>
              <a:gd name="T40" fmla="*/ 85 w 340"/>
              <a:gd name="T41" fmla="*/ 79 h 462"/>
              <a:gd name="T42" fmla="*/ 78 w 340"/>
              <a:gd name="T43" fmla="*/ 69 h 462"/>
              <a:gd name="T44" fmla="*/ 153 w 340"/>
              <a:gd name="T45" fmla="*/ 49 h 462"/>
              <a:gd name="T46" fmla="*/ 160 w 340"/>
              <a:gd name="T47" fmla="*/ 48 h 462"/>
              <a:gd name="T48" fmla="*/ 157 w 340"/>
              <a:gd name="T49" fmla="*/ 39 h 462"/>
              <a:gd name="T50" fmla="*/ 171 w 340"/>
              <a:gd name="T51" fmla="*/ 20 h 462"/>
              <a:gd name="T52" fmla="*/ 180 w 340"/>
              <a:gd name="T53" fmla="*/ 48 h 462"/>
              <a:gd name="T54" fmla="*/ 200 w 340"/>
              <a:gd name="T55" fmla="*/ 70 h 462"/>
              <a:gd name="T56" fmla="*/ 178 w 340"/>
              <a:gd name="T57" fmla="*/ 74 h 462"/>
              <a:gd name="T58" fmla="*/ 170 w 340"/>
              <a:gd name="T59" fmla="*/ 87 h 462"/>
              <a:gd name="T60" fmla="*/ 162 w 340"/>
              <a:gd name="T61" fmla="*/ 74 h 462"/>
              <a:gd name="T62" fmla="*/ 140 w 340"/>
              <a:gd name="T63" fmla="*/ 70 h 462"/>
              <a:gd name="T64" fmla="*/ 212 w 340"/>
              <a:gd name="T65" fmla="*/ 64 h 462"/>
              <a:gd name="T66" fmla="*/ 218 w 340"/>
              <a:gd name="T67" fmla="*/ 54 h 462"/>
              <a:gd name="T68" fmla="*/ 235 w 340"/>
              <a:gd name="T69" fmla="*/ 44 h 462"/>
              <a:gd name="T70" fmla="*/ 247 w 340"/>
              <a:gd name="T71" fmla="*/ 44 h 462"/>
              <a:gd name="T72" fmla="*/ 246 w 340"/>
              <a:gd name="T73" fmla="*/ 61 h 462"/>
              <a:gd name="T74" fmla="*/ 262 w 340"/>
              <a:gd name="T75" fmla="*/ 69 h 462"/>
              <a:gd name="T76" fmla="*/ 256 w 340"/>
              <a:gd name="T77" fmla="*/ 79 h 462"/>
              <a:gd name="T78" fmla="*/ 237 w 340"/>
              <a:gd name="T79" fmla="*/ 94 h 462"/>
              <a:gd name="T80" fmla="*/ 225 w 340"/>
              <a:gd name="T81" fmla="*/ 94 h 462"/>
              <a:gd name="T82" fmla="*/ 228 w 340"/>
              <a:gd name="T83" fmla="*/ 72 h 462"/>
              <a:gd name="T84" fmla="*/ 212 w 340"/>
              <a:gd name="T85" fmla="*/ 64 h 462"/>
              <a:gd name="T86" fmla="*/ 267 w 340"/>
              <a:gd name="T87" fmla="*/ 148 h 462"/>
              <a:gd name="T88" fmla="*/ 73 w 340"/>
              <a:gd name="T89" fmla="*/ 148 h 462"/>
              <a:gd name="T90" fmla="*/ 170 w 340"/>
              <a:gd name="T91" fmla="*/ 98 h 462"/>
              <a:gd name="T92" fmla="*/ 267 w 340"/>
              <a:gd name="T93" fmla="*/ 88 h 462"/>
              <a:gd name="T94" fmla="*/ 296 w 340"/>
              <a:gd name="T95" fmla="*/ 79 h 462"/>
              <a:gd name="T96" fmla="*/ 318 w 340"/>
              <a:gd name="T97" fmla="*/ 59 h 462"/>
              <a:gd name="T98" fmla="*/ 318 w 340"/>
              <a:gd name="T99" fmla="*/ 60 h 462"/>
              <a:gd name="T100" fmla="*/ 284 w 340"/>
              <a:gd name="T101" fmla="*/ 118 h 462"/>
              <a:gd name="T102" fmla="*/ 281 w 340"/>
              <a:gd name="T103" fmla="*/ 105 h 462"/>
              <a:gd name="T104" fmla="*/ 267 w 340"/>
              <a:gd name="T105" fmla="*/ 89 h 462"/>
              <a:gd name="T106" fmla="*/ 0 w 340"/>
              <a:gd name="T107" fmla="*/ 0 h 462"/>
              <a:gd name="T108" fmla="*/ 170 w 340"/>
              <a:gd name="T109" fmla="*/ 462 h 462"/>
              <a:gd name="T110" fmla="*/ 340 w 340"/>
              <a:gd name="T111" fmla="*/ 0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40" h="462">
                <a:moveTo>
                  <a:pt x="276" y="375"/>
                </a:moveTo>
                <a:cubicBezTo>
                  <a:pt x="268" y="384"/>
                  <a:pt x="259" y="393"/>
                  <a:pt x="250" y="401"/>
                </a:cubicBezTo>
                <a:cubicBezTo>
                  <a:pt x="215" y="432"/>
                  <a:pt x="180" y="448"/>
                  <a:pt x="170" y="453"/>
                </a:cubicBezTo>
                <a:cubicBezTo>
                  <a:pt x="160" y="448"/>
                  <a:pt x="125" y="432"/>
                  <a:pt x="91" y="402"/>
                </a:cubicBezTo>
                <a:cubicBezTo>
                  <a:pt x="81" y="393"/>
                  <a:pt x="73" y="384"/>
                  <a:pt x="65" y="375"/>
                </a:cubicBezTo>
                <a:cubicBezTo>
                  <a:pt x="170" y="294"/>
                  <a:pt x="170" y="294"/>
                  <a:pt x="170" y="294"/>
                </a:cubicBezTo>
                <a:cubicBezTo>
                  <a:pt x="9" y="170"/>
                  <a:pt x="9" y="170"/>
                  <a:pt x="9" y="170"/>
                </a:cubicBezTo>
                <a:cubicBezTo>
                  <a:pt x="332" y="170"/>
                  <a:pt x="332" y="170"/>
                  <a:pt x="332" y="170"/>
                </a:cubicBezTo>
                <a:cubicBezTo>
                  <a:pt x="170" y="294"/>
                  <a:pt x="170" y="294"/>
                  <a:pt x="170" y="294"/>
                </a:cubicBezTo>
                <a:lnTo>
                  <a:pt x="276" y="375"/>
                </a:lnTo>
                <a:close/>
                <a:moveTo>
                  <a:pt x="23" y="59"/>
                </a:moveTo>
                <a:cubicBezTo>
                  <a:pt x="23" y="59"/>
                  <a:pt x="23" y="59"/>
                  <a:pt x="23" y="59"/>
                </a:cubicBezTo>
                <a:cubicBezTo>
                  <a:pt x="38" y="60"/>
                  <a:pt x="43" y="69"/>
                  <a:pt x="43" y="70"/>
                </a:cubicBezTo>
                <a:cubicBezTo>
                  <a:pt x="45" y="72"/>
                  <a:pt x="45" y="76"/>
                  <a:pt x="45" y="79"/>
                </a:cubicBezTo>
                <a:cubicBezTo>
                  <a:pt x="47" y="77"/>
                  <a:pt x="49" y="76"/>
                  <a:pt x="52" y="76"/>
                </a:cubicBezTo>
                <a:cubicBezTo>
                  <a:pt x="61" y="74"/>
                  <a:pt x="69" y="81"/>
                  <a:pt x="73" y="88"/>
                </a:cubicBezTo>
                <a:cubicBezTo>
                  <a:pt x="73" y="89"/>
                  <a:pt x="73" y="89"/>
                  <a:pt x="73" y="89"/>
                </a:cubicBezTo>
                <a:cubicBezTo>
                  <a:pt x="67" y="99"/>
                  <a:pt x="60" y="101"/>
                  <a:pt x="56" y="102"/>
                </a:cubicBezTo>
                <a:cubicBezTo>
                  <a:pt x="57" y="103"/>
                  <a:pt x="58" y="104"/>
                  <a:pt x="59" y="105"/>
                </a:cubicBezTo>
                <a:cubicBezTo>
                  <a:pt x="62" y="109"/>
                  <a:pt x="60" y="115"/>
                  <a:pt x="56" y="118"/>
                </a:cubicBezTo>
                <a:cubicBezTo>
                  <a:pt x="56" y="118"/>
                  <a:pt x="56" y="118"/>
                  <a:pt x="56" y="118"/>
                </a:cubicBezTo>
                <a:cubicBezTo>
                  <a:pt x="56" y="118"/>
                  <a:pt x="56" y="118"/>
                  <a:pt x="55" y="117"/>
                </a:cubicBezTo>
                <a:cubicBezTo>
                  <a:pt x="22" y="60"/>
                  <a:pt x="22" y="60"/>
                  <a:pt x="22" y="60"/>
                </a:cubicBezTo>
                <a:cubicBezTo>
                  <a:pt x="22" y="60"/>
                  <a:pt x="22" y="59"/>
                  <a:pt x="23" y="59"/>
                </a:cubicBezTo>
                <a:moveTo>
                  <a:pt x="81" y="65"/>
                </a:moveTo>
                <a:cubicBezTo>
                  <a:pt x="94" y="61"/>
                  <a:pt x="94" y="61"/>
                  <a:pt x="94" y="61"/>
                </a:cubicBezTo>
                <a:cubicBezTo>
                  <a:pt x="91" y="48"/>
                  <a:pt x="91" y="48"/>
                  <a:pt x="91" y="48"/>
                </a:cubicBezTo>
                <a:cubicBezTo>
                  <a:pt x="90" y="46"/>
                  <a:pt x="91" y="44"/>
                  <a:pt x="93" y="44"/>
                </a:cubicBezTo>
                <a:cubicBezTo>
                  <a:pt x="101" y="41"/>
                  <a:pt x="101" y="41"/>
                  <a:pt x="101" y="41"/>
                </a:cubicBezTo>
                <a:cubicBezTo>
                  <a:pt x="103" y="41"/>
                  <a:pt x="105" y="42"/>
                  <a:pt x="105" y="44"/>
                </a:cubicBezTo>
                <a:cubicBezTo>
                  <a:pt x="109" y="57"/>
                  <a:pt x="109" y="57"/>
                  <a:pt x="109" y="57"/>
                </a:cubicBezTo>
                <a:cubicBezTo>
                  <a:pt x="122" y="54"/>
                  <a:pt x="122" y="54"/>
                  <a:pt x="122" y="54"/>
                </a:cubicBezTo>
                <a:cubicBezTo>
                  <a:pt x="124" y="53"/>
                  <a:pt x="126" y="54"/>
                  <a:pt x="126" y="56"/>
                </a:cubicBezTo>
                <a:cubicBezTo>
                  <a:pt x="128" y="64"/>
                  <a:pt x="128" y="64"/>
                  <a:pt x="128" y="64"/>
                </a:cubicBezTo>
                <a:cubicBezTo>
                  <a:pt x="129" y="66"/>
                  <a:pt x="128" y="68"/>
                  <a:pt x="126" y="68"/>
                </a:cubicBezTo>
                <a:cubicBezTo>
                  <a:pt x="112" y="72"/>
                  <a:pt x="112" y="72"/>
                  <a:pt x="112" y="72"/>
                </a:cubicBezTo>
                <a:cubicBezTo>
                  <a:pt x="117" y="90"/>
                  <a:pt x="117" y="90"/>
                  <a:pt x="117" y="90"/>
                </a:cubicBezTo>
                <a:cubicBezTo>
                  <a:pt x="118" y="91"/>
                  <a:pt x="117" y="93"/>
                  <a:pt x="115" y="94"/>
                </a:cubicBezTo>
                <a:cubicBezTo>
                  <a:pt x="107" y="96"/>
                  <a:pt x="107" y="96"/>
                  <a:pt x="107" y="96"/>
                </a:cubicBezTo>
                <a:cubicBezTo>
                  <a:pt x="105" y="96"/>
                  <a:pt x="103" y="95"/>
                  <a:pt x="103" y="94"/>
                </a:cubicBezTo>
                <a:cubicBezTo>
                  <a:pt x="98" y="76"/>
                  <a:pt x="98" y="76"/>
                  <a:pt x="98" y="76"/>
                </a:cubicBezTo>
                <a:cubicBezTo>
                  <a:pt x="85" y="79"/>
                  <a:pt x="85" y="79"/>
                  <a:pt x="85" y="79"/>
                </a:cubicBezTo>
                <a:cubicBezTo>
                  <a:pt x="83" y="80"/>
                  <a:pt x="81" y="79"/>
                  <a:pt x="81" y="77"/>
                </a:cubicBezTo>
                <a:cubicBezTo>
                  <a:pt x="78" y="69"/>
                  <a:pt x="78" y="69"/>
                  <a:pt x="78" y="69"/>
                </a:cubicBezTo>
                <a:cubicBezTo>
                  <a:pt x="78" y="67"/>
                  <a:pt x="79" y="65"/>
                  <a:pt x="81" y="65"/>
                </a:cubicBezTo>
                <a:moveTo>
                  <a:pt x="153" y="49"/>
                </a:moveTo>
                <a:cubicBezTo>
                  <a:pt x="155" y="48"/>
                  <a:pt x="158" y="48"/>
                  <a:pt x="160" y="48"/>
                </a:cubicBezTo>
                <a:cubicBezTo>
                  <a:pt x="160" y="48"/>
                  <a:pt x="160" y="48"/>
                  <a:pt x="160" y="48"/>
                </a:cubicBezTo>
                <a:cubicBezTo>
                  <a:pt x="160" y="48"/>
                  <a:pt x="160" y="48"/>
                  <a:pt x="160" y="48"/>
                </a:cubicBezTo>
                <a:cubicBezTo>
                  <a:pt x="158" y="46"/>
                  <a:pt x="157" y="42"/>
                  <a:pt x="157" y="39"/>
                </a:cubicBezTo>
                <a:cubicBezTo>
                  <a:pt x="157" y="39"/>
                  <a:pt x="156" y="28"/>
                  <a:pt x="170" y="20"/>
                </a:cubicBezTo>
                <a:cubicBezTo>
                  <a:pt x="170" y="19"/>
                  <a:pt x="170" y="19"/>
                  <a:pt x="171" y="20"/>
                </a:cubicBezTo>
                <a:cubicBezTo>
                  <a:pt x="184" y="28"/>
                  <a:pt x="184" y="39"/>
                  <a:pt x="184" y="39"/>
                </a:cubicBezTo>
                <a:cubicBezTo>
                  <a:pt x="184" y="42"/>
                  <a:pt x="182" y="46"/>
                  <a:pt x="180" y="48"/>
                </a:cubicBezTo>
                <a:cubicBezTo>
                  <a:pt x="182" y="48"/>
                  <a:pt x="185" y="48"/>
                  <a:pt x="188" y="49"/>
                </a:cubicBezTo>
                <a:cubicBezTo>
                  <a:pt x="196" y="52"/>
                  <a:pt x="200" y="62"/>
                  <a:pt x="200" y="70"/>
                </a:cubicBezTo>
                <a:cubicBezTo>
                  <a:pt x="200" y="71"/>
                  <a:pt x="200" y="71"/>
                  <a:pt x="200" y="71"/>
                </a:cubicBezTo>
                <a:cubicBezTo>
                  <a:pt x="189" y="77"/>
                  <a:pt x="182" y="75"/>
                  <a:pt x="178" y="74"/>
                </a:cubicBezTo>
                <a:cubicBezTo>
                  <a:pt x="179" y="75"/>
                  <a:pt x="179" y="76"/>
                  <a:pt x="179" y="78"/>
                </a:cubicBezTo>
                <a:cubicBezTo>
                  <a:pt x="179" y="83"/>
                  <a:pt x="175" y="87"/>
                  <a:pt x="170" y="87"/>
                </a:cubicBezTo>
                <a:cubicBezTo>
                  <a:pt x="165" y="87"/>
                  <a:pt x="161" y="83"/>
                  <a:pt x="161" y="78"/>
                </a:cubicBezTo>
                <a:cubicBezTo>
                  <a:pt x="161" y="76"/>
                  <a:pt x="161" y="75"/>
                  <a:pt x="162" y="74"/>
                </a:cubicBezTo>
                <a:cubicBezTo>
                  <a:pt x="159" y="75"/>
                  <a:pt x="151" y="77"/>
                  <a:pt x="141" y="71"/>
                </a:cubicBezTo>
                <a:cubicBezTo>
                  <a:pt x="140" y="71"/>
                  <a:pt x="140" y="71"/>
                  <a:pt x="140" y="70"/>
                </a:cubicBezTo>
                <a:cubicBezTo>
                  <a:pt x="140" y="62"/>
                  <a:pt x="144" y="52"/>
                  <a:pt x="153" y="49"/>
                </a:cubicBezTo>
                <a:moveTo>
                  <a:pt x="212" y="64"/>
                </a:moveTo>
                <a:cubicBezTo>
                  <a:pt x="214" y="56"/>
                  <a:pt x="214" y="56"/>
                  <a:pt x="214" y="56"/>
                </a:cubicBezTo>
                <a:cubicBezTo>
                  <a:pt x="215" y="54"/>
                  <a:pt x="217" y="53"/>
                  <a:pt x="218" y="54"/>
                </a:cubicBezTo>
                <a:cubicBezTo>
                  <a:pt x="232" y="57"/>
                  <a:pt x="232" y="57"/>
                  <a:pt x="232" y="57"/>
                </a:cubicBezTo>
                <a:cubicBezTo>
                  <a:pt x="235" y="44"/>
                  <a:pt x="235" y="44"/>
                  <a:pt x="235" y="44"/>
                </a:cubicBezTo>
                <a:cubicBezTo>
                  <a:pt x="236" y="42"/>
                  <a:pt x="238" y="41"/>
                  <a:pt x="239" y="41"/>
                </a:cubicBezTo>
                <a:cubicBezTo>
                  <a:pt x="247" y="44"/>
                  <a:pt x="247" y="44"/>
                  <a:pt x="247" y="44"/>
                </a:cubicBezTo>
                <a:cubicBezTo>
                  <a:pt x="249" y="44"/>
                  <a:pt x="250" y="46"/>
                  <a:pt x="250" y="48"/>
                </a:cubicBezTo>
                <a:cubicBezTo>
                  <a:pt x="246" y="61"/>
                  <a:pt x="246" y="61"/>
                  <a:pt x="246" y="61"/>
                </a:cubicBezTo>
                <a:cubicBezTo>
                  <a:pt x="260" y="65"/>
                  <a:pt x="260" y="65"/>
                  <a:pt x="260" y="65"/>
                </a:cubicBezTo>
                <a:cubicBezTo>
                  <a:pt x="261" y="65"/>
                  <a:pt x="262" y="67"/>
                  <a:pt x="262" y="69"/>
                </a:cubicBezTo>
                <a:cubicBezTo>
                  <a:pt x="260" y="77"/>
                  <a:pt x="260" y="77"/>
                  <a:pt x="260" y="77"/>
                </a:cubicBezTo>
                <a:cubicBezTo>
                  <a:pt x="259" y="79"/>
                  <a:pt x="257" y="80"/>
                  <a:pt x="256" y="79"/>
                </a:cubicBezTo>
                <a:cubicBezTo>
                  <a:pt x="242" y="76"/>
                  <a:pt x="242" y="76"/>
                  <a:pt x="242" y="76"/>
                </a:cubicBezTo>
                <a:cubicBezTo>
                  <a:pt x="237" y="94"/>
                  <a:pt x="237" y="94"/>
                  <a:pt x="237" y="94"/>
                </a:cubicBezTo>
                <a:cubicBezTo>
                  <a:pt x="237" y="95"/>
                  <a:pt x="235" y="96"/>
                  <a:pt x="233" y="96"/>
                </a:cubicBezTo>
                <a:cubicBezTo>
                  <a:pt x="225" y="94"/>
                  <a:pt x="225" y="94"/>
                  <a:pt x="225" y="94"/>
                </a:cubicBezTo>
                <a:cubicBezTo>
                  <a:pt x="224" y="93"/>
                  <a:pt x="223" y="91"/>
                  <a:pt x="223" y="90"/>
                </a:cubicBezTo>
                <a:cubicBezTo>
                  <a:pt x="228" y="72"/>
                  <a:pt x="228" y="72"/>
                  <a:pt x="228" y="72"/>
                </a:cubicBezTo>
                <a:cubicBezTo>
                  <a:pt x="215" y="68"/>
                  <a:pt x="215" y="68"/>
                  <a:pt x="215" y="68"/>
                </a:cubicBezTo>
                <a:cubicBezTo>
                  <a:pt x="213" y="68"/>
                  <a:pt x="212" y="66"/>
                  <a:pt x="212" y="64"/>
                </a:cubicBezTo>
                <a:moveTo>
                  <a:pt x="279" y="127"/>
                </a:moveTo>
                <a:cubicBezTo>
                  <a:pt x="267" y="148"/>
                  <a:pt x="267" y="148"/>
                  <a:pt x="267" y="148"/>
                </a:cubicBezTo>
                <a:cubicBezTo>
                  <a:pt x="238" y="131"/>
                  <a:pt x="204" y="122"/>
                  <a:pt x="170" y="122"/>
                </a:cubicBezTo>
                <a:cubicBezTo>
                  <a:pt x="136" y="122"/>
                  <a:pt x="102" y="131"/>
                  <a:pt x="73" y="148"/>
                </a:cubicBezTo>
                <a:cubicBezTo>
                  <a:pt x="61" y="127"/>
                  <a:pt x="61" y="127"/>
                  <a:pt x="61" y="127"/>
                </a:cubicBezTo>
                <a:cubicBezTo>
                  <a:pt x="94" y="108"/>
                  <a:pt x="132" y="98"/>
                  <a:pt x="170" y="98"/>
                </a:cubicBezTo>
                <a:cubicBezTo>
                  <a:pt x="209" y="98"/>
                  <a:pt x="246" y="108"/>
                  <a:pt x="279" y="127"/>
                </a:cubicBezTo>
                <a:moveTo>
                  <a:pt x="267" y="88"/>
                </a:moveTo>
                <a:cubicBezTo>
                  <a:pt x="271" y="81"/>
                  <a:pt x="280" y="74"/>
                  <a:pt x="289" y="76"/>
                </a:cubicBezTo>
                <a:cubicBezTo>
                  <a:pt x="291" y="76"/>
                  <a:pt x="294" y="77"/>
                  <a:pt x="296" y="79"/>
                </a:cubicBezTo>
                <a:cubicBezTo>
                  <a:pt x="295" y="76"/>
                  <a:pt x="295" y="72"/>
                  <a:pt x="297" y="70"/>
                </a:cubicBezTo>
                <a:cubicBezTo>
                  <a:pt x="297" y="69"/>
                  <a:pt x="302" y="60"/>
                  <a:pt x="318" y="59"/>
                </a:cubicBezTo>
                <a:cubicBezTo>
                  <a:pt x="318" y="59"/>
                  <a:pt x="318" y="59"/>
                  <a:pt x="318" y="59"/>
                </a:cubicBezTo>
                <a:cubicBezTo>
                  <a:pt x="318" y="59"/>
                  <a:pt x="318" y="60"/>
                  <a:pt x="318" y="60"/>
                </a:cubicBezTo>
                <a:cubicBezTo>
                  <a:pt x="285" y="117"/>
                  <a:pt x="285" y="117"/>
                  <a:pt x="285" y="117"/>
                </a:cubicBezTo>
                <a:cubicBezTo>
                  <a:pt x="285" y="118"/>
                  <a:pt x="284" y="118"/>
                  <a:pt x="284" y="118"/>
                </a:cubicBezTo>
                <a:cubicBezTo>
                  <a:pt x="284" y="118"/>
                  <a:pt x="284" y="118"/>
                  <a:pt x="284" y="118"/>
                </a:cubicBezTo>
                <a:cubicBezTo>
                  <a:pt x="280" y="115"/>
                  <a:pt x="279" y="109"/>
                  <a:pt x="281" y="105"/>
                </a:cubicBezTo>
                <a:cubicBezTo>
                  <a:pt x="282" y="104"/>
                  <a:pt x="283" y="103"/>
                  <a:pt x="284" y="102"/>
                </a:cubicBezTo>
                <a:cubicBezTo>
                  <a:pt x="281" y="101"/>
                  <a:pt x="273" y="99"/>
                  <a:pt x="267" y="89"/>
                </a:cubicBezTo>
                <a:cubicBezTo>
                  <a:pt x="267" y="89"/>
                  <a:pt x="267" y="89"/>
                  <a:pt x="267" y="88"/>
                </a:cubicBezTo>
                <a:moveTo>
                  <a:pt x="0" y="0"/>
                </a:moveTo>
                <a:cubicBezTo>
                  <a:pt x="0" y="0"/>
                  <a:pt x="0" y="53"/>
                  <a:pt x="0" y="224"/>
                </a:cubicBezTo>
                <a:cubicBezTo>
                  <a:pt x="0" y="398"/>
                  <a:pt x="170" y="462"/>
                  <a:pt x="170" y="462"/>
                </a:cubicBezTo>
                <a:cubicBezTo>
                  <a:pt x="170" y="462"/>
                  <a:pt x="340" y="398"/>
                  <a:pt x="340" y="224"/>
                </a:cubicBezTo>
                <a:cubicBezTo>
                  <a:pt x="340" y="53"/>
                  <a:pt x="340" y="0"/>
                  <a:pt x="340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4365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238034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6467" y="1593851"/>
            <a:ext cx="11159067" cy="4686299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/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/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/>
            </a:lvl3pPr>
            <a:lvl4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/>
            </a:lvl4pPr>
            <a:lvl5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9434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16467" y="1593851"/>
            <a:ext cx="5324573" cy="460851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50960" y="1593851"/>
            <a:ext cx="5324573" cy="460851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4158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Content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16467" y="1593851"/>
            <a:ext cx="5324573" cy="460851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6350000" y="1593851"/>
            <a:ext cx="5325533" cy="250302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Content Placeholder 9"/>
          <p:cNvSpPr>
            <a:spLocks noGrp="1"/>
          </p:cNvSpPr>
          <p:nvPr>
            <p:ph sz="quarter" idx="14"/>
          </p:nvPr>
        </p:nvSpPr>
        <p:spPr>
          <a:xfrm>
            <a:off x="6350001" y="4345841"/>
            <a:ext cx="2483224" cy="18565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9"/>
          <p:cNvSpPr>
            <a:spLocks noGrp="1"/>
          </p:cNvSpPr>
          <p:nvPr>
            <p:ph sz="quarter" idx="15"/>
          </p:nvPr>
        </p:nvSpPr>
        <p:spPr>
          <a:xfrm>
            <a:off x="9192309" y="4345841"/>
            <a:ext cx="2483224" cy="18565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4777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Content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516467" y="1593851"/>
            <a:ext cx="5325533" cy="250302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Content Placeholder 9"/>
          <p:cNvSpPr>
            <a:spLocks noGrp="1"/>
          </p:cNvSpPr>
          <p:nvPr>
            <p:ph sz="quarter" idx="14"/>
          </p:nvPr>
        </p:nvSpPr>
        <p:spPr>
          <a:xfrm>
            <a:off x="516468" y="4345841"/>
            <a:ext cx="2483224" cy="18565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9"/>
          <p:cNvSpPr>
            <a:spLocks noGrp="1"/>
          </p:cNvSpPr>
          <p:nvPr>
            <p:ph sz="quarter" idx="15"/>
          </p:nvPr>
        </p:nvSpPr>
        <p:spPr>
          <a:xfrm>
            <a:off x="3358776" y="4345841"/>
            <a:ext cx="2483224" cy="18565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50960" y="1593851"/>
            <a:ext cx="5324573" cy="460851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21642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Content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516467" y="1593851"/>
            <a:ext cx="5325533" cy="250302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Content Placeholder 9"/>
          <p:cNvSpPr>
            <a:spLocks noGrp="1"/>
          </p:cNvSpPr>
          <p:nvPr>
            <p:ph sz="quarter" idx="14"/>
          </p:nvPr>
        </p:nvSpPr>
        <p:spPr>
          <a:xfrm>
            <a:off x="516468" y="4345841"/>
            <a:ext cx="2483224" cy="18565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9"/>
          <p:cNvSpPr>
            <a:spLocks noGrp="1"/>
          </p:cNvSpPr>
          <p:nvPr>
            <p:ph sz="quarter" idx="15"/>
          </p:nvPr>
        </p:nvSpPr>
        <p:spPr>
          <a:xfrm>
            <a:off x="3358776" y="4345841"/>
            <a:ext cx="2483224" cy="18565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9"/>
          <p:cNvSpPr>
            <a:spLocks noGrp="1"/>
          </p:cNvSpPr>
          <p:nvPr>
            <p:ph sz="quarter" idx="16"/>
          </p:nvPr>
        </p:nvSpPr>
        <p:spPr>
          <a:xfrm>
            <a:off x="6350000" y="3777896"/>
            <a:ext cx="5325533" cy="24244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Content Placeholder 9"/>
          <p:cNvSpPr>
            <a:spLocks noGrp="1"/>
          </p:cNvSpPr>
          <p:nvPr>
            <p:ph sz="quarter" idx="17"/>
          </p:nvPr>
        </p:nvSpPr>
        <p:spPr>
          <a:xfrm>
            <a:off x="6350001" y="1593850"/>
            <a:ext cx="2483224" cy="19350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Content Placeholder 9"/>
          <p:cNvSpPr>
            <a:spLocks noGrp="1"/>
          </p:cNvSpPr>
          <p:nvPr>
            <p:ph sz="quarter" idx="18"/>
          </p:nvPr>
        </p:nvSpPr>
        <p:spPr>
          <a:xfrm>
            <a:off x="9192309" y="1593850"/>
            <a:ext cx="2483224" cy="19350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588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374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3515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3304565" y="4281818"/>
            <a:ext cx="5553296" cy="701041"/>
          </a:xfrm>
        </p:spPr>
        <p:txBody>
          <a:bodyPr tIns="0" bIns="0" anchor="ctr" anchorCtr="0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3" name="Title 1"/>
          <p:cNvSpPr>
            <a:spLocks noGrp="1"/>
          </p:cNvSpPr>
          <p:nvPr>
            <p:ph type="ctrTitle"/>
          </p:nvPr>
        </p:nvSpPr>
        <p:spPr>
          <a:xfrm>
            <a:off x="3304565" y="3109299"/>
            <a:ext cx="5553296" cy="1145597"/>
          </a:xfrm>
        </p:spPr>
        <p:txBody>
          <a:bodyPr tIns="0" bIns="0"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304565" y="4982859"/>
            <a:ext cx="5553296" cy="293159"/>
          </a:xfrm>
        </p:spPr>
        <p:txBody>
          <a:bodyPr anchor="ctr" anchorCtr="0">
            <a:normAutofit/>
          </a:bodyPr>
          <a:lstStyle>
            <a:lvl1pPr>
              <a:defRPr sz="1400" baseline="0"/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insert date</a:t>
            </a:r>
          </a:p>
        </p:txBody>
      </p:sp>
      <p:sp>
        <p:nvSpPr>
          <p:cNvPr id="50" name="Picture Placeholder 49"/>
          <p:cNvSpPr>
            <a:spLocks noGrp="1"/>
          </p:cNvSpPr>
          <p:nvPr>
            <p:ph type="pic" sz="quarter" idx="21"/>
          </p:nvPr>
        </p:nvSpPr>
        <p:spPr>
          <a:xfrm>
            <a:off x="531850" y="1108039"/>
            <a:ext cx="8663517" cy="4604273"/>
          </a:xfrm>
          <a:custGeom>
            <a:avLst/>
            <a:gdLst>
              <a:gd name="connsiteX0" fmla="*/ 0 w 6497638"/>
              <a:gd name="connsiteY0" fmla="*/ 0 h 4604273"/>
              <a:gd name="connsiteX1" fmla="*/ 6497638 w 6497638"/>
              <a:gd name="connsiteY1" fmla="*/ 0 h 4604273"/>
              <a:gd name="connsiteX2" fmla="*/ 6497638 w 6497638"/>
              <a:gd name="connsiteY2" fmla="*/ 646150 h 4604273"/>
              <a:gd name="connsiteX3" fmla="*/ 2699316 w 6497638"/>
              <a:gd name="connsiteY3" fmla="*/ 646150 h 4604273"/>
              <a:gd name="connsiteX4" fmla="*/ 2699316 w 6497638"/>
              <a:gd name="connsiteY4" fmla="*/ 976794 h 4604273"/>
              <a:gd name="connsiteX5" fmla="*/ 1870774 w 6497638"/>
              <a:gd name="connsiteY5" fmla="*/ 976794 h 4604273"/>
              <a:gd name="connsiteX6" fmla="*/ 1870774 w 6497638"/>
              <a:gd name="connsiteY6" fmla="*/ 4414938 h 4604273"/>
              <a:gd name="connsiteX7" fmla="*/ 2699316 w 6497638"/>
              <a:gd name="connsiteY7" fmla="*/ 4414938 h 4604273"/>
              <a:gd name="connsiteX8" fmla="*/ 2699316 w 6497638"/>
              <a:gd name="connsiteY8" fmla="*/ 4604273 h 4604273"/>
              <a:gd name="connsiteX9" fmla="*/ 0 w 6497638"/>
              <a:gd name="connsiteY9" fmla="*/ 4604273 h 4604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497638" h="4604273">
                <a:moveTo>
                  <a:pt x="0" y="0"/>
                </a:moveTo>
                <a:lnTo>
                  <a:pt x="6497638" y="0"/>
                </a:lnTo>
                <a:lnTo>
                  <a:pt x="6497638" y="646150"/>
                </a:lnTo>
                <a:lnTo>
                  <a:pt x="2699316" y="646150"/>
                </a:lnTo>
                <a:lnTo>
                  <a:pt x="2699316" y="976794"/>
                </a:lnTo>
                <a:lnTo>
                  <a:pt x="1870774" y="976794"/>
                </a:lnTo>
                <a:lnTo>
                  <a:pt x="1870774" y="4414938"/>
                </a:lnTo>
                <a:lnTo>
                  <a:pt x="2699316" y="4414938"/>
                </a:lnTo>
                <a:lnTo>
                  <a:pt x="2699316" y="4604273"/>
                </a:lnTo>
                <a:lnTo>
                  <a:pt x="0" y="460427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6" name="Picture Placeholder 45"/>
          <p:cNvSpPr>
            <a:spLocks noGrp="1"/>
          </p:cNvSpPr>
          <p:nvPr>
            <p:ph type="pic" sz="quarter" idx="20"/>
          </p:nvPr>
        </p:nvSpPr>
        <p:spPr>
          <a:xfrm>
            <a:off x="4130937" y="1754189"/>
            <a:ext cx="8067600" cy="4524375"/>
          </a:xfrm>
          <a:custGeom>
            <a:avLst/>
            <a:gdLst>
              <a:gd name="connsiteX0" fmla="*/ 0 w 6045797"/>
              <a:gd name="connsiteY0" fmla="*/ 0 h 4524375"/>
              <a:gd name="connsiteX1" fmla="*/ 6045797 w 6045797"/>
              <a:gd name="connsiteY1" fmla="*/ 0 h 4524375"/>
              <a:gd name="connsiteX2" fmla="*/ 6045797 w 6045797"/>
              <a:gd name="connsiteY2" fmla="*/ 4524375 h 4524375"/>
              <a:gd name="connsiteX3" fmla="*/ 0 w 6045797"/>
              <a:gd name="connsiteY3" fmla="*/ 4524375 h 4524375"/>
              <a:gd name="connsiteX4" fmla="*/ 0 w 6045797"/>
              <a:gd name="connsiteY4" fmla="*/ 3768788 h 4524375"/>
              <a:gd name="connsiteX5" fmla="*/ 3798322 w 6045797"/>
              <a:gd name="connsiteY5" fmla="*/ 3768788 h 4524375"/>
              <a:gd name="connsiteX6" fmla="*/ 3798322 w 6045797"/>
              <a:gd name="connsiteY6" fmla="*/ 330644 h 4524375"/>
              <a:gd name="connsiteX7" fmla="*/ 0 w 6045797"/>
              <a:gd name="connsiteY7" fmla="*/ 330644 h 4524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45797" h="4524375">
                <a:moveTo>
                  <a:pt x="0" y="0"/>
                </a:moveTo>
                <a:lnTo>
                  <a:pt x="6045797" y="0"/>
                </a:lnTo>
                <a:lnTo>
                  <a:pt x="6045797" y="4524375"/>
                </a:lnTo>
                <a:lnTo>
                  <a:pt x="0" y="4524375"/>
                </a:lnTo>
                <a:lnTo>
                  <a:pt x="0" y="3768788"/>
                </a:lnTo>
                <a:lnTo>
                  <a:pt x="3798322" y="3768788"/>
                </a:lnTo>
                <a:lnTo>
                  <a:pt x="3798322" y="330644"/>
                </a:lnTo>
                <a:lnTo>
                  <a:pt x="0" y="33064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516466" y="474727"/>
            <a:ext cx="9635068" cy="196977"/>
          </a:xfrm>
          <a:noFill/>
        </p:spPr>
        <p:txBody>
          <a:bodyPr wrap="square" lIns="0" tIns="0" rIns="0" bIns="0" rtlCol="0">
            <a:spAutoFit/>
          </a:bodyPr>
          <a:lstStyle>
            <a:lvl1pPr>
              <a:defRPr lang="en-US" sz="1600" dirty="0" smtClean="0">
                <a:solidFill>
                  <a:schemeClr val="accent1"/>
                </a:solidFill>
              </a:defRPr>
            </a:lvl1pPr>
          </a:lstStyle>
          <a:p>
            <a:pPr lvl="0" defTabSz="457200"/>
            <a:r>
              <a:rPr lang="en-US"/>
              <a:t>Edit Master text styles</a:t>
            </a:r>
          </a:p>
        </p:txBody>
      </p:sp>
      <p:sp>
        <p:nvSpPr>
          <p:cNvPr id="19" name="TextBox 18"/>
          <p:cNvSpPr txBox="1">
            <a:spLocks noChangeAspect="1"/>
          </p:cNvSpPr>
          <p:nvPr userDrawn="1"/>
        </p:nvSpPr>
        <p:spPr>
          <a:xfrm>
            <a:off x="516468" y="6386512"/>
            <a:ext cx="2232403" cy="360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marL="0" algn="l" defTabSz="457200" rtl="0" eaLnBrk="1" latinLnBrk="0" hangingPunct="1"/>
            <a:r>
              <a:rPr lang="en-GB" sz="10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dundee.ac.uk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724" y="325466"/>
            <a:ext cx="499809" cy="67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074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- Full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516467" y="4142424"/>
            <a:ext cx="11159067" cy="612775"/>
          </a:xfrm>
        </p:spPr>
        <p:txBody>
          <a:bodyPr anchor="ctr" anchorCtr="0">
            <a:normAutofit/>
          </a:bodyPr>
          <a:lstStyle>
            <a:lvl1pPr algn="ctr">
              <a:defRPr sz="2400" b="1">
                <a:solidFill>
                  <a:schemeClr val="accent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Insert URL</a:t>
            </a:r>
          </a:p>
        </p:txBody>
      </p:sp>
      <p:grpSp>
        <p:nvGrpSpPr>
          <p:cNvPr id="11" name="Group 4"/>
          <p:cNvGrpSpPr>
            <a:grpSpLocks noChangeAspect="1"/>
          </p:cNvGrpSpPr>
          <p:nvPr userDrawn="1"/>
        </p:nvGrpSpPr>
        <p:grpSpPr bwMode="auto">
          <a:xfrm>
            <a:off x="3905917" y="2437825"/>
            <a:ext cx="4380166" cy="1469462"/>
            <a:chOff x="706" y="1431"/>
            <a:chExt cx="4346" cy="1458"/>
          </a:xfrm>
        </p:grpSpPr>
        <p:sp>
          <p:nvSpPr>
            <p:cNvPr id="12" name="Freeform 5"/>
            <p:cNvSpPr>
              <a:spLocks noEditPoints="1"/>
            </p:cNvSpPr>
            <p:nvPr userDrawn="1"/>
          </p:nvSpPr>
          <p:spPr bwMode="auto">
            <a:xfrm>
              <a:off x="706" y="1472"/>
              <a:ext cx="1041" cy="1417"/>
            </a:xfrm>
            <a:custGeom>
              <a:avLst/>
              <a:gdLst>
                <a:gd name="T0" fmla="*/ 372 w 507"/>
                <a:gd name="T1" fmla="*/ 598 h 688"/>
                <a:gd name="T2" fmla="*/ 135 w 507"/>
                <a:gd name="T3" fmla="*/ 598 h 688"/>
                <a:gd name="T4" fmla="*/ 254 w 507"/>
                <a:gd name="T5" fmla="*/ 438 h 688"/>
                <a:gd name="T6" fmla="*/ 494 w 507"/>
                <a:gd name="T7" fmla="*/ 254 h 688"/>
                <a:gd name="T8" fmla="*/ 411 w 507"/>
                <a:gd name="T9" fmla="*/ 559 h 688"/>
                <a:gd name="T10" fmla="*/ 34 w 507"/>
                <a:gd name="T11" fmla="*/ 88 h 688"/>
                <a:gd name="T12" fmla="*/ 67 w 507"/>
                <a:gd name="T13" fmla="*/ 118 h 688"/>
                <a:gd name="T14" fmla="*/ 109 w 507"/>
                <a:gd name="T15" fmla="*/ 132 h 688"/>
                <a:gd name="T16" fmla="*/ 84 w 507"/>
                <a:gd name="T17" fmla="*/ 152 h 688"/>
                <a:gd name="T18" fmla="*/ 84 w 507"/>
                <a:gd name="T19" fmla="*/ 175 h 688"/>
                <a:gd name="T20" fmla="*/ 83 w 507"/>
                <a:gd name="T21" fmla="*/ 175 h 688"/>
                <a:gd name="T22" fmla="*/ 34 w 507"/>
                <a:gd name="T23" fmla="*/ 88 h 688"/>
                <a:gd name="T24" fmla="*/ 140 w 507"/>
                <a:gd name="T25" fmla="*/ 91 h 688"/>
                <a:gd name="T26" fmla="*/ 139 w 507"/>
                <a:gd name="T27" fmla="*/ 65 h 688"/>
                <a:gd name="T28" fmla="*/ 157 w 507"/>
                <a:gd name="T29" fmla="*/ 66 h 688"/>
                <a:gd name="T30" fmla="*/ 182 w 507"/>
                <a:gd name="T31" fmla="*/ 80 h 688"/>
                <a:gd name="T32" fmla="*/ 191 w 507"/>
                <a:gd name="T33" fmla="*/ 96 h 688"/>
                <a:gd name="T34" fmla="*/ 168 w 507"/>
                <a:gd name="T35" fmla="*/ 107 h 688"/>
                <a:gd name="T36" fmla="*/ 171 w 507"/>
                <a:gd name="T37" fmla="*/ 140 h 688"/>
                <a:gd name="T38" fmla="*/ 153 w 507"/>
                <a:gd name="T39" fmla="*/ 140 h 688"/>
                <a:gd name="T40" fmla="*/ 126 w 507"/>
                <a:gd name="T41" fmla="*/ 118 h 688"/>
                <a:gd name="T42" fmla="*/ 117 w 507"/>
                <a:gd name="T43" fmla="*/ 103 h 688"/>
                <a:gd name="T44" fmla="*/ 228 w 507"/>
                <a:gd name="T45" fmla="*/ 73 h 688"/>
                <a:gd name="T46" fmla="*/ 239 w 507"/>
                <a:gd name="T47" fmla="*/ 72 h 688"/>
                <a:gd name="T48" fmla="*/ 234 w 507"/>
                <a:gd name="T49" fmla="*/ 59 h 688"/>
                <a:gd name="T50" fmla="*/ 254 w 507"/>
                <a:gd name="T51" fmla="*/ 30 h 688"/>
                <a:gd name="T52" fmla="*/ 268 w 507"/>
                <a:gd name="T53" fmla="*/ 72 h 688"/>
                <a:gd name="T54" fmla="*/ 298 w 507"/>
                <a:gd name="T55" fmla="*/ 105 h 688"/>
                <a:gd name="T56" fmla="*/ 266 w 507"/>
                <a:gd name="T57" fmla="*/ 110 h 688"/>
                <a:gd name="T58" fmla="*/ 254 w 507"/>
                <a:gd name="T59" fmla="*/ 130 h 688"/>
                <a:gd name="T60" fmla="*/ 241 w 507"/>
                <a:gd name="T61" fmla="*/ 110 h 688"/>
                <a:gd name="T62" fmla="*/ 209 w 507"/>
                <a:gd name="T63" fmla="*/ 105 h 688"/>
                <a:gd name="T64" fmla="*/ 316 w 507"/>
                <a:gd name="T65" fmla="*/ 96 h 688"/>
                <a:gd name="T66" fmla="*/ 325 w 507"/>
                <a:gd name="T67" fmla="*/ 80 h 688"/>
                <a:gd name="T68" fmla="*/ 350 w 507"/>
                <a:gd name="T69" fmla="*/ 66 h 688"/>
                <a:gd name="T70" fmla="*/ 369 w 507"/>
                <a:gd name="T71" fmla="*/ 65 h 688"/>
                <a:gd name="T72" fmla="*/ 367 w 507"/>
                <a:gd name="T73" fmla="*/ 91 h 688"/>
                <a:gd name="T74" fmla="*/ 390 w 507"/>
                <a:gd name="T75" fmla="*/ 103 h 688"/>
                <a:gd name="T76" fmla="*/ 381 w 507"/>
                <a:gd name="T77" fmla="*/ 118 h 688"/>
                <a:gd name="T78" fmla="*/ 354 w 507"/>
                <a:gd name="T79" fmla="*/ 140 h 688"/>
                <a:gd name="T80" fmla="*/ 336 w 507"/>
                <a:gd name="T81" fmla="*/ 140 h 688"/>
                <a:gd name="T82" fmla="*/ 339 w 507"/>
                <a:gd name="T83" fmla="*/ 107 h 688"/>
                <a:gd name="T84" fmla="*/ 316 w 507"/>
                <a:gd name="T85" fmla="*/ 96 h 688"/>
                <a:gd name="T86" fmla="*/ 398 w 507"/>
                <a:gd name="T87" fmla="*/ 220 h 688"/>
                <a:gd name="T88" fmla="*/ 109 w 507"/>
                <a:gd name="T89" fmla="*/ 220 h 688"/>
                <a:gd name="T90" fmla="*/ 254 w 507"/>
                <a:gd name="T91" fmla="*/ 146 h 688"/>
                <a:gd name="T92" fmla="*/ 398 w 507"/>
                <a:gd name="T93" fmla="*/ 132 h 688"/>
                <a:gd name="T94" fmla="*/ 440 w 507"/>
                <a:gd name="T95" fmla="*/ 118 h 688"/>
                <a:gd name="T96" fmla="*/ 473 w 507"/>
                <a:gd name="T97" fmla="*/ 88 h 688"/>
                <a:gd name="T98" fmla="*/ 474 w 507"/>
                <a:gd name="T99" fmla="*/ 90 h 688"/>
                <a:gd name="T100" fmla="*/ 423 w 507"/>
                <a:gd name="T101" fmla="*/ 175 h 688"/>
                <a:gd name="T102" fmla="*/ 419 w 507"/>
                <a:gd name="T103" fmla="*/ 157 h 688"/>
                <a:gd name="T104" fmla="*/ 398 w 507"/>
                <a:gd name="T105" fmla="*/ 133 h 688"/>
                <a:gd name="T106" fmla="*/ 0 w 507"/>
                <a:gd name="T107" fmla="*/ 0 h 688"/>
                <a:gd name="T108" fmla="*/ 254 w 507"/>
                <a:gd name="T109" fmla="*/ 688 h 688"/>
                <a:gd name="T110" fmla="*/ 507 w 507"/>
                <a:gd name="T111" fmla="*/ 0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07" h="688">
                  <a:moveTo>
                    <a:pt x="411" y="559"/>
                  </a:moveTo>
                  <a:cubicBezTo>
                    <a:pt x="399" y="572"/>
                    <a:pt x="386" y="585"/>
                    <a:pt x="372" y="598"/>
                  </a:cubicBezTo>
                  <a:cubicBezTo>
                    <a:pt x="321" y="643"/>
                    <a:pt x="269" y="667"/>
                    <a:pt x="254" y="674"/>
                  </a:cubicBezTo>
                  <a:cubicBezTo>
                    <a:pt x="238" y="668"/>
                    <a:pt x="187" y="644"/>
                    <a:pt x="135" y="598"/>
                  </a:cubicBezTo>
                  <a:cubicBezTo>
                    <a:pt x="121" y="586"/>
                    <a:pt x="108" y="573"/>
                    <a:pt x="97" y="559"/>
                  </a:cubicBezTo>
                  <a:cubicBezTo>
                    <a:pt x="254" y="438"/>
                    <a:pt x="254" y="438"/>
                    <a:pt x="254" y="438"/>
                  </a:cubicBezTo>
                  <a:cubicBezTo>
                    <a:pt x="13" y="254"/>
                    <a:pt x="13" y="254"/>
                    <a:pt x="13" y="254"/>
                  </a:cubicBezTo>
                  <a:cubicBezTo>
                    <a:pt x="494" y="254"/>
                    <a:pt x="494" y="254"/>
                    <a:pt x="494" y="254"/>
                  </a:cubicBezTo>
                  <a:cubicBezTo>
                    <a:pt x="254" y="438"/>
                    <a:pt x="254" y="438"/>
                    <a:pt x="254" y="438"/>
                  </a:cubicBezTo>
                  <a:lnTo>
                    <a:pt x="411" y="559"/>
                  </a:lnTo>
                  <a:close/>
                  <a:moveTo>
                    <a:pt x="34" y="88"/>
                  </a:moveTo>
                  <a:cubicBezTo>
                    <a:pt x="34" y="88"/>
                    <a:pt x="34" y="88"/>
                    <a:pt x="34" y="88"/>
                  </a:cubicBezTo>
                  <a:cubicBezTo>
                    <a:pt x="57" y="90"/>
                    <a:pt x="65" y="104"/>
                    <a:pt x="65" y="104"/>
                  </a:cubicBezTo>
                  <a:cubicBezTo>
                    <a:pt x="67" y="108"/>
                    <a:pt x="68" y="113"/>
                    <a:pt x="67" y="118"/>
                  </a:cubicBezTo>
                  <a:cubicBezTo>
                    <a:pt x="70" y="116"/>
                    <a:pt x="73" y="114"/>
                    <a:pt x="77" y="113"/>
                  </a:cubicBezTo>
                  <a:cubicBezTo>
                    <a:pt x="90" y="111"/>
                    <a:pt x="103" y="121"/>
                    <a:pt x="109" y="132"/>
                  </a:cubicBezTo>
                  <a:cubicBezTo>
                    <a:pt x="110" y="132"/>
                    <a:pt x="110" y="133"/>
                    <a:pt x="109" y="133"/>
                  </a:cubicBezTo>
                  <a:cubicBezTo>
                    <a:pt x="100" y="148"/>
                    <a:pt x="89" y="151"/>
                    <a:pt x="84" y="152"/>
                  </a:cubicBezTo>
                  <a:cubicBezTo>
                    <a:pt x="86" y="153"/>
                    <a:pt x="87" y="155"/>
                    <a:pt x="88" y="157"/>
                  </a:cubicBezTo>
                  <a:cubicBezTo>
                    <a:pt x="92" y="163"/>
                    <a:pt x="90" y="171"/>
                    <a:pt x="84" y="175"/>
                  </a:cubicBezTo>
                  <a:cubicBezTo>
                    <a:pt x="84" y="175"/>
                    <a:pt x="84" y="175"/>
                    <a:pt x="84" y="175"/>
                  </a:cubicBezTo>
                  <a:cubicBezTo>
                    <a:pt x="84" y="176"/>
                    <a:pt x="83" y="175"/>
                    <a:pt x="83" y="175"/>
                  </a:cubicBezTo>
                  <a:cubicBezTo>
                    <a:pt x="34" y="90"/>
                    <a:pt x="34" y="90"/>
                    <a:pt x="34" y="90"/>
                  </a:cubicBezTo>
                  <a:cubicBezTo>
                    <a:pt x="33" y="89"/>
                    <a:pt x="33" y="89"/>
                    <a:pt x="34" y="88"/>
                  </a:cubicBezTo>
                  <a:moveTo>
                    <a:pt x="121" y="97"/>
                  </a:moveTo>
                  <a:cubicBezTo>
                    <a:pt x="140" y="91"/>
                    <a:pt x="140" y="91"/>
                    <a:pt x="140" y="91"/>
                  </a:cubicBezTo>
                  <a:cubicBezTo>
                    <a:pt x="135" y="71"/>
                    <a:pt x="135" y="71"/>
                    <a:pt x="135" y="71"/>
                  </a:cubicBezTo>
                  <a:cubicBezTo>
                    <a:pt x="134" y="69"/>
                    <a:pt x="136" y="66"/>
                    <a:pt x="139" y="65"/>
                  </a:cubicBezTo>
                  <a:cubicBezTo>
                    <a:pt x="151" y="62"/>
                    <a:pt x="151" y="62"/>
                    <a:pt x="151" y="62"/>
                  </a:cubicBezTo>
                  <a:cubicBezTo>
                    <a:pt x="153" y="61"/>
                    <a:pt x="156" y="63"/>
                    <a:pt x="157" y="66"/>
                  </a:cubicBezTo>
                  <a:cubicBezTo>
                    <a:pt x="162" y="85"/>
                    <a:pt x="162" y="85"/>
                    <a:pt x="162" y="85"/>
                  </a:cubicBezTo>
                  <a:cubicBezTo>
                    <a:pt x="182" y="80"/>
                    <a:pt x="182" y="80"/>
                    <a:pt x="182" y="80"/>
                  </a:cubicBezTo>
                  <a:cubicBezTo>
                    <a:pt x="184" y="79"/>
                    <a:pt x="187" y="81"/>
                    <a:pt x="188" y="84"/>
                  </a:cubicBezTo>
                  <a:cubicBezTo>
                    <a:pt x="191" y="96"/>
                    <a:pt x="191" y="96"/>
                    <a:pt x="191" y="96"/>
                  </a:cubicBezTo>
                  <a:cubicBezTo>
                    <a:pt x="192" y="98"/>
                    <a:pt x="190" y="101"/>
                    <a:pt x="188" y="102"/>
                  </a:cubicBezTo>
                  <a:cubicBezTo>
                    <a:pt x="168" y="107"/>
                    <a:pt x="168" y="107"/>
                    <a:pt x="168" y="107"/>
                  </a:cubicBezTo>
                  <a:cubicBezTo>
                    <a:pt x="175" y="134"/>
                    <a:pt x="175" y="134"/>
                    <a:pt x="175" y="134"/>
                  </a:cubicBezTo>
                  <a:cubicBezTo>
                    <a:pt x="176" y="137"/>
                    <a:pt x="174" y="139"/>
                    <a:pt x="171" y="140"/>
                  </a:cubicBezTo>
                  <a:cubicBezTo>
                    <a:pt x="159" y="143"/>
                    <a:pt x="159" y="143"/>
                    <a:pt x="159" y="143"/>
                  </a:cubicBezTo>
                  <a:cubicBezTo>
                    <a:pt x="157" y="144"/>
                    <a:pt x="154" y="142"/>
                    <a:pt x="153" y="140"/>
                  </a:cubicBezTo>
                  <a:cubicBezTo>
                    <a:pt x="146" y="113"/>
                    <a:pt x="146" y="113"/>
                    <a:pt x="146" y="113"/>
                  </a:cubicBezTo>
                  <a:cubicBezTo>
                    <a:pt x="126" y="118"/>
                    <a:pt x="126" y="118"/>
                    <a:pt x="126" y="118"/>
                  </a:cubicBezTo>
                  <a:cubicBezTo>
                    <a:pt x="124" y="119"/>
                    <a:pt x="121" y="117"/>
                    <a:pt x="120" y="115"/>
                  </a:cubicBezTo>
                  <a:cubicBezTo>
                    <a:pt x="117" y="103"/>
                    <a:pt x="117" y="103"/>
                    <a:pt x="117" y="103"/>
                  </a:cubicBezTo>
                  <a:cubicBezTo>
                    <a:pt x="116" y="100"/>
                    <a:pt x="118" y="97"/>
                    <a:pt x="121" y="97"/>
                  </a:cubicBezTo>
                  <a:moveTo>
                    <a:pt x="228" y="73"/>
                  </a:moveTo>
                  <a:cubicBezTo>
                    <a:pt x="231" y="71"/>
                    <a:pt x="235" y="71"/>
                    <a:pt x="239" y="72"/>
                  </a:cubicBezTo>
                  <a:cubicBezTo>
                    <a:pt x="239" y="72"/>
                    <a:pt x="239" y="72"/>
                    <a:pt x="239" y="72"/>
                  </a:cubicBezTo>
                  <a:cubicBezTo>
                    <a:pt x="239" y="72"/>
                    <a:pt x="239" y="72"/>
                    <a:pt x="239" y="72"/>
                  </a:cubicBezTo>
                  <a:cubicBezTo>
                    <a:pt x="236" y="68"/>
                    <a:pt x="234" y="64"/>
                    <a:pt x="234" y="59"/>
                  </a:cubicBezTo>
                  <a:cubicBezTo>
                    <a:pt x="234" y="58"/>
                    <a:pt x="233" y="42"/>
                    <a:pt x="253" y="30"/>
                  </a:cubicBezTo>
                  <a:cubicBezTo>
                    <a:pt x="253" y="29"/>
                    <a:pt x="254" y="29"/>
                    <a:pt x="254" y="30"/>
                  </a:cubicBezTo>
                  <a:cubicBezTo>
                    <a:pt x="274" y="42"/>
                    <a:pt x="273" y="58"/>
                    <a:pt x="273" y="59"/>
                  </a:cubicBezTo>
                  <a:cubicBezTo>
                    <a:pt x="273" y="64"/>
                    <a:pt x="272" y="68"/>
                    <a:pt x="268" y="72"/>
                  </a:cubicBezTo>
                  <a:cubicBezTo>
                    <a:pt x="272" y="71"/>
                    <a:pt x="276" y="71"/>
                    <a:pt x="280" y="73"/>
                  </a:cubicBezTo>
                  <a:cubicBezTo>
                    <a:pt x="292" y="77"/>
                    <a:pt x="298" y="92"/>
                    <a:pt x="298" y="105"/>
                  </a:cubicBezTo>
                  <a:cubicBezTo>
                    <a:pt x="298" y="106"/>
                    <a:pt x="298" y="106"/>
                    <a:pt x="298" y="106"/>
                  </a:cubicBezTo>
                  <a:cubicBezTo>
                    <a:pt x="282" y="115"/>
                    <a:pt x="271" y="112"/>
                    <a:pt x="266" y="110"/>
                  </a:cubicBezTo>
                  <a:cubicBezTo>
                    <a:pt x="267" y="112"/>
                    <a:pt x="267" y="114"/>
                    <a:pt x="267" y="116"/>
                  </a:cubicBezTo>
                  <a:cubicBezTo>
                    <a:pt x="267" y="124"/>
                    <a:pt x="261" y="130"/>
                    <a:pt x="254" y="130"/>
                  </a:cubicBezTo>
                  <a:cubicBezTo>
                    <a:pt x="246" y="130"/>
                    <a:pt x="240" y="124"/>
                    <a:pt x="240" y="116"/>
                  </a:cubicBezTo>
                  <a:cubicBezTo>
                    <a:pt x="240" y="114"/>
                    <a:pt x="240" y="112"/>
                    <a:pt x="241" y="110"/>
                  </a:cubicBezTo>
                  <a:cubicBezTo>
                    <a:pt x="236" y="112"/>
                    <a:pt x="225" y="115"/>
                    <a:pt x="210" y="106"/>
                  </a:cubicBezTo>
                  <a:cubicBezTo>
                    <a:pt x="209" y="106"/>
                    <a:pt x="209" y="106"/>
                    <a:pt x="209" y="105"/>
                  </a:cubicBezTo>
                  <a:cubicBezTo>
                    <a:pt x="209" y="92"/>
                    <a:pt x="215" y="77"/>
                    <a:pt x="228" y="73"/>
                  </a:cubicBezTo>
                  <a:moveTo>
                    <a:pt x="316" y="96"/>
                  </a:moveTo>
                  <a:cubicBezTo>
                    <a:pt x="319" y="84"/>
                    <a:pt x="319" y="84"/>
                    <a:pt x="319" y="84"/>
                  </a:cubicBezTo>
                  <a:cubicBezTo>
                    <a:pt x="320" y="81"/>
                    <a:pt x="323" y="79"/>
                    <a:pt x="325" y="80"/>
                  </a:cubicBezTo>
                  <a:cubicBezTo>
                    <a:pt x="345" y="85"/>
                    <a:pt x="345" y="85"/>
                    <a:pt x="345" y="85"/>
                  </a:cubicBezTo>
                  <a:cubicBezTo>
                    <a:pt x="350" y="66"/>
                    <a:pt x="350" y="66"/>
                    <a:pt x="350" y="66"/>
                  </a:cubicBezTo>
                  <a:cubicBezTo>
                    <a:pt x="351" y="63"/>
                    <a:pt x="354" y="61"/>
                    <a:pt x="357" y="62"/>
                  </a:cubicBezTo>
                  <a:cubicBezTo>
                    <a:pt x="369" y="65"/>
                    <a:pt x="369" y="65"/>
                    <a:pt x="369" y="65"/>
                  </a:cubicBezTo>
                  <a:cubicBezTo>
                    <a:pt x="371" y="66"/>
                    <a:pt x="373" y="69"/>
                    <a:pt x="372" y="71"/>
                  </a:cubicBezTo>
                  <a:cubicBezTo>
                    <a:pt x="367" y="91"/>
                    <a:pt x="367" y="91"/>
                    <a:pt x="367" y="91"/>
                  </a:cubicBezTo>
                  <a:cubicBezTo>
                    <a:pt x="387" y="97"/>
                    <a:pt x="387" y="97"/>
                    <a:pt x="387" y="97"/>
                  </a:cubicBezTo>
                  <a:cubicBezTo>
                    <a:pt x="389" y="97"/>
                    <a:pt x="391" y="100"/>
                    <a:pt x="390" y="103"/>
                  </a:cubicBezTo>
                  <a:cubicBezTo>
                    <a:pt x="387" y="115"/>
                    <a:pt x="387" y="115"/>
                    <a:pt x="387" y="115"/>
                  </a:cubicBezTo>
                  <a:cubicBezTo>
                    <a:pt x="386" y="117"/>
                    <a:pt x="383" y="119"/>
                    <a:pt x="381" y="118"/>
                  </a:cubicBezTo>
                  <a:cubicBezTo>
                    <a:pt x="361" y="113"/>
                    <a:pt x="361" y="113"/>
                    <a:pt x="361" y="113"/>
                  </a:cubicBezTo>
                  <a:cubicBezTo>
                    <a:pt x="354" y="140"/>
                    <a:pt x="354" y="140"/>
                    <a:pt x="354" y="140"/>
                  </a:cubicBezTo>
                  <a:cubicBezTo>
                    <a:pt x="353" y="142"/>
                    <a:pt x="350" y="144"/>
                    <a:pt x="348" y="143"/>
                  </a:cubicBezTo>
                  <a:cubicBezTo>
                    <a:pt x="336" y="140"/>
                    <a:pt x="336" y="140"/>
                    <a:pt x="336" y="140"/>
                  </a:cubicBezTo>
                  <a:cubicBezTo>
                    <a:pt x="333" y="139"/>
                    <a:pt x="331" y="137"/>
                    <a:pt x="332" y="134"/>
                  </a:cubicBezTo>
                  <a:cubicBezTo>
                    <a:pt x="339" y="107"/>
                    <a:pt x="339" y="107"/>
                    <a:pt x="339" y="107"/>
                  </a:cubicBezTo>
                  <a:cubicBezTo>
                    <a:pt x="320" y="102"/>
                    <a:pt x="320" y="102"/>
                    <a:pt x="320" y="102"/>
                  </a:cubicBezTo>
                  <a:cubicBezTo>
                    <a:pt x="317" y="101"/>
                    <a:pt x="315" y="98"/>
                    <a:pt x="316" y="96"/>
                  </a:cubicBezTo>
                  <a:moveTo>
                    <a:pt x="416" y="189"/>
                  </a:moveTo>
                  <a:cubicBezTo>
                    <a:pt x="398" y="220"/>
                    <a:pt x="398" y="220"/>
                    <a:pt x="398" y="220"/>
                  </a:cubicBezTo>
                  <a:cubicBezTo>
                    <a:pt x="354" y="195"/>
                    <a:pt x="304" y="181"/>
                    <a:pt x="254" y="181"/>
                  </a:cubicBezTo>
                  <a:cubicBezTo>
                    <a:pt x="203" y="181"/>
                    <a:pt x="153" y="195"/>
                    <a:pt x="109" y="220"/>
                  </a:cubicBezTo>
                  <a:cubicBezTo>
                    <a:pt x="91" y="189"/>
                    <a:pt x="91" y="189"/>
                    <a:pt x="91" y="189"/>
                  </a:cubicBezTo>
                  <a:cubicBezTo>
                    <a:pt x="140" y="161"/>
                    <a:pt x="196" y="146"/>
                    <a:pt x="254" y="146"/>
                  </a:cubicBezTo>
                  <a:cubicBezTo>
                    <a:pt x="311" y="146"/>
                    <a:pt x="367" y="161"/>
                    <a:pt x="416" y="189"/>
                  </a:cubicBezTo>
                  <a:moveTo>
                    <a:pt x="398" y="132"/>
                  </a:moveTo>
                  <a:cubicBezTo>
                    <a:pt x="404" y="121"/>
                    <a:pt x="417" y="111"/>
                    <a:pt x="430" y="113"/>
                  </a:cubicBezTo>
                  <a:cubicBezTo>
                    <a:pt x="434" y="114"/>
                    <a:pt x="438" y="116"/>
                    <a:pt x="440" y="118"/>
                  </a:cubicBezTo>
                  <a:cubicBezTo>
                    <a:pt x="439" y="113"/>
                    <a:pt x="440" y="108"/>
                    <a:pt x="442" y="104"/>
                  </a:cubicBezTo>
                  <a:cubicBezTo>
                    <a:pt x="443" y="104"/>
                    <a:pt x="450" y="90"/>
                    <a:pt x="473" y="88"/>
                  </a:cubicBezTo>
                  <a:cubicBezTo>
                    <a:pt x="473" y="88"/>
                    <a:pt x="473" y="88"/>
                    <a:pt x="473" y="88"/>
                  </a:cubicBezTo>
                  <a:cubicBezTo>
                    <a:pt x="474" y="89"/>
                    <a:pt x="474" y="89"/>
                    <a:pt x="474" y="90"/>
                  </a:cubicBezTo>
                  <a:cubicBezTo>
                    <a:pt x="424" y="175"/>
                    <a:pt x="424" y="175"/>
                    <a:pt x="424" y="175"/>
                  </a:cubicBezTo>
                  <a:cubicBezTo>
                    <a:pt x="424" y="175"/>
                    <a:pt x="424" y="176"/>
                    <a:pt x="423" y="175"/>
                  </a:cubicBezTo>
                  <a:cubicBezTo>
                    <a:pt x="423" y="175"/>
                    <a:pt x="423" y="175"/>
                    <a:pt x="423" y="175"/>
                  </a:cubicBezTo>
                  <a:cubicBezTo>
                    <a:pt x="417" y="171"/>
                    <a:pt x="415" y="163"/>
                    <a:pt x="419" y="157"/>
                  </a:cubicBezTo>
                  <a:cubicBezTo>
                    <a:pt x="420" y="155"/>
                    <a:pt x="421" y="153"/>
                    <a:pt x="423" y="152"/>
                  </a:cubicBezTo>
                  <a:cubicBezTo>
                    <a:pt x="418" y="151"/>
                    <a:pt x="407" y="148"/>
                    <a:pt x="398" y="133"/>
                  </a:cubicBezTo>
                  <a:cubicBezTo>
                    <a:pt x="397" y="133"/>
                    <a:pt x="397" y="132"/>
                    <a:pt x="398" y="132"/>
                  </a:cubicBezTo>
                  <a:moveTo>
                    <a:pt x="0" y="0"/>
                  </a:moveTo>
                  <a:cubicBezTo>
                    <a:pt x="0" y="0"/>
                    <a:pt x="0" y="80"/>
                    <a:pt x="0" y="334"/>
                  </a:cubicBezTo>
                  <a:cubicBezTo>
                    <a:pt x="0" y="592"/>
                    <a:pt x="254" y="688"/>
                    <a:pt x="254" y="688"/>
                  </a:cubicBezTo>
                  <a:cubicBezTo>
                    <a:pt x="254" y="688"/>
                    <a:pt x="507" y="592"/>
                    <a:pt x="507" y="334"/>
                  </a:cubicBezTo>
                  <a:cubicBezTo>
                    <a:pt x="507" y="80"/>
                    <a:pt x="507" y="0"/>
                    <a:pt x="50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4365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6"/>
            <p:cNvSpPr>
              <a:spLocks noEditPoints="1"/>
            </p:cNvSpPr>
            <p:nvPr userDrawn="1"/>
          </p:nvSpPr>
          <p:spPr bwMode="auto">
            <a:xfrm>
              <a:off x="2234" y="2073"/>
              <a:ext cx="2816" cy="462"/>
            </a:xfrm>
            <a:custGeom>
              <a:avLst/>
              <a:gdLst>
                <a:gd name="T0" fmla="*/ 1336 w 1371"/>
                <a:gd name="T1" fmla="*/ 123 h 224"/>
                <a:gd name="T2" fmla="*/ 1300 w 1371"/>
                <a:gd name="T3" fmla="*/ 88 h 224"/>
                <a:gd name="T4" fmla="*/ 1225 w 1371"/>
                <a:gd name="T5" fmla="*/ 141 h 224"/>
                <a:gd name="T6" fmla="*/ 1366 w 1371"/>
                <a:gd name="T7" fmla="*/ 182 h 224"/>
                <a:gd name="T8" fmla="*/ 1301 w 1371"/>
                <a:gd name="T9" fmla="*/ 194 h 224"/>
                <a:gd name="T10" fmla="*/ 1370 w 1371"/>
                <a:gd name="T11" fmla="*/ 146 h 224"/>
                <a:gd name="T12" fmla="*/ 1301 w 1371"/>
                <a:gd name="T13" fmla="*/ 59 h 224"/>
                <a:gd name="T14" fmla="*/ 1169 w 1371"/>
                <a:gd name="T15" fmla="*/ 123 h 224"/>
                <a:gd name="T16" fmla="*/ 1133 w 1371"/>
                <a:gd name="T17" fmla="*/ 88 h 224"/>
                <a:gd name="T18" fmla="*/ 1059 w 1371"/>
                <a:gd name="T19" fmla="*/ 141 h 224"/>
                <a:gd name="T20" fmla="*/ 1200 w 1371"/>
                <a:gd name="T21" fmla="*/ 182 h 224"/>
                <a:gd name="T22" fmla="*/ 1135 w 1371"/>
                <a:gd name="T23" fmla="*/ 194 h 224"/>
                <a:gd name="T24" fmla="*/ 1204 w 1371"/>
                <a:gd name="T25" fmla="*/ 146 h 224"/>
                <a:gd name="T26" fmla="*/ 1134 w 1371"/>
                <a:gd name="T27" fmla="*/ 59 h 224"/>
                <a:gd name="T28" fmla="*/ 912 w 1371"/>
                <a:gd name="T29" fmla="*/ 141 h 224"/>
                <a:gd name="T30" fmla="*/ 997 w 1371"/>
                <a:gd name="T31" fmla="*/ 133 h 224"/>
                <a:gd name="T32" fmla="*/ 953 w 1371"/>
                <a:gd name="T33" fmla="*/ 193 h 224"/>
                <a:gd name="T34" fmla="*/ 997 w 1371"/>
                <a:gd name="T35" fmla="*/ 82 h 224"/>
                <a:gd name="T36" fmla="*/ 948 w 1371"/>
                <a:gd name="T37" fmla="*/ 59 h 224"/>
                <a:gd name="T38" fmla="*/ 948 w 1371"/>
                <a:gd name="T39" fmla="*/ 223 h 224"/>
                <a:gd name="T40" fmla="*/ 997 w 1371"/>
                <a:gd name="T41" fmla="*/ 200 h 224"/>
                <a:gd name="T42" fmla="*/ 1031 w 1371"/>
                <a:gd name="T43" fmla="*/ 220 h 224"/>
                <a:gd name="T44" fmla="*/ 997 w 1371"/>
                <a:gd name="T45" fmla="*/ 4 h 224"/>
                <a:gd name="T46" fmla="*/ 749 w 1371"/>
                <a:gd name="T47" fmla="*/ 83 h 224"/>
                <a:gd name="T48" fmla="*/ 744 w 1371"/>
                <a:gd name="T49" fmla="*/ 64 h 224"/>
                <a:gd name="T50" fmla="*/ 713 w 1371"/>
                <a:gd name="T51" fmla="*/ 220 h 224"/>
                <a:gd name="T52" fmla="*/ 747 w 1371"/>
                <a:gd name="T53" fmla="*/ 139 h 224"/>
                <a:gd name="T54" fmla="*/ 787 w 1371"/>
                <a:gd name="T55" fmla="*/ 90 h 224"/>
                <a:gd name="T56" fmla="*/ 817 w 1371"/>
                <a:gd name="T57" fmla="*/ 220 h 224"/>
                <a:gd name="T58" fmla="*/ 851 w 1371"/>
                <a:gd name="T59" fmla="*/ 116 h 224"/>
                <a:gd name="T60" fmla="*/ 642 w 1371"/>
                <a:gd name="T61" fmla="*/ 64 h 224"/>
                <a:gd name="T62" fmla="*/ 633 w 1371"/>
                <a:gd name="T63" fmla="*/ 180 h 224"/>
                <a:gd name="T64" fmla="*/ 572 w 1371"/>
                <a:gd name="T65" fmla="*/ 156 h 224"/>
                <a:gd name="T66" fmla="*/ 539 w 1371"/>
                <a:gd name="T67" fmla="*/ 64 h 224"/>
                <a:gd name="T68" fmla="*/ 594 w 1371"/>
                <a:gd name="T69" fmla="*/ 224 h 224"/>
                <a:gd name="T70" fmla="*/ 644 w 1371"/>
                <a:gd name="T71" fmla="*/ 200 h 224"/>
                <a:gd name="T72" fmla="*/ 676 w 1371"/>
                <a:gd name="T73" fmla="*/ 220 h 224"/>
                <a:gd name="T74" fmla="*/ 642 w 1371"/>
                <a:gd name="T75" fmla="*/ 64 h 224"/>
                <a:gd name="T76" fmla="*/ 398 w 1371"/>
                <a:gd name="T77" fmla="*/ 45 h 224"/>
                <a:gd name="T78" fmla="*/ 398 w 1371"/>
                <a:gd name="T79" fmla="*/ 189 h 224"/>
                <a:gd name="T80" fmla="*/ 370 w 1371"/>
                <a:gd name="T81" fmla="*/ 45 h 224"/>
                <a:gd name="T82" fmla="*/ 335 w 1371"/>
                <a:gd name="T83" fmla="*/ 15 h 224"/>
                <a:gd name="T84" fmla="*/ 399 w 1371"/>
                <a:gd name="T85" fmla="*/ 220 h 224"/>
                <a:gd name="T86" fmla="*/ 399 w 1371"/>
                <a:gd name="T87" fmla="*/ 15 h 224"/>
                <a:gd name="T88" fmla="*/ 261 w 1371"/>
                <a:gd name="T89" fmla="*/ 42 h 224"/>
                <a:gd name="T90" fmla="*/ 240 w 1371"/>
                <a:gd name="T91" fmla="*/ 10 h 224"/>
                <a:gd name="T92" fmla="*/ 184 w 1371"/>
                <a:gd name="T93" fmla="*/ 72 h 224"/>
                <a:gd name="T94" fmla="*/ 161 w 1371"/>
                <a:gd name="T95" fmla="*/ 98 h 224"/>
                <a:gd name="T96" fmla="*/ 184 w 1371"/>
                <a:gd name="T97" fmla="*/ 220 h 224"/>
                <a:gd name="T98" fmla="*/ 216 w 1371"/>
                <a:gd name="T99" fmla="*/ 98 h 224"/>
                <a:gd name="T100" fmla="*/ 255 w 1371"/>
                <a:gd name="T101" fmla="*/ 72 h 224"/>
                <a:gd name="T102" fmla="*/ 216 w 1371"/>
                <a:gd name="T103" fmla="*/ 70 h 224"/>
                <a:gd name="T104" fmla="*/ 113 w 1371"/>
                <a:gd name="T105" fmla="*/ 146 h 224"/>
                <a:gd name="T106" fmla="*/ 32 w 1371"/>
                <a:gd name="T107" fmla="*/ 146 h 224"/>
                <a:gd name="T108" fmla="*/ 113 w 1371"/>
                <a:gd name="T109" fmla="*/ 146 h 224"/>
                <a:gd name="T110" fmla="*/ 73 w 1371"/>
                <a:gd name="T111" fmla="*/ 68 h 224"/>
                <a:gd name="T112" fmla="*/ 73 w 1371"/>
                <a:gd name="T113" fmla="*/ 223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71" h="224">
                  <a:moveTo>
                    <a:pt x="1300" y="88"/>
                  </a:moveTo>
                  <a:cubicBezTo>
                    <a:pt x="1321" y="88"/>
                    <a:pt x="1334" y="102"/>
                    <a:pt x="1336" y="123"/>
                  </a:cubicBezTo>
                  <a:cubicBezTo>
                    <a:pt x="1260" y="123"/>
                    <a:pt x="1260" y="123"/>
                    <a:pt x="1260" y="123"/>
                  </a:cubicBezTo>
                  <a:cubicBezTo>
                    <a:pt x="1264" y="101"/>
                    <a:pt x="1279" y="88"/>
                    <a:pt x="1300" y="88"/>
                  </a:cubicBezTo>
                  <a:moveTo>
                    <a:pt x="1301" y="59"/>
                  </a:moveTo>
                  <a:cubicBezTo>
                    <a:pt x="1256" y="59"/>
                    <a:pt x="1225" y="93"/>
                    <a:pt x="1225" y="141"/>
                  </a:cubicBezTo>
                  <a:cubicBezTo>
                    <a:pt x="1225" y="192"/>
                    <a:pt x="1258" y="223"/>
                    <a:pt x="1302" y="223"/>
                  </a:cubicBezTo>
                  <a:cubicBezTo>
                    <a:pt x="1333" y="223"/>
                    <a:pt x="1359" y="205"/>
                    <a:pt x="1366" y="182"/>
                  </a:cubicBezTo>
                  <a:cubicBezTo>
                    <a:pt x="1339" y="167"/>
                    <a:pt x="1339" y="167"/>
                    <a:pt x="1339" y="167"/>
                  </a:cubicBezTo>
                  <a:cubicBezTo>
                    <a:pt x="1332" y="186"/>
                    <a:pt x="1318" y="194"/>
                    <a:pt x="1301" y="194"/>
                  </a:cubicBezTo>
                  <a:cubicBezTo>
                    <a:pt x="1278" y="194"/>
                    <a:pt x="1261" y="177"/>
                    <a:pt x="1259" y="146"/>
                  </a:cubicBezTo>
                  <a:cubicBezTo>
                    <a:pt x="1370" y="146"/>
                    <a:pt x="1370" y="146"/>
                    <a:pt x="1370" y="146"/>
                  </a:cubicBezTo>
                  <a:cubicBezTo>
                    <a:pt x="1370" y="137"/>
                    <a:pt x="1370" y="137"/>
                    <a:pt x="1370" y="137"/>
                  </a:cubicBezTo>
                  <a:cubicBezTo>
                    <a:pt x="1371" y="94"/>
                    <a:pt x="1345" y="59"/>
                    <a:pt x="1301" y="59"/>
                  </a:cubicBezTo>
                  <a:moveTo>
                    <a:pt x="1133" y="88"/>
                  </a:moveTo>
                  <a:cubicBezTo>
                    <a:pt x="1155" y="88"/>
                    <a:pt x="1167" y="102"/>
                    <a:pt x="1169" y="123"/>
                  </a:cubicBezTo>
                  <a:cubicBezTo>
                    <a:pt x="1094" y="123"/>
                    <a:pt x="1094" y="123"/>
                    <a:pt x="1094" y="123"/>
                  </a:cubicBezTo>
                  <a:cubicBezTo>
                    <a:pt x="1098" y="101"/>
                    <a:pt x="1113" y="88"/>
                    <a:pt x="1133" y="88"/>
                  </a:cubicBezTo>
                  <a:moveTo>
                    <a:pt x="1134" y="59"/>
                  </a:moveTo>
                  <a:cubicBezTo>
                    <a:pt x="1089" y="59"/>
                    <a:pt x="1059" y="93"/>
                    <a:pt x="1059" y="141"/>
                  </a:cubicBezTo>
                  <a:cubicBezTo>
                    <a:pt x="1059" y="192"/>
                    <a:pt x="1091" y="223"/>
                    <a:pt x="1135" y="223"/>
                  </a:cubicBezTo>
                  <a:cubicBezTo>
                    <a:pt x="1167" y="223"/>
                    <a:pt x="1193" y="205"/>
                    <a:pt x="1200" y="182"/>
                  </a:cubicBezTo>
                  <a:cubicBezTo>
                    <a:pt x="1173" y="167"/>
                    <a:pt x="1173" y="167"/>
                    <a:pt x="1173" y="167"/>
                  </a:cubicBezTo>
                  <a:cubicBezTo>
                    <a:pt x="1166" y="186"/>
                    <a:pt x="1152" y="194"/>
                    <a:pt x="1135" y="194"/>
                  </a:cubicBezTo>
                  <a:cubicBezTo>
                    <a:pt x="1112" y="194"/>
                    <a:pt x="1095" y="177"/>
                    <a:pt x="1092" y="146"/>
                  </a:cubicBezTo>
                  <a:cubicBezTo>
                    <a:pt x="1204" y="146"/>
                    <a:pt x="1204" y="146"/>
                    <a:pt x="1204" y="146"/>
                  </a:cubicBezTo>
                  <a:cubicBezTo>
                    <a:pt x="1204" y="137"/>
                    <a:pt x="1204" y="137"/>
                    <a:pt x="1204" y="137"/>
                  </a:cubicBezTo>
                  <a:cubicBezTo>
                    <a:pt x="1204" y="94"/>
                    <a:pt x="1179" y="59"/>
                    <a:pt x="1134" y="59"/>
                  </a:cubicBezTo>
                  <a:moveTo>
                    <a:pt x="953" y="193"/>
                  </a:moveTo>
                  <a:cubicBezTo>
                    <a:pt x="928" y="193"/>
                    <a:pt x="912" y="175"/>
                    <a:pt x="912" y="141"/>
                  </a:cubicBezTo>
                  <a:cubicBezTo>
                    <a:pt x="912" y="107"/>
                    <a:pt x="928" y="89"/>
                    <a:pt x="953" y="89"/>
                  </a:cubicBezTo>
                  <a:cubicBezTo>
                    <a:pt x="977" y="89"/>
                    <a:pt x="995" y="104"/>
                    <a:pt x="997" y="133"/>
                  </a:cubicBezTo>
                  <a:cubicBezTo>
                    <a:pt x="997" y="149"/>
                    <a:pt x="997" y="149"/>
                    <a:pt x="997" y="149"/>
                  </a:cubicBezTo>
                  <a:cubicBezTo>
                    <a:pt x="995" y="179"/>
                    <a:pt x="977" y="193"/>
                    <a:pt x="953" y="193"/>
                  </a:cubicBezTo>
                  <a:moveTo>
                    <a:pt x="997" y="4"/>
                  </a:moveTo>
                  <a:cubicBezTo>
                    <a:pt x="997" y="82"/>
                    <a:pt x="997" y="82"/>
                    <a:pt x="997" y="82"/>
                  </a:cubicBezTo>
                  <a:cubicBezTo>
                    <a:pt x="995" y="82"/>
                    <a:pt x="995" y="82"/>
                    <a:pt x="995" y="82"/>
                  </a:cubicBezTo>
                  <a:cubicBezTo>
                    <a:pt x="986" y="69"/>
                    <a:pt x="971" y="59"/>
                    <a:pt x="948" y="59"/>
                  </a:cubicBezTo>
                  <a:cubicBezTo>
                    <a:pt x="910" y="59"/>
                    <a:pt x="877" y="90"/>
                    <a:pt x="877" y="141"/>
                  </a:cubicBezTo>
                  <a:cubicBezTo>
                    <a:pt x="877" y="192"/>
                    <a:pt x="910" y="223"/>
                    <a:pt x="948" y="223"/>
                  </a:cubicBezTo>
                  <a:cubicBezTo>
                    <a:pt x="971" y="223"/>
                    <a:pt x="986" y="214"/>
                    <a:pt x="995" y="200"/>
                  </a:cubicBezTo>
                  <a:cubicBezTo>
                    <a:pt x="997" y="200"/>
                    <a:pt x="997" y="200"/>
                    <a:pt x="997" y="200"/>
                  </a:cubicBezTo>
                  <a:cubicBezTo>
                    <a:pt x="997" y="220"/>
                    <a:pt x="997" y="220"/>
                    <a:pt x="997" y="220"/>
                  </a:cubicBezTo>
                  <a:cubicBezTo>
                    <a:pt x="1031" y="220"/>
                    <a:pt x="1031" y="220"/>
                    <a:pt x="1031" y="220"/>
                  </a:cubicBezTo>
                  <a:cubicBezTo>
                    <a:pt x="1031" y="0"/>
                    <a:pt x="1031" y="0"/>
                    <a:pt x="1031" y="0"/>
                  </a:cubicBezTo>
                  <a:lnTo>
                    <a:pt x="997" y="4"/>
                  </a:lnTo>
                  <a:close/>
                  <a:moveTo>
                    <a:pt x="795" y="59"/>
                  </a:moveTo>
                  <a:cubicBezTo>
                    <a:pt x="774" y="59"/>
                    <a:pt x="757" y="70"/>
                    <a:pt x="749" y="83"/>
                  </a:cubicBezTo>
                  <a:cubicBezTo>
                    <a:pt x="746" y="83"/>
                    <a:pt x="746" y="83"/>
                    <a:pt x="746" y="83"/>
                  </a:cubicBezTo>
                  <a:cubicBezTo>
                    <a:pt x="744" y="64"/>
                    <a:pt x="744" y="64"/>
                    <a:pt x="744" y="64"/>
                  </a:cubicBezTo>
                  <a:cubicBezTo>
                    <a:pt x="713" y="64"/>
                    <a:pt x="713" y="64"/>
                    <a:pt x="713" y="64"/>
                  </a:cubicBezTo>
                  <a:cubicBezTo>
                    <a:pt x="713" y="220"/>
                    <a:pt x="713" y="220"/>
                    <a:pt x="713" y="220"/>
                  </a:cubicBezTo>
                  <a:cubicBezTo>
                    <a:pt x="747" y="220"/>
                    <a:pt x="747" y="220"/>
                    <a:pt x="747" y="220"/>
                  </a:cubicBezTo>
                  <a:cubicBezTo>
                    <a:pt x="747" y="139"/>
                    <a:pt x="747" y="139"/>
                    <a:pt x="747" y="139"/>
                  </a:cubicBezTo>
                  <a:cubicBezTo>
                    <a:pt x="747" y="122"/>
                    <a:pt x="751" y="110"/>
                    <a:pt x="757" y="103"/>
                  </a:cubicBezTo>
                  <a:cubicBezTo>
                    <a:pt x="764" y="95"/>
                    <a:pt x="775" y="90"/>
                    <a:pt x="787" y="90"/>
                  </a:cubicBezTo>
                  <a:cubicBezTo>
                    <a:pt x="807" y="90"/>
                    <a:pt x="817" y="100"/>
                    <a:pt x="817" y="128"/>
                  </a:cubicBezTo>
                  <a:cubicBezTo>
                    <a:pt x="817" y="220"/>
                    <a:pt x="817" y="220"/>
                    <a:pt x="817" y="220"/>
                  </a:cubicBezTo>
                  <a:cubicBezTo>
                    <a:pt x="851" y="220"/>
                    <a:pt x="851" y="220"/>
                    <a:pt x="851" y="220"/>
                  </a:cubicBezTo>
                  <a:cubicBezTo>
                    <a:pt x="851" y="116"/>
                    <a:pt x="851" y="116"/>
                    <a:pt x="851" y="116"/>
                  </a:cubicBezTo>
                  <a:cubicBezTo>
                    <a:pt x="851" y="73"/>
                    <a:pt x="825" y="59"/>
                    <a:pt x="795" y="59"/>
                  </a:cubicBezTo>
                  <a:moveTo>
                    <a:pt x="642" y="64"/>
                  </a:moveTo>
                  <a:cubicBezTo>
                    <a:pt x="642" y="145"/>
                    <a:pt x="642" y="145"/>
                    <a:pt x="642" y="145"/>
                  </a:cubicBezTo>
                  <a:cubicBezTo>
                    <a:pt x="642" y="162"/>
                    <a:pt x="639" y="173"/>
                    <a:pt x="633" y="180"/>
                  </a:cubicBezTo>
                  <a:cubicBezTo>
                    <a:pt x="625" y="189"/>
                    <a:pt x="614" y="194"/>
                    <a:pt x="602" y="194"/>
                  </a:cubicBezTo>
                  <a:cubicBezTo>
                    <a:pt x="583" y="194"/>
                    <a:pt x="572" y="184"/>
                    <a:pt x="572" y="156"/>
                  </a:cubicBezTo>
                  <a:cubicBezTo>
                    <a:pt x="572" y="64"/>
                    <a:pt x="572" y="64"/>
                    <a:pt x="572" y="64"/>
                  </a:cubicBezTo>
                  <a:cubicBezTo>
                    <a:pt x="539" y="64"/>
                    <a:pt x="539" y="64"/>
                    <a:pt x="539" y="64"/>
                  </a:cubicBezTo>
                  <a:cubicBezTo>
                    <a:pt x="539" y="168"/>
                    <a:pt x="539" y="168"/>
                    <a:pt x="539" y="168"/>
                  </a:cubicBezTo>
                  <a:cubicBezTo>
                    <a:pt x="539" y="210"/>
                    <a:pt x="565" y="224"/>
                    <a:pt x="594" y="224"/>
                  </a:cubicBezTo>
                  <a:cubicBezTo>
                    <a:pt x="615" y="224"/>
                    <a:pt x="633" y="214"/>
                    <a:pt x="641" y="200"/>
                  </a:cubicBezTo>
                  <a:cubicBezTo>
                    <a:pt x="644" y="200"/>
                    <a:pt x="644" y="200"/>
                    <a:pt x="644" y="200"/>
                  </a:cubicBezTo>
                  <a:cubicBezTo>
                    <a:pt x="645" y="220"/>
                    <a:pt x="645" y="220"/>
                    <a:pt x="645" y="220"/>
                  </a:cubicBezTo>
                  <a:cubicBezTo>
                    <a:pt x="676" y="220"/>
                    <a:pt x="676" y="220"/>
                    <a:pt x="676" y="220"/>
                  </a:cubicBezTo>
                  <a:cubicBezTo>
                    <a:pt x="676" y="64"/>
                    <a:pt x="676" y="64"/>
                    <a:pt x="676" y="64"/>
                  </a:cubicBezTo>
                  <a:lnTo>
                    <a:pt x="642" y="64"/>
                  </a:lnTo>
                  <a:close/>
                  <a:moveTo>
                    <a:pt x="370" y="45"/>
                  </a:moveTo>
                  <a:cubicBezTo>
                    <a:pt x="398" y="45"/>
                    <a:pt x="398" y="45"/>
                    <a:pt x="398" y="45"/>
                  </a:cubicBezTo>
                  <a:cubicBezTo>
                    <a:pt x="454" y="45"/>
                    <a:pt x="474" y="70"/>
                    <a:pt x="474" y="117"/>
                  </a:cubicBezTo>
                  <a:cubicBezTo>
                    <a:pt x="474" y="164"/>
                    <a:pt x="454" y="189"/>
                    <a:pt x="398" y="189"/>
                  </a:cubicBezTo>
                  <a:cubicBezTo>
                    <a:pt x="370" y="189"/>
                    <a:pt x="370" y="189"/>
                    <a:pt x="370" y="189"/>
                  </a:cubicBezTo>
                  <a:lnTo>
                    <a:pt x="370" y="45"/>
                  </a:lnTo>
                  <a:close/>
                  <a:moveTo>
                    <a:pt x="399" y="15"/>
                  </a:moveTo>
                  <a:cubicBezTo>
                    <a:pt x="335" y="15"/>
                    <a:pt x="335" y="15"/>
                    <a:pt x="335" y="15"/>
                  </a:cubicBezTo>
                  <a:cubicBezTo>
                    <a:pt x="335" y="220"/>
                    <a:pt x="335" y="220"/>
                    <a:pt x="335" y="220"/>
                  </a:cubicBezTo>
                  <a:cubicBezTo>
                    <a:pt x="399" y="220"/>
                    <a:pt x="399" y="220"/>
                    <a:pt x="399" y="220"/>
                  </a:cubicBezTo>
                  <a:cubicBezTo>
                    <a:pt x="475" y="220"/>
                    <a:pt x="510" y="180"/>
                    <a:pt x="510" y="117"/>
                  </a:cubicBezTo>
                  <a:cubicBezTo>
                    <a:pt x="510" y="54"/>
                    <a:pt x="475" y="15"/>
                    <a:pt x="399" y="15"/>
                  </a:cubicBezTo>
                  <a:moveTo>
                    <a:pt x="243" y="39"/>
                  </a:moveTo>
                  <a:cubicBezTo>
                    <a:pt x="249" y="39"/>
                    <a:pt x="256" y="40"/>
                    <a:pt x="261" y="42"/>
                  </a:cubicBezTo>
                  <a:cubicBezTo>
                    <a:pt x="261" y="13"/>
                    <a:pt x="261" y="13"/>
                    <a:pt x="261" y="13"/>
                  </a:cubicBezTo>
                  <a:cubicBezTo>
                    <a:pt x="256" y="11"/>
                    <a:pt x="249" y="10"/>
                    <a:pt x="240" y="10"/>
                  </a:cubicBezTo>
                  <a:cubicBezTo>
                    <a:pt x="214" y="10"/>
                    <a:pt x="184" y="23"/>
                    <a:pt x="184" y="67"/>
                  </a:cubicBezTo>
                  <a:cubicBezTo>
                    <a:pt x="184" y="72"/>
                    <a:pt x="184" y="72"/>
                    <a:pt x="184" y="72"/>
                  </a:cubicBezTo>
                  <a:cubicBezTo>
                    <a:pt x="161" y="72"/>
                    <a:pt x="161" y="72"/>
                    <a:pt x="161" y="72"/>
                  </a:cubicBezTo>
                  <a:cubicBezTo>
                    <a:pt x="161" y="98"/>
                    <a:pt x="161" y="98"/>
                    <a:pt x="161" y="98"/>
                  </a:cubicBezTo>
                  <a:cubicBezTo>
                    <a:pt x="184" y="98"/>
                    <a:pt x="184" y="98"/>
                    <a:pt x="184" y="98"/>
                  </a:cubicBezTo>
                  <a:cubicBezTo>
                    <a:pt x="184" y="220"/>
                    <a:pt x="184" y="220"/>
                    <a:pt x="184" y="220"/>
                  </a:cubicBezTo>
                  <a:cubicBezTo>
                    <a:pt x="216" y="220"/>
                    <a:pt x="216" y="220"/>
                    <a:pt x="216" y="220"/>
                  </a:cubicBezTo>
                  <a:cubicBezTo>
                    <a:pt x="216" y="98"/>
                    <a:pt x="216" y="98"/>
                    <a:pt x="216" y="98"/>
                  </a:cubicBezTo>
                  <a:cubicBezTo>
                    <a:pt x="255" y="98"/>
                    <a:pt x="255" y="98"/>
                    <a:pt x="255" y="98"/>
                  </a:cubicBezTo>
                  <a:cubicBezTo>
                    <a:pt x="255" y="72"/>
                    <a:pt x="255" y="72"/>
                    <a:pt x="255" y="72"/>
                  </a:cubicBezTo>
                  <a:cubicBezTo>
                    <a:pt x="216" y="72"/>
                    <a:pt x="216" y="72"/>
                    <a:pt x="216" y="72"/>
                  </a:cubicBezTo>
                  <a:cubicBezTo>
                    <a:pt x="216" y="70"/>
                    <a:pt x="216" y="70"/>
                    <a:pt x="216" y="70"/>
                  </a:cubicBezTo>
                  <a:cubicBezTo>
                    <a:pt x="216" y="49"/>
                    <a:pt x="225" y="39"/>
                    <a:pt x="243" y="39"/>
                  </a:cubicBezTo>
                  <a:moveTo>
                    <a:pt x="113" y="146"/>
                  </a:moveTo>
                  <a:cubicBezTo>
                    <a:pt x="113" y="177"/>
                    <a:pt x="98" y="195"/>
                    <a:pt x="73" y="195"/>
                  </a:cubicBezTo>
                  <a:cubicBezTo>
                    <a:pt x="48" y="195"/>
                    <a:pt x="32" y="177"/>
                    <a:pt x="32" y="146"/>
                  </a:cubicBezTo>
                  <a:cubicBezTo>
                    <a:pt x="32" y="114"/>
                    <a:pt x="48" y="96"/>
                    <a:pt x="73" y="96"/>
                  </a:cubicBezTo>
                  <a:cubicBezTo>
                    <a:pt x="98" y="96"/>
                    <a:pt x="113" y="114"/>
                    <a:pt x="113" y="146"/>
                  </a:cubicBezTo>
                  <a:moveTo>
                    <a:pt x="145" y="146"/>
                  </a:moveTo>
                  <a:cubicBezTo>
                    <a:pt x="145" y="98"/>
                    <a:pt x="116" y="68"/>
                    <a:pt x="73" y="68"/>
                  </a:cubicBezTo>
                  <a:cubicBezTo>
                    <a:pt x="30" y="68"/>
                    <a:pt x="0" y="98"/>
                    <a:pt x="0" y="146"/>
                  </a:cubicBezTo>
                  <a:cubicBezTo>
                    <a:pt x="0" y="193"/>
                    <a:pt x="30" y="223"/>
                    <a:pt x="73" y="223"/>
                  </a:cubicBezTo>
                  <a:cubicBezTo>
                    <a:pt x="116" y="223"/>
                    <a:pt x="145" y="193"/>
                    <a:pt x="145" y="146"/>
                  </a:cubicBezTo>
                </a:path>
              </a:pathLst>
            </a:custGeom>
            <a:solidFill>
              <a:srgbClr val="4365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7"/>
            <p:cNvSpPr>
              <a:spLocks noEditPoints="1"/>
            </p:cNvSpPr>
            <p:nvPr userDrawn="1"/>
          </p:nvSpPr>
          <p:spPr bwMode="auto">
            <a:xfrm>
              <a:off x="2244" y="1431"/>
              <a:ext cx="2808" cy="585"/>
            </a:xfrm>
            <a:custGeom>
              <a:avLst/>
              <a:gdLst>
                <a:gd name="T0" fmla="*/ 1332 w 1367"/>
                <a:gd name="T1" fmla="*/ 69 h 284"/>
                <a:gd name="T2" fmla="*/ 1251 w 1367"/>
                <a:gd name="T3" fmla="*/ 69 h 284"/>
                <a:gd name="T4" fmla="*/ 1272 w 1367"/>
                <a:gd name="T5" fmla="*/ 226 h 284"/>
                <a:gd name="T6" fmla="*/ 1286 w 1367"/>
                <a:gd name="T7" fmla="*/ 284 h 284"/>
                <a:gd name="T8" fmla="*/ 1355 w 1367"/>
                <a:gd name="T9" fmla="*/ 100 h 284"/>
                <a:gd name="T10" fmla="*/ 1161 w 1367"/>
                <a:gd name="T11" fmla="*/ 164 h 284"/>
                <a:gd name="T12" fmla="*/ 1199 w 1367"/>
                <a:gd name="T13" fmla="*/ 96 h 284"/>
                <a:gd name="T14" fmla="*/ 1160 w 1367"/>
                <a:gd name="T15" fmla="*/ 69 h 284"/>
                <a:gd name="T16" fmla="*/ 1127 w 1367"/>
                <a:gd name="T17" fmla="*/ 29 h 284"/>
                <a:gd name="T18" fmla="*/ 1107 w 1367"/>
                <a:gd name="T19" fmla="*/ 69 h 284"/>
                <a:gd name="T20" fmla="*/ 1127 w 1367"/>
                <a:gd name="T21" fmla="*/ 96 h 284"/>
                <a:gd name="T22" fmla="*/ 1184 w 1367"/>
                <a:gd name="T23" fmla="*/ 227 h 284"/>
                <a:gd name="T24" fmla="*/ 1207 w 1367"/>
                <a:gd name="T25" fmla="*/ 194 h 284"/>
                <a:gd name="T26" fmla="*/ 1161 w 1367"/>
                <a:gd name="T27" fmla="*/ 164 h 284"/>
                <a:gd name="T28" fmla="*/ 1045 w 1367"/>
                <a:gd name="T29" fmla="*/ 69 h 284"/>
                <a:gd name="T30" fmla="*/ 1079 w 1367"/>
                <a:gd name="T31" fmla="*/ 225 h 284"/>
                <a:gd name="T32" fmla="*/ 1084 w 1367"/>
                <a:gd name="T33" fmla="*/ 22 h 284"/>
                <a:gd name="T34" fmla="*/ 1040 w 1367"/>
                <a:gd name="T35" fmla="*/ 22 h 284"/>
                <a:gd name="T36" fmla="*/ 1084 w 1367"/>
                <a:gd name="T37" fmla="*/ 22 h 284"/>
                <a:gd name="T38" fmla="*/ 887 w 1367"/>
                <a:gd name="T39" fmla="*/ 198 h 284"/>
                <a:gd name="T40" fmla="*/ 1011 w 1367"/>
                <a:gd name="T41" fmla="*/ 178 h 284"/>
                <a:gd name="T42" fmla="*/ 925 w 1367"/>
                <a:gd name="T43" fmla="*/ 108 h 284"/>
                <a:gd name="T44" fmla="*/ 992 w 1367"/>
                <a:gd name="T45" fmla="*/ 112 h 284"/>
                <a:gd name="T46" fmla="*/ 950 w 1367"/>
                <a:gd name="T47" fmla="*/ 64 h 284"/>
                <a:gd name="T48" fmla="*/ 945 w 1367"/>
                <a:gd name="T49" fmla="*/ 158 h 284"/>
                <a:gd name="T50" fmla="*/ 950 w 1367"/>
                <a:gd name="T51" fmla="*/ 200 h 284"/>
                <a:gd name="T52" fmla="*/ 864 w 1367"/>
                <a:gd name="T53" fmla="*/ 64 h 284"/>
                <a:gd name="T54" fmla="*/ 821 w 1367"/>
                <a:gd name="T55" fmla="*/ 92 h 284"/>
                <a:gd name="T56" fmla="*/ 788 w 1367"/>
                <a:gd name="T57" fmla="*/ 69 h 284"/>
                <a:gd name="T58" fmla="*/ 822 w 1367"/>
                <a:gd name="T59" fmla="*/ 225 h 284"/>
                <a:gd name="T60" fmla="*/ 860 w 1367"/>
                <a:gd name="T61" fmla="*/ 96 h 284"/>
                <a:gd name="T62" fmla="*/ 875 w 1367"/>
                <a:gd name="T63" fmla="*/ 66 h 284"/>
                <a:gd name="T64" fmla="*/ 684 w 1367"/>
                <a:gd name="T65" fmla="*/ 93 h 284"/>
                <a:gd name="T66" fmla="*/ 645 w 1367"/>
                <a:gd name="T67" fmla="*/ 128 h 284"/>
                <a:gd name="T68" fmla="*/ 685 w 1367"/>
                <a:gd name="T69" fmla="*/ 64 h 284"/>
                <a:gd name="T70" fmla="*/ 686 w 1367"/>
                <a:gd name="T71" fmla="*/ 228 h 284"/>
                <a:gd name="T72" fmla="*/ 724 w 1367"/>
                <a:gd name="T73" fmla="*/ 172 h 284"/>
                <a:gd name="T74" fmla="*/ 643 w 1367"/>
                <a:gd name="T75" fmla="*/ 151 h 284"/>
                <a:gd name="T76" fmla="*/ 755 w 1367"/>
                <a:gd name="T77" fmla="*/ 142 h 284"/>
                <a:gd name="T78" fmla="*/ 563 w 1367"/>
                <a:gd name="T79" fmla="*/ 69 h 284"/>
                <a:gd name="T80" fmla="*/ 482 w 1367"/>
                <a:gd name="T81" fmla="*/ 69 h 284"/>
                <a:gd name="T82" fmla="*/ 503 w 1367"/>
                <a:gd name="T83" fmla="*/ 225 h 284"/>
                <a:gd name="T84" fmla="*/ 599 w 1367"/>
                <a:gd name="T85" fmla="*/ 69 h 284"/>
                <a:gd name="T86" fmla="*/ 418 w 1367"/>
                <a:gd name="T87" fmla="*/ 69 h 284"/>
                <a:gd name="T88" fmla="*/ 384 w 1367"/>
                <a:gd name="T89" fmla="*/ 225 h 284"/>
                <a:gd name="T90" fmla="*/ 418 w 1367"/>
                <a:gd name="T91" fmla="*/ 69 h 284"/>
                <a:gd name="T92" fmla="*/ 401 w 1367"/>
                <a:gd name="T93" fmla="*/ 0 h 284"/>
                <a:gd name="T94" fmla="*/ 401 w 1367"/>
                <a:gd name="T95" fmla="*/ 43 h 284"/>
                <a:gd name="T96" fmla="*/ 287 w 1367"/>
                <a:gd name="T97" fmla="*/ 64 h 284"/>
                <a:gd name="T98" fmla="*/ 238 w 1367"/>
                <a:gd name="T99" fmla="*/ 88 h 284"/>
                <a:gd name="T100" fmla="*/ 205 w 1367"/>
                <a:gd name="T101" fmla="*/ 69 h 284"/>
                <a:gd name="T102" fmla="*/ 239 w 1367"/>
                <a:gd name="T103" fmla="*/ 225 h 284"/>
                <a:gd name="T104" fmla="*/ 249 w 1367"/>
                <a:gd name="T105" fmla="*/ 108 h 284"/>
                <a:gd name="T106" fmla="*/ 309 w 1367"/>
                <a:gd name="T107" fmla="*/ 133 h 284"/>
                <a:gd name="T108" fmla="*/ 343 w 1367"/>
                <a:gd name="T109" fmla="*/ 225 h 284"/>
                <a:gd name="T110" fmla="*/ 287 w 1367"/>
                <a:gd name="T111" fmla="*/ 64 h 284"/>
                <a:gd name="T112" fmla="*/ 36 w 1367"/>
                <a:gd name="T113" fmla="*/ 20 h 284"/>
                <a:gd name="T114" fmla="*/ 0 w 1367"/>
                <a:gd name="T115" fmla="*/ 142 h 284"/>
                <a:gd name="T116" fmla="*/ 165 w 1367"/>
                <a:gd name="T117" fmla="*/ 142 h 284"/>
                <a:gd name="T118" fmla="*/ 129 w 1367"/>
                <a:gd name="T119" fmla="*/ 20 h 284"/>
                <a:gd name="T120" fmla="*/ 82 w 1367"/>
                <a:gd name="T121" fmla="*/ 199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67" h="284">
                  <a:moveTo>
                    <a:pt x="1367" y="69"/>
                  </a:moveTo>
                  <a:cubicBezTo>
                    <a:pt x="1332" y="69"/>
                    <a:pt x="1332" y="69"/>
                    <a:pt x="1332" y="69"/>
                  </a:cubicBezTo>
                  <a:cubicBezTo>
                    <a:pt x="1291" y="189"/>
                    <a:pt x="1291" y="189"/>
                    <a:pt x="1291" y="189"/>
                  </a:cubicBezTo>
                  <a:cubicBezTo>
                    <a:pt x="1251" y="69"/>
                    <a:pt x="1251" y="69"/>
                    <a:pt x="1251" y="69"/>
                  </a:cubicBezTo>
                  <a:cubicBezTo>
                    <a:pt x="1212" y="69"/>
                    <a:pt x="1212" y="69"/>
                    <a:pt x="1212" y="69"/>
                  </a:cubicBezTo>
                  <a:cubicBezTo>
                    <a:pt x="1272" y="226"/>
                    <a:pt x="1272" y="226"/>
                    <a:pt x="1272" y="226"/>
                  </a:cubicBezTo>
                  <a:cubicBezTo>
                    <a:pt x="1251" y="284"/>
                    <a:pt x="1251" y="284"/>
                    <a:pt x="1251" y="284"/>
                  </a:cubicBezTo>
                  <a:cubicBezTo>
                    <a:pt x="1286" y="284"/>
                    <a:pt x="1286" y="284"/>
                    <a:pt x="1286" y="284"/>
                  </a:cubicBezTo>
                  <a:cubicBezTo>
                    <a:pt x="1355" y="100"/>
                    <a:pt x="1355" y="100"/>
                    <a:pt x="1355" y="100"/>
                  </a:cubicBezTo>
                  <a:cubicBezTo>
                    <a:pt x="1355" y="100"/>
                    <a:pt x="1355" y="100"/>
                    <a:pt x="1355" y="100"/>
                  </a:cubicBezTo>
                  <a:lnTo>
                    <a:pt x="1367" y="69"/>
                  </a:lnTo>
                  <a:close/>
                  <a:moveTo>
                    <a:pt x="1161" y="164"/>
                  </a:moveTo>
                  <a:cubicBezTo>
                    <a:pt x="1161" y="96"/>
                    <a:pt x="1161" y="96"/>
                    <a:pt x="1161" y="96"/>
                  </a:cubicBezTo>
                  <a:cubicBezTo>
                    <a:pt x="1199" y="96"/>
                    <a:pt x="1199" y="96"/>
                    <a:pt x="1199" y="96"/>
                  </a:cubicBezTo>
                  <a:cubicBezTo>
                    <a:pt x="1199" y="69"/>
                    <a:pt x="1199" y="69"/>
                    <a:pt x="1199" y="69"/>
                  </a:cubicBezTo>
                  <a:cubicBezTo>
                    <a:pt x="1160" y="69"/>
                    <a:pt x="1160" y="69"/>
                    <a:pt x="1160" y="69"/>
                  </a:cubicBezTo>
                  <a:cubicBezTo>
                    <a:pt x="1160" y="25"/>
                    <a:pt x="1160" y="25"/>
                    <a:pt x="1160" y="25"/>
                  </a:cubicBezTo>
                  <a:cubicBezTo>
                    <a:pt x="1127" y="29"/>
                    <a:pt x="1127" y="29"/>
                    <a:pt x="1127" y="29"/>
                  </a:cubicBezTo>
                  <a:cubicBezTo>
                    <a:pt x="1127" y="69"/>
                    <a:pt x="1127" y="69"/>
                    <a:pt x="1127" y="69"/>
                  </a:cubicBezTo>
                  <a:cubicBezTo>
                    <a:pt x="1107" y="69"/>
                    <a:pt x="1107" y="69"/>
                    <a:pt x="1107" y="69"/>
                  </a:cubicBezTo>
                  <a:cubicBezTo>
                    <a:pt x="1107" y="96"/>
                    <a:pt x="1107" y="96"/>
                    <a:pt x="1107" y="96"/>
                  </a:cubicBezTo>
                  <a:cubicBezTo>
                    <a:pt x="1127" y="96"/>
                    <a:pt x="1127" y="96"/>
                    <a:pt x="1127" y="96"/>
                  </a:cubicBezTo>
                  <a:cubicBezTo>
                    <a:pt x="1127" y="168"/>
                    <a:pt x="1127" y="168"/>
                    <a:pt x="1127" y="168"/>
                  </a:cubicBezTo>
                  <a:cubicBezTo>
                    <a:pt x="1127" y="214"/>
                    <a:pt x="1157" y="227"/>
                    <a:pt x="1184" y="227"/>
                  </a:cubicBezTo>
                  <a:cubicBezTo>
                    <a:pt x="1194" y="227"/>
                    <a:pt x="1200" y="226"/>
                    <a:pt x="1207" y="224"/>
                  </a:cubicBezTo>
                  <a:cubicBezTo>
                    <a:pt x="1207" y="194"/>
                    <a:pt x="1207" y="194"/>
                    <a:pt x="1207" y="194"/>
                  </a:cubicBezTo>
                  <a:cubicBezTo>
                    <a:pt x="1201" y="195"/>
                    <a:pt x="1194" y="196"/>
                    <a:pt x="1187" y="196"/>
                  </a:cubicBezTo>
                  <a:cubicBezTo>
                    <a:pt x="1170" y="196"/>
                    <a:pt x="1161" y="186"/>
                    <a:pt x="1161" y="164"/>
                  </a:cubicBezTo>
                  <a:moveTo>
                    <a:pt x="1079" y="69"/>
                  </a:moveTo>
                  <a:cubicBezTo>
                    <a:pt x="1045" y="69"/>
                    <a:pt x="1045" y="69"/>
                    <a:pt x="1045" y="69"/>
                  </a:cubicBezTo>
                  <a:cubicBezTo>
                    <a:pt x="1045" y="225"/>
                    <a:pt x="1045" y="225"/>
                    <a:pt x="1045" y="225"/>
                  </a:cubicBezTo>
                  <a:cubicBezTo>
                    <a:pt x="1079" y="225"/>
                    <a:pt x="1079" y="225"/>
                    <a:pt x="1079" y="225"/>
                  </a:cubicBezTo>
                  <a:lnTo>
                    <a:pt x="1079" y="69"/>
                  </a:lnTo>
                  <a:close/>
                  <a:moveTo>
                    <a:pt x="1084" y="22"/>
                  </a:moveTo>
                  <a:cubicBezTo>
                    <a:pt x="1084" y="9"/>
                    <a:pt x="1074" y="0"/>
                    <a:pt x="1062" y="0"/>
                  </a:cubicBezTo>
                  <a:cubicBezTo>
                    <a:pt x="1050" y="0"/>
                    <a:pt x="1040" y="9"/>
                    <a:pt x="1040" y="22"/>
                  </a:cubicBezTo>
                  <a:cubicBezTo>
                    <a:pt x="1040" y="34"/>
                    <a:pt x="1050" y="43"/>
                    <a:pt x="1062" y="43"/>
                  </a:cubicBezTo>
                  <a:cubicBezTo>
                    <a:pt x="1074" y="43"/>
                    <a:pt x="1084" y="34"/>
                    <a:pt x="1084" y="22"/>
                  </a:cubicBezTo>
                  <a:moveTo>
                    <a:pt x="904" y="175"/>
                  </a:moveTo>
                  <a:cubicBezTo>
                    <a:pt x="887" y="198"/>
                    <a:pt x="887" y="198"/>
                    <a:pt x="887" y="198"/>
                  </a:cubicBezTo>
                  <a:cubicBezTo>
                    <a:pt x="898" y="214"/>
                    <a:pt x="918" y="228"/>
                    <a:pt x="950" y="228"/>
                  </a:cubicBezTo>
                  <a:cubicBezTo>
                    <a:pt x="986" y="228"/>
                    <a:pt x="1011" y="208"/>
                    <a:pt x="1011" y="178"/>
                  </a:cubicBezTo>
                  <a:cubicBezTo>
                    <a:pt x="1011" y="149"/>
                    <a:pt x="987" y="138"/>
                    <a:pt x="959" y="130"/>
                  </a:cubicBezTo>
                  <a:cubicBezTo>
                    <a:pt x="940" y="125"/>
                    <a:pt x="925" y="121"/>
                    <a:pt x="925" y="108"/>
                  </a:cubicBezTo>
                  <a:cubicBezTo>
                    <a:pt x="925" y="99"/>
                    <a:pt x="934" y="92"/>
                    <a:pt x="950" y="92"/>
                  </a:cubicBezTo>
                  <a:cubicBezTo>
                    <a:pt x="967" y="92"/>
                    <a:pt x="984" y="102"/>
                    <a:pt x="992" y="112"/>
                  </a:cubicBezTo>
                  <a:cubicBezTo>
                    <a:pt x="1009" y="88"/>
                    <a:pt x="1009" y="88"/>
                    <a:pt x="1009" y="88"/>
                  </a:cubicBezTo>
                  <a:cubicBezTo>
                    <a:pt x="996" y="74"/>
                    <a:pt x="975" y="64"/>
                    <a:pt x="950" y="64"/>
                  </a:cubicBezTo>
                  <a:cubicBezTo>
                    <a:pt x="916" y="64"/>
                    <a:pt x="892" y="82"/>
                    <a:pt x="892" y="110"/>
                  </a:cubicBezTo>
                  <a:cubicBezTo>
                    <a:pt x="892" y="140"/>
                    <a:pt x="916" y="151"/>
                    <a:pt x="945" y="158"/>
                  </a:cubicBezTo>
                  <a:cubicBezTo>
                    <a:pt x="967" y="164"/>
                    <a:pt x="978" y="169"/>
                    <a:pt x="978" y="182"/>
                  </a:cubicBezTo>
                  <a:cubicBezTo>
                    <a:pt x="978" y="193"/>
                    <a:pt x="967" y="200"/>
                    <a:pt x="950" y="200"/>
                  </a:cubicBezTo>
                  <a:cubicBezTo>
                    <a:pt x="929" y="200"/>
                    <a:pt x="911" y="188"/>
                    <a:pt x="904" y="175"/>
                  </a:cubicBezTo>
                  <a:moveTo>
                    <a:pt x="864" y="64"/>
                  </a:moveTo>
                  <a:cubicBezTo>
                    <a:pt x="847" y="64"/>
                    <a:pt x="831" y="75"/>
                    <a:pt x="823" y="92"/>
                  </a:cubicBezTo>
                  <a:cubicBezTo>
                    <a:pt x="821" y="92"/>
                    <a:pt x="821" y="92"/>
                    <a:pt x="821" y="92"/>
                  </a:cubicBezTo>
                  <a:cubicBezTo>
                    <a:pt x="819" y="69"/>
                    <a:pt x="819" y="69"/>
                    <a:pt x="819" y="69"/>
                  </a:cubicBezTo>
                  <a:cubicBezTo>
                    <a:pt x="788" y="69"/>
                    <a:pt x="788" y="69"/>
                    <a:pt x="788" y="69"/>
                  </a:cubicBezTo>
                  <a:cubicBezTo>
                    <a:pt x="788" y="225"/>
                    <a:pt x="788" y="225"/>
                    <a:pt x="788" y="225"/>
                  </a:cubicBezTo>
                  <a:cubicBezTo>
                    <a:pt x="822" y="225"/>
                    <a:pt x="822" y="225"/>
                    <a:pt x="822" y="225"/>
                  </a:cubicBezTo>
                  <a:cubicBezTo>
                    <a:pt x="822" y="138"/>
                    <a:pt x="822" y="138"/>
                    <a:pt x="822" y="138"/>
                  </a:cubicBezTo>
                  <a:cubicBezTo>
                    <a:pt x="822" y="111"/>
                    <a:pt x="838" y="96"/>
                    <a:pt x="860" y="96"/>
                  </a:cubicBezTo>
                  <a:cubicBezTo>
                    <a:pt x="866" y="96"/>
                    <a:pt x="870" y="97"/>
                    <a:pt x="872" y="98"/>
                  </a:cubicBezTo>
                  <a:cubicBezTo>
                    <a:pt x="875" y="66"/>
                    <a:pt x="875" y="66"/>
                    <a:pt x="875" y="66"/>
                  </a:cubicBezTo>
                  <a:cubicBezTo>
                    <a:pt x="872" y="65"/>
                    <a:pt x="869" y="64"/>
                    <a:pt x="864" y="64"/>
                  </a:cubicBezTo>
                  <a:moveTo>
                    <a:pt x="684" y="93"/>
                  </a:moveTo>
                  <a:cubicBezTo>
                    <a:pt x="706" y="93"/>
                    <a:pt x="719" y="107"/>
                    <a:pt x="720" y="128"/>
                  </a:cubicBezTo>
                  <a:cubicBezTo>
                    <a:pt x="645" y="128"/>
                    <a:pt x="645" y="128"/>
                    <a:pt x="645" y="128"/>
                  </a:cubicBezTo>
                  <a:cubicBezTo>
                    <a:pt x="649" y="105"/>
                    <a:pt x="664" y="93"/>
                    <a:pt x="684" y="93"/>
                  </a:cubicBezTo>
                  <a:moveTo>
                    <a:pt x="685" y="64"/>
                  </a:moveTo>
                  <a:cubicBezTo>
                    <a:pt x="640" y="64"/>
                    <a:pt x="610" y="98"/>
                    <a:pt x="610" y="146"/>
                  </a:cubicBezTo>
                  <a:cubicBezTo>
                    <a:pt x="610" y="197"/>
                    <a:pt x="642" y="228"/>
                    <a:pt x="686" y="228"/>
                  </a:cubicBezTo>
                  <a:cubicBezTo>
                    <a:pt x="718" y="228"/>
                    <a:pt x="744" y="209"/>
                    <a:pt x="751" y="187"/>
                  </a:cubicBezTo>
                  <a:cubicBezTo>
                    <a:pt x="724" y="172"/>
                    <a:pt x="724" y="172"/>
                    <a:pt x="724" y="172"/>
                  </a:cubicBezTo>
                  <a:cubicBezTo>
                    <a:pt x="717" y="190"/>
                    <a:pt x="703" y="198"/>
                    <a:pt x="686" y="198"/>
                  </a:cubicBezTo>
                  <a:cubicBezTo>
                    <a:pt x="663" y="198"/>
                    <a:pt x="646" y="182"/>
                    <a:pt x="643" y="151"/>
                  </a:cubicBezTo>
                  <a:cubicBezTo>
                    <a:pt x="755" y="151"/>
                    <a:pt x="755" y="151"/>
                    <a:pt x="755" y="151"/>
                  </a:cubicBezTo>
                  <a:cubicBezTo>
                    <a:pt x="755" y="142"/>
                    <a:pt x="755" y="142"/>
                    <a:pt x="755" y="142"/>
                  </a:cubicBezTo>
                  <a:cubicBezTo>
                    <a:pt x="755" y="98"/>
                    <a:pt x="730" y="64"/>
                    <a:pt x="685" y="64"/>
                  </a:cubicBezTo>
                  <a:moveTo>
                    <a:pt x="563" y="69"/>
                  </a:moveTo>
                  <a:cubicBezTo>
                    <a:pt x="522" y="189"/>
                    <a:pt x="522" y="189"/>
                    <a:pt x="522" y="189"/>
                  </a:cubicBezTo>
                  <a:cubicBezTo>
                    <a:pt x="482" y="69"/>
                    <a:pt x="482" y="69"/>
                    <a:pt x="482" y="69"/>
                  </a:cubicBezTo>
                  <a:cubicBezTo>
                    <a:pt x="443" y="69"/>
                    <a:pt x="443" y="69"/>
                    <a:pt x="443" y="69"/>
                  </a:cubicBezTo>
                  <a:cubicBezTo>
                    <a:pt x="503" y="225"/>
                    <a:pt x="503" y="225"/>
                    <a:pt x="503" y="225"/>
                  </a:cubicBezTo>
                  <a:cubicBezTo>
                    <a:pt x="539" y="225"/>
                    <a:pt x="539" y="225"/>
                    <a:pt x="539" y="225"/>
                  </a:cubicBezTo>
                  <a:cubicBezTo>
                    <a:pt x="599" y="69"/>
                    <a:pt x="599" y="69"/>
                    <a:pt x="599" y="69"/>
                  </a:cubicBezTo>
                  <a:lnTo>
                    <a:pt x="563" y="69"/>
                  </a:lnTo>
                  <a:close/>
                  <a:moveTo>
                    <a:pt x="418" y="69"/>
                  </a:moveTo>
                  <a:cubicBezTo>
                    <a:pt x="384" y="69"/>
                    <a:pt x="384" y="69"/>
                    <a:pt x="384" y="69"/>
                  </a:cubicBezTo>
                  <a:cubicBezTo>
                    <a:pt x="384" y="225"/>
                    <a:pt x="384" y="225"/>
                    <a:pt x="384" y="225"/>
                  </a:cubicBezTo>
                  <a:cubicBezTo>
                    <a:pt x="418" y="225"/>
                    <a:pt x="418" y="225"/>
                    <a:pt x="418" y="225"/>
                  </a:cubicBezTo>
                  <a:lnTo>
                    <a:pt x="418" y="69"/>
                  </a:lnTo>
                  <a:close/>
                  <a:moveTo>
                    <a:pt x="422" y="22"/>
                  </a:moveTo>
                  <a:cubicBezTo>
                    <a:pt x="422" y="9"/>
                    <a:pt x="413" y="0"/>
                    <a:pt x="401" y="0"/>
                  </a:cubicBezTo>
                  <a:cubicBezTo>
                    <a:pt x="389" y="0"/>
                    <a:pt x="379" y="9"/>
                    <a:pt x="379" y="22"/>
                  </a:cubicBezTo>
                  <a:cubicBezTo>
                    <a:pt x="379" y="34"/>
                    <a:pt x="389" y="43"/>
                    <a:pt x="401" y="43"/>
                  </a:cubicBezTo>
                  <a:cubicBezTo>
                    <a:pt x="413" y="43"/>
                    <a:pt x="422" y="34"/>
                    <a:pt x="422" y="22"/>
                  </a:cubicBezTo>
                  <a:moveTo>
                    <a:pt x="287" y="64"/>
                  </a:moveTo>
                  <a:cubicBezTo>
                    <a:pt x="266" y="64"/>
                    <a:pt x="249" y="75"/>
                    <a:pt x="241" y="88"/>
                  </a:cubicBezTo>
                  <a:cubicBezTo>
                    <a:pt x="238" y="88"/>
                    <a:pt x="238" y="88"/>
                    <a:pt x="238" y="88"/>
                  </a:cubicBezTo>
                  <a:cubicBezTo>
                    <a:pt x="237" y="69"/>
                    <a:pt x="237" y="69"/>
                    <a:pt x="237" y="69"/>
                  </a:cubicBezTo>
                  <a:cubicBezTo>
                    <a:pt x="205" y="69"/>
                    <a:pt x="205" y="69"/>
                    <a:pt x="205" y="69"/>
                  </a:cubicBezTo>
                  <a:cubicBezTo>
                    <a:pt x="205" y="225"/>
                    <a:pt x="205" y="225"/>
                    <a:pt x="205" y="225"/>
                  </a:cubicBezTo>
                  <a:cubicBezTo>
                    <a:pt x="239" y="225"/>
                    <a:pt x="239" y="225"/>
                    <a:pt x="239" y="225"/>
                  </a:cubicBezTo>
                  <a:cubicBezTo>
                    <a:pt x="239" y="144"/>
                    <a:pt x="239" y="144"/>
                    <a:pt x="239" y="144"/>
                  </a:cubicBezTo>
                  <a:cubicBezTo>
                    <a:pt x="239" y="126"/>
                    <a:pt x="243" y="115"/>
                    <a:pt x="249" y="108"/>
                  </a:cubicBezTo>
                  <a:cubicBezTo>
                    <a:pt x="256" y="99"/>
                    <a:pt x="267" y="95"/>
                    <a:pt x="279" y="95"/>
                  </a:cubicBezTo>
                  <a:cubicBezTo>
                    <a:pt x="299" y="95"/>
                    <a:pt x="309" y="105"/>
                    <a:pt x="309" y="133"/>
                  </a:cubicBezTo>
                  <a:cubicBezTo>
                    <a:pt x="309" y="225"/>
                    <a:pt x="309" y="225"/>
                    <a:pt x="309" y="225"/>
                  </a:cubicBezTo>
                  <a:cubicBezTo>
                    <a:pt x="343" y="225"/>
                    <a:pt x="343" y="225"/>
                    <a:pt x="343" y="225"/>
                  </a:cubicBezTo>
                  <a:cubicBezTo>
                    <a:pt x="343" y="121"/>
                    <a:pt x="343" y="121"/>
                    <a:pt x="343" y="121"/>
                  </a:cubicBezTo>
                  <a:cubicBezTo>
                    <a:pt x="343" y="78"/>
                    <a:pt x="317" y="64"/>
                    <a:pt x="287" y="64"/>
                  </a:cubicBezTo>
                  <a:moveTo>
                    <a:pt x="36" y="141"/>
                  </a:moveTo>
                  <a:cubicBezTo>
                    <a:pt x="36" y="20"/>
                    <a:pt x="36" y="20"/>
                    <a:pt x="36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0" y="198"/>
                    <a:pt x="26" y="231"/>
                    <a:pt x="82" y="231"/>
                  </a:cubicBezTo>
                  <a:cubicBezTo>
                    <a:pt x="138" y="231"/>
                    <a:pt x="165" y="199"/>
                    <a:pt x="165" y="142"/>
                  </a:cubicBezTo>
                  <a:cubicBezTo>
                    <a:pt x="165" y="20"/>
                    <a:pt x="165" y="20"/>
                    <a:pt x="165" y="20"/>
                  </a:cubicBezTo>
                  <a:cubicBezTo>
                    <a:pt x="129" y="20"/>
                    <a:pt x="129" y="20"/>
                    <a:pt x="129" y="20"/>
                  </a:cubicBezTo>
                  <a:cubicBezTo>
                    <a:pt x="129" y="141"/>
                    <a:pt x="129" y="141"/>
                    <a:pt x="129" y="141"/>
                  </a:cubicBezTo>
                  <a:cubicBezTo>
                    <a:pt x="129" y="179"/>
                    <a:pt x="117" y="199"/>
                    <a:pt x="82" y="199"/>
                  </a:cubicBezTo>
                  <a:cubicBezTo>
                    <a:pt x="48" y="199"/>
                    <a:pt x="36" y="179"/>
                    <a:pt x="36" y="141"/>
                  </a:cubicBezTo>
                </a:path>
              </a:pathLst>
            </a:custGeom>
            <a:solidFill>
              <a:srgbClr val="4365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08610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- Shi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3363385" y="4232732"/>
            <a:ext cx="5465233" cy="424732"/>
          </a:xfrm>
          <a:prstGeom prst="rect">
            <a:avLst/>
          </a:prstGeom>
        </p:spPr>
        <p:txBody>
          <a:bodyPr vert="horz" lIns="0" tIns="45720" rIns="0" bIns="45720" rtlCol="0" anchor="ctr" anchorCtr="0">
            <a:normAutofit/>
          </a:bodyPr>
          <a:lstStyle>
            <a:lvl1pPr lvl="0" indent="0" algn="ctr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Calibri" panose="020F0502020204030204" pitchFamily="34" charset="0"/>
              <a:buNone/>
              <a:defRPr sz="2400" b="1" baseline="0">
                <a:solidFill>
                  <a:schemeClr val="accent1"/>
                </a:solidFill>
                <a:cs typeface="Arial" panose="020B0604020202020204" pitchFamily="34" charset="0"/>
              </a:defRPr>
            </a:lvl1pPr>
            <a:lvl2pPr marL="0" indent="0" defTabSz="914400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Calibri" panose="020F0502020204030204" pitchFamily="34" charset="0"/>
              <a:buNone/>
              <a:defRPr sz="2000"/>
            </a:lvl2pPr>
            <a:lvl3pPr marL="712788" indent="-355600" defTabSz="914400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Calibri" panose="020F0502020204030204" pitchFamily="34" charset="0"/>
              <a:buChar char="–"/>
            </a:lvl3pPr>
            <a:lvl4pPr marL="1079500" indent="-366713" defTabSz="914400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Calibri" panose="020F0502020204030204" pitchFamily="34" charset="0"/>
              <a:buChar char="–"/>
              <a:defRPr sz="1600"/>
            </a:lvl4pPr>
            <a:lvl5pPr marL="1435100" indent="-355600" defTabSz="914400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Calibri" panose="020F0502020204030204" pitchFamily="34" charset="0"/>
              <a:buChar char="–"/>
              <a:defRPr sz="1600"/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en-GB" sz="2400" dirty="0"/>
              <a:t>dundee.ac.uk</a:t>
            </a:r>
          </a:p>
        </p:txBody>
      </p:sp>
      <p:sp>
        <p:nvSpPr>
          <p:cNvPr id="4" name="Freeform 5"/>
          <p:cNvSpPr>
            <a:spLocks noEditPoints="1"/>
          </p:cNvSpPr>
          <p:nvPr userDrawn="1"/>
        </p:nvSpPr>
        <p:spPr bwMode="auto">
          <a:xfrm>
            <a:off x="5615472" y="2778309"/>
            <a:ext cx="961056" cy="1301382"/>
          </a:xfrm>
          <a:custGeom>
            <a:avLst/>
            <a:gdLst>
              <a:gd name="T0" fmla="*/ 250 w 340"/>
              <a:gd name="T1" fmla="*/ 401 h 462"/>
              <a:gd name="T2" fmla="*/ 91 w 340"/>
              <a:gd name="T3" fmla="*/ 402 h 462"/>
              <a:gd name="T4" fmla="*/ 170 w 340"/>
              <a:gd name="T5" fmla="*/ 294 h 462"/>
              <a:gd name="T6" fmla="*/ 332 w 340"/>
              <a:gd name="T7" fmla="*/ 170 h 462"/>
              <a:gd name="T8" fmla="*/ 276 w 340"/>
              <a:gd name="T9" fmla="*/ 375 h 462"/>
              <a:gd name="T10" fmla="*/ 23 w 340"/>
              <a:gd name="T11" fmla="*/ 59 h 462"/>
              <a:gd name="T12" fmla="*/ 45 w 340"/>
              <a:gd name="T13" fmla="*/ 79 h 462"/>
              <a:gd name="T14" fmla="*/ 73 w 340"/>
              <a:gd name="T15" fmla="*/ 88 h 462"/>
              <a:gd name="T16" fmla="*/ 56 w 340"/>
              <a:gd name="T17" fmla="*/ 102 h 462"/>
              <a:gd name="T18" fmla="*/ 56 w 340"/>
              <a:gd name="T19" fmla="*/ 118 h 462"/>
              <a:gd name="T20" fmla="*/ 55 w 340"/>
              <a:gd name="T21" fmla="*/ 117 h 462"/>
              <a:gd name="T22" fmla="*/ 23 w 340"/>
              <a:gd name="T23" fmla="*/ 59 h 462"/>
              <a:gd name="T24" fmla="*/ 94 w 340"/>
              <a:gd name="T25" fmla="*/ 61 h 462"/>
              <a:gd name="T26" fmla="*/ 93 w 340"/>
              <a:gd name="T27" fmla="*/ 44 h 462"/>
              <a:gd name="T28" fmla="*/ 105 w 340"/>
              <a:gd name="T29" fmla="*/ 44 h 462"/>
              <a:gd name="T30" fmla="*/ 122 w 340"/>
              <a:gd name="T31" fmla="*/ 54 h 462"/>
              <a:gd name="T32" fmla="*/ 128 w 340"/>
              <a:gd name="T33" fmla="*/ 64 h 462"/>
              <a:gd name="T34" fmla="*/ 112 w 340"/>
              <a:gd name="T35" fmla="*/ 72 h 462"/>
              <a:gd name="T36" fmla="*/ 115 w 340"/>
              <a:gd name="T37" fmla="*/ 94 h 462"/>
              <a:gd name="T38" fmla="*/ 103 w 340"/>
              <a:gd name="T39" fmla="*/ 94 h 462"/>
              <a:gd name="T40" fmla="*/ 85 w 340"/>
              <a:gd name="T41" fmla="*/ 79 h 462"/>
              <a:gd name="T42" fmla="*/ 78 w 340"/>
              <a:gd name="T43" fmla="*/ 69 h 462"/>
              <a:gd name="T44" fmla="*/ 153 w 340"/>
              <a:gd name="T45" fmla="*/ 49 h 462"/>
              <a:gd name="T46" fmla="*/ 160 w 340"/>
              <a:gd name="T47" fmla="*/ 48 h 462"/>
              <a:gd name="T48" fmla="*/ 157 w 340"/>
              <a:gd name="T49" fmla="*/ 39 h 462"/>
              <a:gd name="T50" fmla="*/ 171 w 340"/>
              <a:gd name="T51" fmla="*/ 20 h 462"/>
              <a:gd name="T52" fmla="*/ 180 w 340"/>
              <a:gd name="T53" fmla="*/ 48 h 462"/>
              <a:gd name="T54" fmla="*/ 200 w 340"/>
              <a:gd name="T55" fmla="*/ 70 h 462"/>
              <a:gd name="T56" fmla="*/ 178 w 340"/>
              <a:gd name="T57" fmla="*/ 74 h 462"/>
              <a:gd name="T58" fmla="*/ 170 w 340"/>
              <a:gd name="T59" fmla="*/ 87 h 462"/>
              <a:gd name="T60" fmla="*/ 162 w 340"/>
              <a:gd name="T61" fmla="*/ 74 h 462"/>
              <a:gd name="T62" fmla="*/ 140 w 340"/>
              <a:gd name="T63" fmla="*/ 70 h 462"/>
              <a:gd name="T64" fmla="*/ 212 w 340"/>
              <a:gd name="T65" fmla="*/ 64 h 462"/>
              <a:gd name="T66" fmla="*/ 218 w 340"/>
              <a:gd name="T67" fmla="*/ 54 h 462"/>
              <a:gd name="T68" fmla="*/ 235 w 340"/>
              <a:gd name="T69" fmla="*/ 44 h 462"/>
              <a:gd name="T70" fmla="*/ 247 w 340"/>
              <a:gd name="T71" fmla="*/ 44 h 462"/>
              <a:gd name="T72" fmla="*/ 246 w 340"/>
              <a:gd name="T73" fmla="*/ 61 h 462"/>
              <a:gd name="T74" fmla="*/ 262 w 340"/>
              <a:gd name="T75" fmla="*/ 69 h 462"/>
              <a:gd name="T76" fmla="*/ 256 w 340"/>
              <a:gd name="T77" fmla="*/ 79 h 462"/>
              <a:gd name="T78" fmla="*/ 237 w 340"/>
              <a:gd name="T79" fmla="*/ 94 h 462"/>
              <a:gd name="T80" fmla="*/ 225 w 340"/>
              <a:gd name="T81" fmla="*/ 94 h 462"/>
              <a:gd name="T82" fmla="*/ 228 w 340"/>
              <a:gd name="T83" fmla="*/ 72 h 462"/>
              <a:gd name="T84" fmla="*/ 212 w 340"/>
              <a:gd name="T85" fmla="*/ 64 h 462"/>
              <a:gd name="T86" fmla="*/ 267 w 340"/>
              <a:gd name="T87" fmla="*/ 148 h 462"/>
              <a:gd name="T88" fmla="*/ 73 w 340"/>
              <a:gd name="T89" fmla="*/ 148 h 462"/>
              <a:gd name="T90" fmla="*/ 170 w 340"/>
              <a:gd name="T91" fmla="*/ 98 h 462"/>
              <a:gd name="T92" fmla="*/ 267 w 340"/>
              <a:gd name="T93" fmla="*/ 88 h 462"/>
              <a:gd name="T94" fmla="*/ 296 w 340"/>
              <a:gd name="T95" fmla="*/ 79 h 462"/>
              <a:gd name="T96" fmla="*/ 318 w 340"/>
              <a:gd name="T97" fmla="*/ 59 h 462"/>
              <a:gd name="T98" fmla="*/ 318 w 340"/>
              <a:gd name="T99" fmla="*/ 60 h 462"/>
              <a:gd name="T100" fmla="*/ 284 w 340"/>
              <a:gd name="T101" fmla="*/ 118 h 462"/>
              <a:gd name="T102" fmla="*/ 281 w 340"/>
              <a:gd name="T103" fmla="*/ 105 h 462"/>
              <a:gd name="T104" fmla="*/ 267 w 340"/>
              <a:gd name="T105" fmla="*/ 89 h 462"/>
              <a:gd name="T106" fmla="*/ 0 w 340"/>
              <a:gd name="T107" fmla="*/ 0 h 462"/>
              <a:gd name="T108" fmla="*/ 170 w 340"/>
              <a:gd name="T109" fmla="*/ 462 h 462"/>
              <a:gd name="T110" fmla="*/ 340 w 340"/>
              <a:gd name="T111" fmla="*/ 0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40" h="462">
                <a:moveTo>
                  <a:pt x="276" y="375"/>
                </a:moveTo>
                <a:cubicBezTo>
                  <a:pt x="268" y="384"/>
                  <a:pt x="259" y="393"/>
                  <a:pt x="250" y="401"/>
                </a:cubicBezTo>
                <a:cubicBezTo>
                  <a:pt x="215" y="432"/>
                  <a:pt x="180" y="448"/>
                  <a:pt x="170" y="453"/>
                </a:cubicBezTo>
                <a:cubicBezTo>
                  <a:pt x="160" y="448"/>
                  <a:pt x="125" y="432"/>
                  <a:pt x="91" y="402"/>
                </a:cubicBezTo>
                <a:cubicBezTo>
                  <a:pt x="81" y="393"/>
                  <a:pt x="73" y="384"/>
                  <a:pt x="65" y="375"/>
                </a:cubicBezTo>
                <a:cubicBezTo>
                  <a:pt x="170" y="294"/>
                  <a:pt x="170" y="294"/>
                  <a:pt x="170" y="294"/>
                </a:cubicBezTo>
                <a:cubicBezTo>
                  <a:pt x="9" y="170"/>
                  <a:pt x="9" y="170"/>
                  <a:pt x="9" y="170"/>
                </a:cubicBezTo>
                <a:cubicBezTo>
                  <a:pt x="332" y="170"/>
                  <a:pt x="332" y="170"/>
                  <a:pt x="332" y="170"/>
                </a:cubicBezTo>
                <a:cubicBezTo>
                  <a:pt x="170" y="294"/>
                  <a:pt x="170" y="294"/>
                  <a:pt x="170" y="294"/>
                </a:cubicBezTo>
                <a:lnTo>
                  <a:pt x="276" y="375"/>
                </a:lnTo>
                <a:close/>
                <a:moveTo>
                  <a:pt x="23" y="59"/>
                </a:moveTo>
                <a:cubicBezTo>
                  <a:pt x="23" y="59"/>
                  <a:pt x="23" y="59"/>
                  <a:pt x="23" y="59"/>
                </a:cubicBezTo>
                <a:cubicBezTo>
                  <a:pt x="38" y="60"/>
                  <a:pt x="43" y="69"/>
                  <a:pt x="43" y="70"/>
                </a:cubicBezTo>
                <a:cubicBezTo>
                  <a:pt x="45" y="72"/>
                  <a:pt x="45" y="76"/>
                  <a:pt x="45" y="79"/>
                </a:cubicBezTo>
                <a:cubicBezTo>
                  <a:pt x="47" y="77"/>
                  <a:pt x="49" y="76"/>
                  <a:pt x="52" y="76"/>
                </a:cubicBezTo>
                <a:cubicBezTo>
                  <a:pt x="61" y="74"/>
                  <a:pt x="69" y="81"/>
                  <a:pt x="73" y="88"/>
                </a:cubicBezTo>
                <a:cubicBezTo>
                  <a:pt x="73" y="89"/>
                  <a:pt x="73" y="89"/>
                  <a:pt x="73" y="89"/>
                </a:cubicBezTo>
                <a:cubicBezTo>
                  <a:pt x="67" y="99"/>
                  <a:pt x="60" y="101"/>
                  <a:pt x="56" y="102"/>
                </a:cubicBezTo>
                <a:cubicBezTo>
                  <a:pt x="57" y="103"/>
                  <a:pt x="58" y="104"/>
                  <a:pt x="59" y="105"/>
                </a:cubicBezTo>
                <a:cubicBezTo>
                  <a:pt x="62" y="109"/>
                  <a:pt x="60" y="115"/>
                  <a:pt x="56" y="118"/>
                </a:cubicBezTo>
                <a:cubicBezTo>
                  <a:pt x="56" y="118"/>
                  <a:pt x="56" y="118"/>
                  <a:pt x="56" y="118"/>
                </a:cubicBezTo>
                <a:cubicBezTo>
                  <a:pt x="56" y="118"/>
                  <a:pt x="56" y="118"/>
                  <a:pt x="55" y="117"/>
                </a:cubicBezTo>
                <a:cubicBezTo>
                  <a:pt x="22" y="60"/>
                  <a:pt x="22" y="60"/>
                  <a:pt x="22" y="60"/>
                </a:cubicBezTo>
                <a:cubicBezTo>
                  <a:pt x="22" y="60"/>
                  <a:pt x="22" y="59"/>
                  <a:pt x="23" y="59"/>
                </a:cubicBezTo>
                <a:moveTo>
                  <a:pt x="81" y="65"/>
                </a:moveTo>
                <a:cubicBezTo>
                  <a:pt x="94" y="61"/>
                  <a:pt x="94" y="61"/>
                  <a:pt x="94" y="61"/>
                </a:cubicBezTo>
                <a:cubicBezTo>
                  <a:pt x="91" y="48"/>
                  <a:pt x="91" y="48"/>
                  <a:pt x="91" y="48"/>
                </a:cubicBezTo>
                <a:cubicBezTo>
                  <a:pt x="90" y="46"/>
                  <a:pt x="91" y="44"/>
                  <a:pt x="93" y="44"/>
                </a:cubicBezTo>
                <a:cubicBezTo>
                  <a:pt x="101" y="41"/>
                  <a:pt x="101" y="41"/>
                  <a:pt x="101" y="41"/>
                </a:cubicBezTo>
                <a:cubicBezTo>
                  <a:pt x="103" y="41"/>
                  <a:pt x="105" y="42"/>
                  <a:pt x="105" y="44"/>
                </a:cubicBezTo>
                <a:cubicBezTo>
                  <a:pt x="109" y="57"/>
                  <a:pt x="109" y="57"/>
                  <a:pt x="109" y="57"/>
                </a:cubicBezTo>
                <a:cubicBezTo>
                  <a:pt x="122" y="54"/>
                  <a:pt x="122" y="54"/>
                  <a:pt x="122" y="54"/>
                </a:cubicBezTo>
                <a:cubicBezTo>
                  <a:pt x="124" y="53"/>
                  <a:pt x="126" y="54"/>
                  <a:pt x="126" y="56"/>
                </a:cubicBezTo>
                <a:cubicBezTo>
                  <a:pt x="128" y="64"/>
                  <a:pt x="128" y="64"/>
                  <a:pt x="128" y="64"/>
                </a:cubicBezTo>
                <a:cubicBezTo>
                  <a:pt x="129" y="66"/>
                  <a:pt x="128" y="68"/>
                  <a:pt x="126" y="68"/>
                </a:cubicBezTo>
                <a:cubicBezTo>
                  <a:pt x="112" y="72"/>
                  <a:pt x="112" y="72"/>
                  <a:pt x="112" y="72"/>
                </a:cubicBezTo>
                <a:cubicBezTo>
                  <a:pt x="117" y="90"/>
                  <a:pt x="117" y="90"/>
                  <a:pt x="117" y="90"/>
                </a:cubicBezTo>
                <a:cubicBezTo>
                  <a:pt x="118" y="91"/>
                  <a:pt x="117" y="93"/>
                  <a:pt x="115" y="94"/>
                </a:cubicBezTo>
                <a:cubicBezTo>
                  <a:pt x="107" y="96"/>
                  <a:pt x="107" y="96"/>
                  <a:pt x="107" y="96"/>
                </a:cubicBezTo>
                <a:cubicBezTo>
                  <a:pt x="105" y="96"/>
                  <a:pt x="103" y="95"/>
                  <a:pt x="103" y="94"/>
                </a:cubicBezTo>
                <a:cubicBezTo>
                  <a:pt x="98" y="76"/>
                  <a:pt x="98" y="76"/>
                  <a:pt x="98" y="76"/>
                </a:cubicBezTo>
                <a:cubicBezTo>
                  <a:pt x="85" y="79"/>
                  <a:pt x="85" y="79"/>
                  <a:pt x="85" y="79"/>
                </a:cubicBezTo>
                <a:cubicBezTo>
                  <a:pt x="83" y="80"/>
                  <a:pt x="81" y="79"/>
                  <a:pt x="81" y="77"/>
                </a:cubicBezTo>
                <a:cubicBezTo>
                  <a:pt x="78" y="69"/>
                  <a:pt x="78" y="69"/>
                  <a:pt x="78" y="69"/>
                </a:cubicBezTo>
                <a:cubicBezTo>
                  <a:pt x="78" y="67"/>
                  <a:pt x="79" y="65"/>
                  <a:pt x="81" y="65"/>
                </a:cubicBezTo>
                <a:moveTo>
                  <a:pt x="153" y="49"/>
                </a:moveTo>
                <a:cubicBezTo>
                  <a:pt x="155" y="48"/>
                  <a:pt x="158" y="48"/>
                  <a:pt x="160" y="48"/>
                </a:cubicBezTo>
                <a:cubicBezTo>
                  <a:pt x="160" y="48"/>
                  <a:pt x="160" y="48"/>
                  <a:pt x="160" y="48"/>
                </a:cubicBezTo>
                <a:cubicBezTo>
                  <a:pt x="160" y="48"/>
                  <a:pt x="160" y="48"/>
                  <a:pt x="160" y="48"/>
                </a:cubicBezTo>
                <a:cubicBezTo>
                  <a:pt x="158" y="46"/>
                  <a:pt x="157" y="42"/>
                  <a:pt x="157" y="39"/>
                </a:cubicBezTo>
                <a:cubicBezTo>
                  <a:pt x="157" y="39"/>
                  <a:pt x="156" y="28"/>
                  <a:pt x="170" y="20"/>
                </a:cubicBezTo>
                <a:cubicBezTo>
                  <a:pt x="170" y="19"/>
                  <a:pt x="170" y="19"/>
                  <a:pt x="171" y="20"/>
                </a:cubicBezTo>
                <a:cubicBezTo>
                  <a:pt x="184" y="28"/>
                  <a:pt x="184" y="39"/>
                  <a:pt x="184" y="39"/>
                </a:cubicBezTo>
                <a:cubicBezTo>
                  <a:pt x="184" y="42"/>
                  <a:pt x="182" y="46"/>
                  <a:pt x="180" y="48"/>
                </a:cubicBezTo>
                <a:cubicBezTo>
                  <a:pt x="182" y="48"/>
                  <a:pt x="185" y="48"/>
                  <a:pt x="188" y="49"/>
                </a:cubicBezTo>
                <a:cubicBezTo>
                  <a:pt x="196" y="52"/>
                  <a:pt x="200" y="62"/>
                  <a:pt x="200" y="70"/>
                </a:cubicBezTo>
                <a:cubicBezTo>
                  <a:pt x="200" y="71"/>
                  <a:pt x="200" y="71"/>
                  <a:pt x="200" y="71"/>
                </a:cubicBezTo>
                <a:cubicBezTo>
                  <a:pt x="189" y="77"/>
                  <a:pt x="182" y="75"/>
                  <a:pt x="178" y="74"/>
                </a:cubicBezTo>
                <a:cubicBezTo>
                  <a:pt x="179" y="75"/>
                  <a:pt x="179" y="76"/>
                  <a:pt x="179" y="78"/>
                </a:cubicBezTo>
                <a:cubicBezTo>
                  <a:pt x="179" y="83"/>
                  <a:pt x="175" y="87"/>
                  <a:pt x="170" y="87"/>
                </a:cubicBezTo>
                <a:cubicBezTo>
                  <a:pt x="165" y="87"/>
                  <a:pt x="161" y="83"/>
                  <a:pt x="161" y="78"/>
                </a:cubicBezTo>
                <a:cubicBezTo>
                  <a:pt x="161" y="76"/>
                  <a:pt x="161" y="75"/>
                  <a:pt x="162" y="74"/>
                </a:cubicBezTo>
                <a:cubicBezTo>
                  <a:pt x="159" y="75"/>
                  <a:pt x="151" y="77"/>
                  <a:pt x="141" y="71"/>
                </a:cubicBezTo>
                <a:cubicBezTo>
                  <a:pt x="140" y="71"/>
                  <a:pt x="140" y="71"/>
                  <a:pt x="140" y="70"/>
                </a:cubicBezTo>
                <a:cubicBezTo>
                  <a:pt x="140" y="62"/>
                  <a:pt x="144" y="52"/>
                  <a:pt x="153" y="49"/>
                </a:cubicBezTo>
                <a:moveTo>
                  <a:pt x="212" y="64"/>
                </a:moveTo>
                <a:cubicBezTo>
                  <a:pt x="214" y="56"/>
                  <a:pt x="214" y="56"/>
                  <a:pt x="214" y="56"/>
                </a:cubicBezTo>
                <a:cubicBezTo>
                  <a:pt x="215" y="54"/>
                  <a:pt x="217" y="53"/>
                  <a:pt x="218" y="54"/>
                </a:cubicBezTo>
                <a:cubicBezTo>
                  <a:pt x="232" y="57"/>
                  <a:pt x="232" y="57"/>
                  <a:pt x="232" y="57"/>
                </a:cubicBezTo>
                <a:cubicBezTo>
                  <a:pt x="235" y="44"/>
                  <a:pt x="235" y="44"/>
                  <a:pt x="235" y="44"/>
                </a:cubicBezTo>
                <a:cubicBezTo>
                  <a:pt x="236" y="42"/>
                  <a:pt x="238" y="41"/>
                  <a:pt x="239" y="41"/>
                </a:cubicBezTo>
                <a:cubicBezTo>
                  <a:pt x="247" y="44"/>
                  <a:pt x="247" y="44"/>
                  <a:pt x="247" y="44"/>
                </a:cubicBezTo>
                <a:cubicBezTo>
                  <a:pt x="249" y="44"/>
                  <a:pt x="250" y="46"/>
                  <a:pt x="250" y="48"/>
                </a:cubicBezTo>
                <a:cubicBezTo>
                  <a:pt x="246" y="61"/>
                  <a:pt x="246" y="61"/>
                  <a:pt x="246" y="61"/>
                </a:cubicBezTo>
                <a:cubicBezTo>
                  <a:pt x="260" y="65"/>
                  <a:pt x="260" y="65"/>
                  <a:pt x="260" y="65"/>
                </a:cubicBezTo>
                <a:cubicBezTo>
                  <a:pt x="261" y="65"/>
                  <a:pt x="262" y="67"/>
                  <a:pt x="262" y="69"/>
                </a:cubicBezTo>
                <a:cubicBezTo>
                  <a:pt x="260" y="77"/>
                  <a:pt x="260" y="77"/>
                  <a:pt x="260" y="77"/>
                </a:cubicBezTo>
                <a:cubicBezTo>
                  <a:pt x="259" y="79"/>
                  <a:pt x="257" y="80"/>
                  <a:pt x="256" y="79"/>
                </a:cubicBezTo>
                <a:cubicBezTo>
                  <a:pt x="242" y="76"/>
                  <a:pt x="242" y="76"/>
                  <a:pt x="242" y="76"/>
                </a:cubicBezTo>
                <a:cubicBezTo>
                  <a:pt x="237" y="94"/>
                  <a:pt x="237" y="94"/>
                  <a:pt x="237" y="94"/>
                </a:cubicBezTo>
                <a:cubicBezTo>
                  <a:pt x="237" y="95"/>
                  <a:pt x="235" y="96"/>
                  <a:pt x="233" y="96"/>
                </a:cubicBezTo>
                <a:cubicBezTo>
                  <a:pt x="225" y="94"/>
                  <a:pt x="225" y="94"/>
                  <a:pt x="225" y="94"/>
                </a:cubicBezTo>
                <a:cubicBezTo>
                  <a:pt x="224" y="93"/>
                  <a:pt x="223" y="91"/>
                  <a:pt x="223" y="90"/>
                </a:cubicBezTo>
                <a:cubicBezTo>
                  <a:pt x="228" y="72"/>
                  <a:pt x="228" y="72"/>
                  <a:pt x="228" y="72"/>
                </a:cubicBezTo>
                <a:cubicBezTo>
                  <a:pt x="215" y="68"/>
                  <a:pt x="215" y="68"/>
                  <a:pt x="215" y="68"/>
                </a:cubicBezTo>
                <a:cubicBezTo>
                  <a:pt x="213" y="68"/>
                  <a:pt x="212" y="66"/>
                  <a:pt x="212" y="64"/>
                </a:cubicBezTo>
                <a:moveTo>
                  <a:pt x="279" y="127"/>
                </a:moveTo>
                <a:cubicBezTo>
                  <a:pt x="267" y="148"/>
                  <a:pt x="267" y="148"/>
                  <a:pt x="267" y="148"/>
                </a:cubicBezTo>
                <a:cubicBezTo>
                  <a:pt x="238" y="131"/>
                  <a:pt x="204" y="122"/>
                  <a:pt x="170" y="122"/>
                </a:cubicBezTo>
                <a:cubicBezTo>
                  <a:pt x="136" y="122"/>
                  <a:pt x="102" y="131"/>
                  <a:pt x="73" y="148"/>
                </a:cubicBezTo>
                <a:cubicBezTo>
                  <a:pt x="61" y="127"/>
                  <a:pt x="61" y="127"/>
                  <a:pt x="61" y="127"/>
                </a:cubicBezTo>
                <a:cubicBezTo>
                  <a:pt x="94" y="108"/>
                  <a:pt x="132" y="98"/>
                  <a:pt x="170" y="98"/>
                </a:cubicBezTo>
                <a:cubicBezTo>
                  <a:pt x="209" y="98"/>
                  <a:pt x="246" y="108"/>
                  <a:pt x="279" y="127"/>
                </a:cubicBezTo>
                <a:moveTo>
                  <a:pt x="267" y="88"/>
                </a:moveTo>
                <a:cubicBezTo>
                  <a:pt x="271" y="81"/>
                  <a:pt x="280" y="74"/>
                  <a:pt x="289" y="76"/>
                </a:cubicBezTo>
                <a:cubicBezTo>
                  <a:pt x="291" y="76"/>
                  <a:pt x="294" y="77"/>
                  <a:pt x="296" y="79"/>
                </a:cubicBezTo>
                <a:cubicBezTo>
                  <a:pt x="295" y="76"/>
                  <a:pt x="295" y="72"/>
                  <a:pt x="297" y="70"/>
                </a:cubicBezTo>
                <a:cubicBezTo>
                  <a:pt x="297" y="69"/>
                  <a:pt x="302" y="60"/>
                  <a:pt x="318" y="59"/>
                </a:cubicBezTo>
                <a:cubicBezTo>
                  <a:pt x="318" y="59"/>
                  <a:pt x="318" y="59"/>
                  <a:pt x="318" y="59"/>
                </a:cubicBezTo>
                <a:cubicBezTo>
                  <a:pt x="318" y="59"/>
                  <a:pt x="318" y="60"/>
                  <a:pt x="318" y="60"/>
                </a:cubicBezTo>
                <a:cubicBezTo>
                  <a:pt x="285" y="117"/>
                  <a:pt x="285" y="117"/>
                  <a:pt x="285" y="117"/>
                </a:cubicBezTo>
                <a:cubicBezTo>
                  <a:pt x="285" y="118"/>
                  <a:pt x="284" y="118"/>
                  <a:pt x="284" y="118"/>
                </a:cubicBezTo>
                <a:cubicBezTo>
                  <a:pt x="284" y="118"/>
                  <a:pt x="284" y="118"/>
                  <a:pt x="284" y="118"/>
                </a:cubicBezTo>
                <a:cubicBezTo>
                  <a:pt x="280" y="115"/>
                  <a:pt x="279" y="109"/>
                  <a:pt x="281" y="105"/>
                </a:cubicBezTo>
                <a:cubicBezTo>
                  <a:pt x="282" y="104"/>
                  <a:pt x="283" y="103"/>
                  <a:pt x="284" y="102"/>
                </a:cubicBezTo>
                <a:cubicBezTo>
                  <a:pt x="281" y="101"/>
                  <a:pt x="273" y="99"/>
                  <a:pt x="267" y="89"/>
                </a:cubicBezTo>
                <a:cubicBezTo>
                  <a:pt x="267" y="89"/>
                  <a:pt x="267" y="89"/>
                  <a:pt x="267" y="88"/>
                </a:cubicBezTo>
                <a:moveTo>
                  <a:pt x="0" y="0"/>
                </a:moveTo>
                <a:cubicBezTo>
                  <a:pt x="0" y="0"/>
                  <a:pt x="0" y="53"/>
                  <a:pt x="0" y="224"/>
                </a:cubicBezTo>
                <a:cubicBezTo>
                  <a:pt x="0" y="398"/>
                  <a:pt x="170" y="462"/>
                  <a:pt x="170" y="462"/>
                </a:cubicBezTo>
                <a:cubicBezTo>
                  <a:pt x="170" y="462"/>
                  <a:pt x="340" y="398"/>
                  <a:pt x="340" y="224"/>
                </a:cubicBezTo>
                <a:cubicBezTo>
                  <a:pt x="340" y="53"/>
                  <a:pt x="340" y="0"/>
                  <a:pt x="340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4365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3572024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- D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3304565" y="3768176"/>
            <a:ext cx="5553296" cy="701041"/>
          </a:xfrm>
        </p:spPr>
        <p:txBody>
          <a:bodyPr tIns="0" bIns="0" anchor="ctr" anchorCtr="0">
            <a:normAutofit/>
          </a:bodyPr>
          <a:lstStyle>
            <a:lvl1pPr marL="0" indent="0" algn="l">
              <a:buNone/>
              <a:defRPr sz="2000">
                <a:solidFill>
                  <a:srgbClr val="46464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3" name="Title 1"/>
          <p:cNvSpPr>
            <a:spLocks noGrp="1"/>
          </p:cNvSpPr>
          <p:nvPr>
            <p:ph type="ctrTitle"/>
          </p:nvPr>
        </p:nvSpPr>
        <p:spPr>
          <a:xfrm>
            <a:off x="3304565" y="2595657"/>
            <a:ext cx="5553296" cy="1145597"/>
          </a:xfrm>
        </p:spPr>
        <p:txBody>
          <a:bodyPr tIns="0" bIns="0" anchor="b">
            <a:normAutofit/>
          </a:bodyPr>
          <a:lstStyle>
            <a:lvl1pPr algn="l">
              <a:defRPr sz="3200">
                <a:solidFill>
                  <a:srgbClr val="46464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304565" y="4469217"/>
            <a:ext cx="5553296" cy="293159"/>
          </a:xfrm>
        </p:spPr>
        <p:txBody>
          <a:bodyPr anchor="ctr" anchorCtr="0">
            <a:noAutofit/>
          </a:bodyPr>
          <a:lstStyle>
            <a:lvl1pPr>
              <a:defRPr sz="1800" baseline="0">
                <a:solidFill>
                  <a:srgbClr val="464646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insert date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1BA609-FA74-4B77-9BEB-F7BD295573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761423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CD9BB29C-4CD7-6746-85E7-CC2FE1F218C8}"/>
              </a:ext>
            </a:extLst>
          </p:cNvPr>
          <p:cNvSpPr/>
          <p:nvPr/>
        </p:nvSpPr>
        <p:spPr>
          <a:xfrm>
            <a:off x="0" y="6448301"/>
            <a:ext cx="12192000" cy="409699"/>
          </a:xfrm>
          <a:prstGeom prst="rect">
            <a:avLst/>
          </a:prstGeom>
          <a:solidFill>
            <a:srgbClr val="46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26B651A-B04C-D547-93D5-EA957AFAB2AF}"/>
              </a:ext>
            </a:extLst>
          </p:cNvPr>
          <p:cNvGrpSpPr/>
          <p:nvPr/>
        </p:nvGrpSpPr>
        <p:grpSpPr>
          <a:xfrm>
            <a:off x="2334754" y="6514651"/>
            <a:ext cx="7522493" cy="276999"/>
            <a:chOff x="1936932" y="6514651"/>
            <a:chExt cx="7522493" cy="276999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AEC0E076-AF0B-8C4E-866D-88F763B4CEAF}"/>
                </a:ext>
              </a:extLst>
            </p:cNvPr>
            <p:cNvGrpSpPr/>
            <p:nvPr userDrawn="1"/>
          </p:nvGrpSpPr>
          <p:grpSpPr>
            <a:xfrm>
              <a:off x="5281956" y="6527150"/>
              <a:ext cx="1984339" cy="252000"/>
              <a:chOff x="5609192" y="6512465"/>
              <a:chExt cx="1984339" cy="252000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6963D03-3EFA-8748-9B6D-5400FADD4C20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5829531" y="6535010"/>
                <a:ext cx="1764000" cy="20691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en-US"/>
                </a:defPPr>
                <a:lvl1pPr>
                  <a:defRPr sz="1200" b="1"/>
                </a:lvl1pPr>
              </a:lstStyle>
              <a:p>
                <a:pPr lvl="0"/>
                <a:r>
                  <a:rPr lang="en-GB" dirty="0" err="1">
                    <a:solidFill>
                      <a:schemeClr val="bg1"/>
                    </a:solidFill>
                  </a:rPr>
                  <a:t>cb-dag@dundee.ac.uk</a:t>
                </a:r>
                <a:endParaRPr lang="en-GB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3A4AAC5A-D1BD-F94C-88A3-8615AF331EE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09192" y="6512465"/>
                <a:ext cx="252000" cy="252000"/>
              </a:xfrm>
              <a:prstGeom prst="rect">
                <a:avLst/>
              </a:prstGeom>
            </p:spPr>
          </p:pic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9F575E52-4750-6347-834C-F8B2A21958B6}"/>
                </a:ext>
              </a:extLst>
            </p:cNvPr>
            <p:cNvGrpSpPr/>
            <p:nvPr userDrawn="1"/>
          </p:nvGrpSpPr>
          <p:grpSpPr>
            <a:xfrm>
              <a:off x="7882298" y="6514651"/>
              <a:ext cx="1577127" cy="276999"/>
              <a:chOff x="9571449" y="5831246"/>
              <a:chExt cx="1577127" cy="276999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3E98C90-BD2E-714F-9C40-505B79979721}"/>
                  </a:ext>
                </a:extLst>
              </p:cNvPr>
              <p:cNvSpPr txBox="1"/>
              <p:nvPr userDrawn="1"/>
            </p:nvSpPr>
            <p:spPr>
              <a:xfrm>
                <a:off x="9791413" y="5831246"/>
                <a:ext cx="1357163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sz="1200" b="1" kern="1200" dirty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rPr>
                  <a:t>@</a:t>
                </a:r>
                <a:r>
                  <a:rPr lang="en-US" sz="1200" b="1" kern="1200" dirty="0" err="1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rPr>
                  <a:t>UoD_DAG</a:t>
                </a:r>
                <a:endParaRPr lang="en-US" sz="12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EF1322C4-BB6E-1D42-A85F-643DF22FF81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571449" y="5843745"/>
                <a:ext cx="252000" cy="252000"/>
              </a:xfrm>
              <a:prstGeom prst="rect">
                <a:avLst/>
              </a:prstGeom>
            </p:spPr>
          </p:pic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969DC06A-EE09-E744-AE7A-2BFC0032FEC3}"/>
                </a:ext>
              </a:extLst>
            </p:cNvPr>
            <p:cNvGrpSpPr/>
            <p:nvPr userDrawn="1"/>
          </p:nvGrpSpPr>
          <p:grpSpPr>
            <a:xfrm>
              <a:off x="1936932" y="6514651"/>
              <a:ext cx="2593325" cy="276999"/>
              <a:chOff x="8882686" y="5067649"/>
              <a:chExt cx="2593325" cy="276999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59668C04-5343-0341-96C2-31CC99CCEA0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882686" y="5080148"/>
                <a:ext cx="252000" cy="252000"/>
              </a:xfrm>
              <a:prstGeom prst="rect">
                <a:avLst/>
              </a:prstGeom>
            </p:spPr>
          </p:pic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C305CFD-C45B-D64D-A160-74BFB7650AA1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9114525" y="5067649"/>
                <a:ext cx="2361486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en-US"/>
                </a:defPPr>
                <a:lvl1pPr>
                  <a:defRPr sz="1200" b="1"/>
                </a:lvl1pPr>
              </a:lstStyle>
              <a:p>
                <a:pPr lvl="0"/>
                <a:r>
                  <a:rPr lang="en-GB" dirty="0">
                    <a:solidFill>
                      <a:schemeClr val="bg1"/>
                    </a:solidFill>
                  </a:rPr>
                  <a:t>http://</a:t>
                </a:r>
                <a:r>
                  <a:rPr lang="en-GB" dirty="0" err="1">
                    <a:solidFill>
                      <a:schemeClr val="bg1"/>
                    </a:solidFill>
                  </a:rPr>
                  <a:t>dag.compbio.dundee.ac.uk</a:t>
                </a:r>
                <a:endParaRPr lang="en-GB" dirty="0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88702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0CAE1-AB58-4B49-AE6C-65ED806D5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0590" y="2901345"/>
            <a:ext cx="8090820" cy="1055311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4DCEFB-4C35-A743-A9CF-5945C4F1C3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76142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973EA04-0FF6-2F49-A6E3-E78CFED3A99F}"/>
              </a:ext>
            </a:extLst>
          </p:cNvPr>
          <p:cNvSpPr/>
          <p:nvPr/>
        </p:nvSpPr>
        <p:spPr>
          <a:xfrm>
            <a:off x="0" y="6448301"/>
            <a:ext cx="12192000" cy="409699"/>
          </a:xfrm>
          <a:prstGeom prst="rect">
            <a:avLst/>
          </a:prstGeom>
          <a:solidFill>
            <a:srgbClr val="46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6E557FC-3CE0-A640-82DD-9507B89DA681}"/>
              </a:ext>
            </a:extLst>
          </p:cNvPr>
          <p:cNvGrpSpPr/>
          <p:nvPr/>
        </p:nvGrpSpPr>
        <p:grpSpPr>
          <a:xfrm>
            <a:off x="2334754" y="6514651"/>
            <a:ext cx="7522493" cy="276999"/>
            <a:chOff x="1936932" y="6514651"/>
            <a:chExt cx="7522493" cy="276999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9640722-8634-7046-8643-181B31C6E2DE}"/>
                </a:ext>
              </a:extLst>
            </p:cNvPr>
            <p:cNvGrpSpPr/>
            <p:nvPr userDrawn="1"/>
          </p:nvGrpSpPr>
          <p:grpSpPr>
            <a:xfrm>
              <a:off x="5281956" y="6527150"/>
              <a:ext cx="1984339" cy="252000"/>
              <a:chOff x="5609192" y="6512465"/>
              <a:chExt cx="1984339" cy="252000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9FBE1D2-3985-C84E-80CB-5ED86C05DF51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5829531" y="6535010"/>
                <a:ext cx="1764000" cy="20691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en-US"/>
                </a:defPPr>
                <a:lvl1pPr>
                  <a:defRPr sz="1200" b="1"/>
                </a:lvl1pPr>
              </a:lstStyle>
              <a:p>
                <a:pPr lvl="0"/>
                <a:r>
                  <a:rPr lang="en-GB" dirty="0" err="1">
                    <a:solidFill>
                      <a:schemeClr val="bg1"/>
                    </a:solidFill>
                  </a:rPr>
                  <a:t>cb-dag@dundee.ac.uk</a:t>
                </a:r>
                <a:endParaRPr lang="en-GB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F6B27567-F1E9-6547-B1F6-5BF684169A7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09192" y="6512465"/>
                <a:ext cx="252000" cy="252000"/>
              </a:xfrm>
              <a:prstGeom prst="rect">
                <a:avLst/>
              </a:prstGeom>
            </p:spPr>
          </p:pic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B2C671F-3539-3142-9B4B-AF6C902FD0F2}"/>
                </a:ext>
              </a:extLst>
            </p:cNvPr>
            <p:cNvGrpSpPr/>
            <p:nvPr userDrawn="1"/>
          </p:nvGrpSpPr>
          <p:grpSpPr>
            <a:xfrm>
              <a:off x="7882298" y="6514651"/>
              <a:ext cx="1577127" cy="276999"/>
              <a:chOff x="9571449" y="5831246"/>
              <a:chExt cx="1577127" cy="276999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7B35A6E-66E5-D345-90D0-F26B1DD42954}"/>
                  </a:ext>
                </a:extLst>
              </p:cNvPr>
              <p:cNvSpPr txBox="1"/>
              <p:nvPr userDrawn="1"/>
            </p:nvSpPr>
            <p:spPr>
              <a:xfrm>
                <a:off x="9791413" y="5831246"/>
                <a:ext cx="1357163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sz="1200" b="1" kern="1200" dirty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rPr>
                  <a:t>@</a:t>
                </a:r>
                <a:r>
                  <a:rPr lang="en-US" sz="1200" b="1" kern="1200" dirty="0" err="1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rPr>
                  <a:t>UoD_DAG</a:t>
                </a:r>
                <a:endParaRPr lang="en-US" sz="12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21820972-D663-284A-99BF-EEC5C5BB992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571449" y="5843745"/>
                <a:ext cx="252000" cy="252000"/>
              </a:xfrm>
              <a:prstGeom prst="rect">
                <a:avLst/>
              </a:prstGeom>
            </p:spPr>
          </p:pic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DE8B68B-1015-C64D-8196-FF565FA6F0BC}"/>
                </a:ext>
              </a:extLst>
            </p:cNvPr>
            <p:cNvGrpSpPr/>
            <p:nvPr userDrawn="1"/>
          </p:nvGrpSpPr>
          <p:grpSpPr>
            <a:xfrm>
              <a:off x="1936932" y="6514651"/>
              <a:ext cx="2593325" cy="276999"/>
              <a:chOff x="8882686" y="5067649"/>
              <a:chExt cx="2593325" cy="276999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9282978D-D093-1148-8586-5FA7CECF44C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882686" y="5080148"/>
                <a:ext cx="252000" cy="252000"/>
              </a:xfrm>
              <a:prstGeom prst="rect">
                <a:avLst/>
              </a:prstGeom>
            </p:spPr>
          </p:pic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E5D3D03-63E8-3A45-BC41-75DF38DDA30F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9114525" y="5067649"/>
                <a:ext cx="2361486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en-US"/>
                </a:defPPr>
                <a:lvl1pPr>
                  <a:defRPr sz="1200" b="1"/>
                </a:lvl1pPr>
              </a:lstStyle>
              <a:p>
                <a:pPr lvl="0"/>
                <a:r>
                  <a:rPr lang="en-GB" dirty="0">
                    <a:solidFill>
                      <a:schemeClr val="bg1"/>
                    </a:solidFill>
                  </a:rPr>
                  <a:t>http://</a:t>
                </a:r>
                <a:r>
                  <a:rPr lang="en-GB" dirty="0" err="1">
                    <a:solidFill>
                      <a:schemeClr val="bg1"/>
                    </a:solidFill>
                  </a:rPr>
                  <a:t>dag.compbio.dundee.ac.uk</a:t>
                </a:r>
                <a:endParaRPr lang="en-GB" dirty="0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77335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6467" y="1099229"/>
            <a:ext cx="11159067" cy="5180921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>
                <a:solidFill>
                  <a:srgbClr val="464646"/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>
                <a:solidFill>
                  <a:srgbClr val="464646"/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>
                <a:solidFill>
                  <a:srgbClr val="464646"/>
                </a:solidFill>
              </a:defRPr>
            </a:lvl3pPr>
            <a:lvl4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>
                <a:solidFill>
                  <a:srgbClr val="464646"/>
                </a:solidFill>
              </a:defRPr>
            </a:lvl4pPr>
            <a:lvl5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>
                <a:solidFill>
                  <a:srgbClr val="46464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1004FEA-102E-B846-990C-7934903029C6}"/>
              </a:ext>
            </a:extLst>
          </p:cNvPr>
          <p:cNvSpPr/>
          <p:nvPr/>
        </p:nvSpPr>
        <p:spPr>
          <a:xfrm>
            <a:off x="0" y="6448301"/>
            <a:ext cx="12192000" cy="409699"/>
          </a:xfrm>
          <a:prstGeom prst="rect">
            <a:avLst/>
          </a:prstGeom>
          <a:solidFill>
            <a:srgbClr val="46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22048" y="6531428"/>
            <a:ext cx="644055" cy="22718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89BC60F-F4BF-4EE8-9F02-8A0093F1814F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AFC24E6-3DC3-D54F-8B76-8DC4A457887E}"/>
              </a:ext>
            </a:extLst>
          </p:cNvPr>
          <p:cNvSpPr/>
          <p:nvPr/>
        </p:nvSpPr>
        <p:spPr>
          <a:xfrm>
            <a:off x="0" y="0"/>
            <a:ext cx="12192000" cy="890649"/>
          </a:xfrm>
          <a:prstGeom prst="rect">
            <a:avLst/>
          </a:prstGeom>
          <a:solidFill>
            <a:srgbClr val="46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833" y="151544"/>
            <a:ext cx="10529485" cy="58756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9D2628A-E55B-AA4B-BBAB-1B5F4D87B0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3900" y="94507"/>
            <a:ext cx="701634" cy="701634"/>
          </a:xfrm>
          <a:prstGeom prst="rect">
            <a:avLst/>
          </a:prstGeom>
        </p:spPr>
      </p:pic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1687E983-5ECA-044E-AC63-2F8377E1AF6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584960" y="6388155"/>
            <a:ext cx="9022080" cy="3600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6272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16467" y="1593851"/>
            <a:ext cx="5324573" cy="460851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50960" y="1593851"/>
            <a:ext cx="5324573" cy="460851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8BD2356-BBFB-694B-B126-40B87240F946}"/>
              </a:ext>
            </a:extLst>
          </p:cNvPr>
          <p:cNvSpPr/>
          <p:nvPr/>
        </p:nvSpPr>
        <p:spPr>
          <a:xfrm>
            <a:off x="0" y="0"/>
            <a:ext cx="12192000" cy="890649"/>
          </a:xfrm>
          <a:prstGeom prst="rect">
            <a:avLst/>
          </a:prstGeom>
          <a:solidFill>
            <a:srgbClr val="46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2BB259B-8F56-B34F-BD96-42A697C27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833" y="208580"/>
            <a:ext cx="10529485" cy="68206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25FF32D-E23F-DF44-B89F-5DEA880134D4}"/>
              </a:ext>
            </a:extLst>
          </p:cNvPr>
          <p:cNvSpPr/>
          <p:nvPr/>
        </p:nvSpPr>
        <p:spPr>
          <a:xfrm>
            <a:off x="0" y="6448301"/>
            <a:ext cx="12192000" cy="409699"/>
          </a:xfrm>
          <a:prstGeom prst="rect">
            <a:avLst/>
          </a:prstGeom>
          <a:solidFill>
            <a:srgbClr val="46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35D2A5E-F165-3348-8B5F-7CC48B8545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3900" y="94507"/>
            <a:ext cx="701634" cy="701634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3DED3F8D-9D69-314E-926C-EE419D604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2048" y="6531428"/>
            <a:ext cx="644055" cy="22718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89BC60F-F4BF-4EE8-9F02-8A0093F181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1176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- 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3304565" y="4281818"/>
            <a:ext cx="5553296" cy="701041"/>
          </a:xfrm>
        </p:spPr>
        <p:txBody>
          <a:bodyPr tIns="0" bIns="0" anchor="ctr" anchorCtr="0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3" name="Title 1"/>
          <p:cNvSpPr>
            <a:spLocks noGrp="1"/>
          </p:cNvSpPr>
          <p:nvPr>
            <p:ph type="ctrTitle"/>
          </p:nvPr>
        </p:nvSpPr>
        <p:spPr>
          <a:xfrm>
            <a:off x="3304565" y="3109299"/>
            <a:ext cx="5553296" cy="1145597"/>
          </a:xfrm>
        </p:spPr>
        <p:txBody>
          <a:bodyPr tIns="0" bIns="0"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304565" y="4982859"/>
            <a:ext cx="5553296" cy="293159"/>
          </a:xfrm>
        </p:spPr>
        <p:txBody>
          <a:bodyPr anchor="ctr" anchorCtr="0">
            <a:normAutofit/>
          </a:bodyPr>
          <a:lstStyle>
            <a:lvl1pPr>
              <a:defRPr sz="1400" baseline="0"/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insert date</a:t>
            </a:r>
          </a:p>
        </p:txBody>
      </p:sp>
      <p:sp>
        <p:nvSpPr>
          <p:cNvPr id="50" name="Picture Placeholder 49"/>
          <p:cNvSpPr>
            <a:spLocks noGrp="1"/>
          </p:cNvSpPr>
          <p:nvPr>
            <p:ph type="pic" sz="quarter" idx="21"/>
          </p:nvPr>
        </p:nvSpPr>
        <p:spPr>
          <a:xfrm>
            <a:off x="531850" y="1108039"/>
            <a:ext cx="8663517" cy="4604273"/>
          </a:xfrm>
          <a:custGeom>
            <a:avLst/>
            <a:gdLst>
              <a:gd name="connsiteX0" fmla="*/ 0 w 6497638"/>
              <a:gd name="connsiteY0" fmla="*/ 0 h 4604273"/>
              <a:gd name="connsiteX1" fmla="*/ 6497638 w 6497638"/>
              <a:gd name="connsiteY1" fmla="*/ 0 h 4604273"/>
              <a:gd name="connsiteX2" fmla="*/ 6497638 w 6497638"/>
              <a:gd name="connsiteY2" fmla="*/ 646150 h 4604273"/>
              <a:gd name="connsiteX3" fmla="*/ 2699316 w 6497638"/>
              <a:gd name="connsiteY3" fmla="*/ 646150 h 4604273"/>
              <a:gd name="connsiteX4" fmla="*/ 2699316 w 6497638"/>
              <a:gd name="connsiteY4" fmla="*/ 976794 h 4604273"/>
              <a:gd name="connsiteX5" fmla="*/ 1870774 w 6497638"/>
              <a:gd name="connsiteY5" fmla="*/ 976794 h 4604273"/>
              <a:gd name="connsiteX6" fmla="*/ 1870774 w 6497638"/>
              <a:gd name="connsiteY6" fmla="*/ 4414938 h 4604273"/>
              <a:gd name="connsiteX7" fmla="*/ 2699316 w 6497638"/>
              <a:gd name="connsiteY7" fmla="*/ 4414938 h 4604273"/>
              <a:gd name="connsiteX8" fmla="*/ 2699316 w 6497638"/>
              <a:gd name="connsiteY8" fmla="*/ 4604273 h 4604273"/>
              <a:gd name="connsiteX9" fmla="*/ 0 w 6497638"/>
              <a:gd name="connsiteY9" fmla="*/ 4604273 h 4604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497638" h="4604273">
                <a:moveTo>
                  <a:pt x="0" y="0"/>
                </a:moveTo>
                <a:lnTo>
                  <a:pt x="6497638" y="0"/>
                </a:lnTo>
                <a:lnTo>
                  <a:pt x="6497638" y="646150"/>
                </a:lnTo>
                <a:lnTo>
                  <a:pt x="2699316" y="646150"/>
                </a:lnTo>
                <a:lnTo>
                  <a:pt x="2699316" y="976794"/>
                </a:lnTo>
                <a:lnTo>
                  <a:pt x="1870774" y="976794"/>
                </a:lnTo>
                <a:lnTo>
                  <a:pt x="1870774" y="4414938"/>
                </a:lnTo>
                <a:lnTo>
                  <a:pt x="2699316" y="4414938"/>
                </a:lnTo>
                <a:lnTo>
                  <a:pt x="2699316" y="4604273"/>
                </a:lnTo>
                <a:lnTo>
                  <a:pt x="0" y="460427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6" name="Picture Placeholder 45"/>
          <p:cNvSpPr>
            <a:spLocks noGrp="1"/>
          </p:cNvSpPr>
          <p:nvPr>
            <p:ph type="pic" sz="quarter" idx="20"/>
          </p:nvPr>
        </p:nvSpPr>
        <p:spPr>
          <a:xfrm>
            <a:off x="4130937" y="1754189"/>
            <a:ext cx="8067600" cy="4524375"/>
          </a:xfrm>
          <a:custGeom>
            <a:avLst/>
            <a:gdLst>
              <a:gd name="connsiteX0" fmla="*/ 0 w 6045797"/>
              <a:gd name="connsiteY0" fmla="*/ 0 h 4524375"/>
              <a:gd name="connsiteX1" fmla="*/ 6045797 w 6045797"/>
              <a:gd name="connsiteY1" fmla="*/ 0 h 4524375"/>
              <a:gd name="connsiteX2" fmla="*/ 6045797 w 6045797"/>
              <a:gd name="connsiteY2" fmla="*/ 4524375 h 4524375"/>
              <a:gd name="connsiteX3" fmla="*/ 0 w 6045797"/>
              <a:gd name="connsiteY3" fmla="*/ 4524375 h 4524375"/>
              <a:gd name="connsiteX4" fmla="*/ 0 w 6045797"/>
              <a:gd name="connsiteY4" fmla="*/ 3768788 h 4524375"/>
              <a:gd name="connsiteX5" fmla="*/ 3798322 w 6045797"/>
              <a:gd name="connsiteY5" fmla="*/ 3768788 h 4524375"/>
              <a:gd name="connsiteX6" fmla="*/ 3798322 w 6045797"/>
              <a:gd name="connsiteY6" fmla="*/ 330644 h 4524375"/>
              <a:gd name="connsiteX7" fmla="*/ 0 w 6045797"/>
              <a:gd name="connsiteY7" fmla="*/ 330644 h 4524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45797" h="4524375">
                <a:moveTo>
                  <a:pt x="0" y="0"/>
                </a:moveTo>
                <a:lnTo>
                  <a:pt x="6045797" y="0"/>
                </a:lnTo>
                <a:lnTo>
                  <a:pt x="6045797" y="4524375"/>
                </a:lnTo>
                <a:lnTo>
                  <a:pt x="0" y="4524375"/>
                </a:lnTo>
                <a:lnTo>
                  <a:pt x="0" y="3768788"/>
                </a:lnTo>
                <a:lnTo>
                  <a:pt x="3798322" y="3768788"/>
                </a:lnTo>
                <a:lnTo>
                  <a:pt x="3798322" y="330644"/>
                </a:lnTo>
                <a:lnTo>
                  <a:pt x="0" y="33064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516466" y="474727"/>
            <a:ext cx="9635068" cy="196977"/>
          </a:xfrm>
          <a:noFill/>
        </p:spPr>
        <p:txBody>
          <a:bodyPr wrap="square" lIns="0" tIns="0" rIns="0" bIns="0" rtlCol="0">
            <a:spAutoFit/>
          </a:bodyPr>
          <a:lstStyle>
            <a:lvl1pPr>
              <a:defRPr lang="en-US" sz="1600" dirty="0" smtClean="0">
                <a:solidFill>
                  <a:schemeClr val="accent1"/>
                </a:solidFill>
              </a:defRPr>
            </a:lvl1pPr>
          </a:lstStyle>
          <a:p>
            <a:pPr lvl="0" defTabSz="457200"/>
            <a:r>
              <a:rPr lang="en-US"/>
              <a:t>Edit Master text styles</a:t>
            </a:r>
          </a:p>
        </p:txBody>
      </p:sp>
      <p:sp>
        <p:nvSpPr>
          <p:cNvPr id="19" name="TextBox 18"/>
          <p:cNvSpPr txBox="1">
            <a:spLocks noChangeAspect="1"/>
          </p:cNvSpPr>
          <p:nvPr userDrawn="1"/>
        </p:nvSpPr>
        <p:spPr>
          <a:xfrm>
            <a:off x="516468" y="6386512"/>
            <a:ext cx="2232403" cy="360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marL="0" algn="l" defTabSz="457200" rtl="0" eaLnBrk="1" latinLnBrk="0" hangingPunct="1"/>
            <a:r>
              <a:rPr lang="en-GB" sz="10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dundee.ac.uk</a:t>
            </a:r>
          </a:p>
        </p:txBody>
      </p:sp>
      <p:sp>
        <p:nvSpPr>
          <p:cNvPr id="27" name="Freeform 5"/>
          <p:cNvSpPr>
            <a:spLocks noEditPoints="1"/>
          </p:cNvSpPr>
          <p:nvPr userDrawn="1"/>
        </p:nvSpPr>
        <p:spPr bwMode="auto">
          <a:xfrm>
            <a:off x="11175725" y="325465"/>
            <a:ext cx="499809" cy="676800"/>
          </a:xfrm>
          <a:custGeom>
            <a:avLst/>
            <a:gdLst>
              <a:gd name="T0" fmla="*/ 250 w 340"/>
              <a:gd name="T1" fmla="*/ 401 h 462"/>
              <a:gd name="T2" fmla="*/ 91 w 340"/>
              <a:gd name="T3" fmla="*/ 402 h 462"/>
              <a:gd name="T4" fmla="*/ 170 w 340"/>
              <a:gd name="T5" fmla="*/ 294 h 462"/>
              <a:gd name="T6" fmla="*/ 332 w 340"/>
              <a:gd name="T7" fmla="*/ 170 h 462"/>
              <a:gd name="T8" fmla="*/ 276 w 340"/>
              <a:gd name="T9" fmla="*/ 375 h 462"/>
              <a:gd name="T10" fmla="*/ 23 w 340"/>
              <a:gd name="T11" fmla="*/ 59 h 462"/>
              <a:gd name="T12" fmla="*/ 45 w 340"/>
              <a:gd name="T13" fmla="*/ 79 h 462"/>
              <a:gd name="T14" fmla="*/ 73 w 340"/>
              <a:gd name="T15" fmla="*/ 88 h 462"/>
              <a:gd name="T16" fmla="*/ 56 w 340"/>
              <a:gd name="T17" fmla="*/ 102 h 462"/>
              <a:gd name="T18" fmla="*/ 56 w 340"/>
              <a:gd name="T19" fmla="*/ 118 h 462"/>
              <a:gd name="T20" fmla="*/ 55 w 340"/>
              <a:gd name="T21" fmla="*/ 117 h 462"/>
              <a:gd name="T22" fmla="*/ 23 w 340"/>
              <a:gd name="T23" fmla="*/ 59 h 462"/>
              <a:gd name="T24" fmla="*/ 94 w 340"/>
              <a:gd name="T25" fmla="*/ 61 h 462"/>
              <a:gd name="T26" fmla="*/ 93 w 340"/>
              <a:gd name="T27" fmla="*/ 44 h 462"/>
              <a:gd name="T28" fmla="*/ 105 w 340"/>
              <a:gd name="T29" fmla="*/ 44 h 462"/>
              <a:gd name="T30" fmla="*/ 122 w 340"/>
              <a:gd name="T31" fmla="*/ 54 h 462"/>
              <a:gd name="T32" fmla="*/ 128 w 340"/>
              <a:gd name="T33" fmla="*/ 64 h 462"/>
              <a:gd name="T34" fmla="*/ 112 w 340"/>
              <a:gd name="T35" fmla="*/ 72 h 462"/>
              <a:gd name="T36" fmla="*/ 115 w 340"/>
              <a:gd name="T37" fmla="*/ 94 h 462"/>
              <a:gd name="T38" fmla="*/ 103 w 340"/>
              <a:gd name="T39" fmla="*/ 94 h 462"/>
              <a:gd name="T40" fmla="*/ 85 w 340"/>
              <a:gd name="T41" fmla="*/ 79 h 462"/>
              <a:gd name="T42" fmla="*/ 78 w 340"/>
              <a:gd name="T43" fmla="*/ 69 h 462"/>
              <a:gd name="T44" fmla="*/ 153 w 340"/>
              <a:gd name="T45" fmla="*/ 49 h 462"/>
              <a:gd name="T46" fmla="*/ 160 w 340"/>
              <a:gd name="T47" fmla="*/ 48 h 462"/>
              <a:gd name="T48" fmla="*/ 157 w 340"/>
              <a:gd name="T49" fmla="*/ 39 h 462"/>
              <a:gd name="T50" fmla="*/ 171 w 340"/>
              <a:gd name="T51" fmla="*/ 20 h 462"/>
              <a:gd name="T52" fmla="*/ 180 w 340"/>
              <a:gd name="T53" fmla="*/ 48 h 462"/>
              <a:gd name="T54" fmla="*/ 200 w 340"/>
              <a:gd name="T55" fmla="*/ 70 h 462"/>
              <a:gd name="T56" fmla="*/ 178 w 340"/>
              <a:gd name="T57" fmla="*/ 74 h 462"/>
              <a:gd name="T58" fmla="*/ 170 w 340"/>
              <a:gd name="T59" fmla="*/ 87 h 462"/>
              <a:gd name="T60" fmla="*/ 162 w 340"/>
              <a:gd name="T61" fmla="*/ 74 h 462"/>
              <a:gd name="T62" fmla="*/ 140 w 340"/>
              <a:gd name="T63" fmla="*/ 70 h 462"/>
              <a:gd name="T64" fmla="*/ 212 w 340"/>
              <a:gd name="T65" fmla="*/ 64 h 462"/>
              <a:gd name="T66" fmla="*/ 218 w 340"/>
              <a:gd name="T67" fmla="*/ 54 h 462"/>
              <a:gd name="T68" fmla="*/ 235 w 340"/>
              <a:gd name="T69" fmla="*/ 44 h 462"/>
              <a:gd name="T70" fmla="*/ 247 w 340"/>
              <a:gd name="T71" fmla="*/ 44 h 462"/>
              <a:gd name="T72" fmla="*/ 246 w 340"/>
              <a:gd name="T73" fmla="*/ 61 h 462"/>
              <a:gd name="T74" fmla="*/ 262 w 340"/>
              <a:gd name="T75" fmla="*/ 69 h 462"/>
              <a:gd name="T76" fmla="*/ 256 w 340"/>
              <a:gd name="T77" fmla="*/ 79 h 462"/>
              <a:gd name="T78" fmla="*/ 237 w 340"/>
              <a:gd name="T79" fmla="*/ 94 h 462"/>
              <a:gd name="T80" fmla="*/ 225 w 340"/>
              <a:gd name="T81" fmla="*/ 94 h 462"/>
              <a:gd name="T82" fmla="*/ 228 w 340"/>
              <a:gd name="T83" fmla="*/ 72 h 462"/>
              <a:gd name="T84" fmla="*/ 212 w 340"/>
              <a:gd name="T85" fmla="*/ 64 h 462"/>
              <a:gd name="T86" fmla="*/ 267 w 340"/>
              <a:gd name="T87" fmla="*/ 148 h 462"/>
              <a:gd name="T88" fmla="*/ 73 w 340"/>
              <a:gd name="T89" fmla="*/ 148 h 462"/>
              <a:gd name="T90" fmla="*/ 170 w 340"/>
              <a:gd name="T91" fmla="*/ 98 h 462"/>
              <a:gd name="T92" fmla="*/ 267 w 340"/>
              <a:gd name="T93" fmla="*/ 88 h 462"/>
              <a:gd name="T94" fmla="*/ 296 w 340"/>
              <a:gd name="T95" fmla="*/ 79 h 462"/>
              <a:gd name="T96" fmla="*/ 318 w 340"/>
              <a:gd name="T97" fmla="*/ 59 h 462"/>
              <a:gd name="T98" fmla="*/ 318 w 340"/>
              <a:gd name="T99" fmla="*/ 60 h 462"/>
              <a:gd name="T100" fmla="*/ 284 w 340"/>
              <a:gd name="T101" fmla="*/ 118 h 462"/>
              <a:gd name="T102" fmla="*/ 281 w 340"/>
              <a:gd name="T103" fmla="*/ 105 h 462"/>
              <a:gd name="T104" fmla="*/ 267 w 340"/>
              <a:gd name="T105" fmla="*/ 89 h 462"/>
              <a:gd name="T106" fmla="*/ 0 w 340"/>
              <a:gd name="T107" fmla="*/ 0 h 462"/>
              <a:gd name="T108" fmla="*/ 170 w 340"/>
              <a:gd name="T109" fmla="*/ 462 h 462"/>
              <a:gd name="T110" fmla="*/ 340 w 340"/>
              <a:gd name="T111" fmla="*/ 0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40" h="462">
                <a:moveTo>
                  <a:pt x="276" y="375"/>
                </a:moveTo>
                <a:cubicBezTo>
                  <a:pt x="268" y="384"/>
                  <a:pt x="259" y="393"/>
                  <a:pt x="250" y="401"/>
                </a:cubicBezTo>
                <a:cubicBezTo>
                  <a:pt x="215" y="432"/>
                  <a:pt x="180" y="448"/>
                  <a:pt x="170" y="453"/>
                </a:cubicBezTo>
                <a:cubicBezTo>
                  <a:pt x="160" y="448"/>
                  <a:pt x="125" y="432"/>
                  <a:pt x="91" y="402"/>
                </a:cubicBezTo>
                <a:cubicBezTo>
                  <a:pt x="81" y="393"/>
                  <a:pt x="73" y="384"/>
                  <a:pt x="65" y="375"/>
                </a:cubicBezTo>
                <a:cubicBezTo>
                  <a:pt x="170" y="294"/>
                  <a:pt x="170" y="294"/>
                  <a:pt x="170" y="294"/>
                </a:cubicBezTo>
                <a:cubicBezTo>
                  <a:pt x="9" y="170"/>
                  <a:pt x="9" y="170"/>
                  <a:pt x="9" y="170"/>
                </a:cubicBezTo>
                <a:cubicBezTo>
                  <a:pt x="332" y="170"/>
                  <a:pt x="332" y="170"/>
                  <a:pt x="332" y="170"/>
                </a:cubicBezTo>
                <a:cubicBezTo>
                  <a:pt x="170" y="294"/>
                  <a:pt x="170" y="294"/>
                  <a:pt x="170" y="294"/>
                </a:cubicBezTo>
                <a:lnTo>
                  <a:pt x="276" y="375"/>
                </a:lnTo>
                <a:close/>
                <a:moveTo>
                  <a:pt x="23" y="59"/>
                </a:moveTo>
                <a:cubicBezTo>
                  <a:pt x="23" y="59"/>
                  <a:pt x="23" y="59"/>
                  <a:pt x="23" y="59"/>
                </a:cubicBezTo>
                <a:cubicBezTo>
                  <a:pt x="38" y="60"/>
                  <a:pt x="43" y="69"/>
                  <a:pt x="43" y="70"/>
                </a:cubicBezTo>
                <a:cubicBezTo>
                  <a:pt x="45" y="72"/>
                  <a:pt x="45" y="76"/>
                  <a:pt x="45" y="79"/>
                </a:cubicBezTo>
                <a:cubicBezTo>
                  <a:pt x="47" y="77"/>
                  <a:pt x="49" y="76"/>
                  <a:pt x="52" y="76"/>
                </a:cubicBezTo>
                <a:cubicBezTo>
                  <a:pt x="61" y="74"/>
                  <a:pt x="69" y="81"/>
                  <a:pt x="73" y="88"/>
                </a:cubicBezTo>
                <a:cubicBezTo>
                  <a:pt x="73" y="89"/>
                  <a:pt x="73" y="89"/>
                  <a:pt x="73" y="89"/>
                </a:cubicBezTo>
                <a:cubicBezTo>
                  <a:pt x="67" y="99"/>
                  <a:pt x="60" y="101"/>
                  <a:pt x="56" y="102"/>
                </a:cubicBezTo>
                <a:cubicBezTo>
                  <a:pt x="57" y="103"/>
                  <a:pt x="58" y="104"/>
                  <a:pt x="59" y="105"/>
                </a:cubicBezTo>
                <a:cubicBezTo>
                  <a:pt x="62" y="109"/>
                  <a:pt x="60" y="115"/>
                  <a:pt x="56" y="118"/>
                </a:cubicBezTo>
                <a:cubicBezTo>
                  <a:pt x="56" y="118"/>
                  <a:pt x="56" y="118"/>
                  <a:pt x="56" y="118"/>
                </a:cubicBezTo>
                <a:cubicBezTo>
                  <a:pt x="56" y="118"/>
                  <a:pt x="56" y="118"/>
                  <a:pt x="55" y="117"/>
                </a:cubicBezTo>
                <a:cubicBezTo>
                  <a:pt x="22" y="60"/>
                  <a:pt x="22" y="60"/>
                  <a:pt x="22" y="60"/>
                </a:cubicBezTo>
                <a:cubicBezTo>
                  <a:pt x="22" y="60"/>
                  <a:pt x="22" y="59"/>
                  <a:pt x="23" y="59"/>
                </a:cubicBezTo>
                <a:moveTo>
                  <a:pt x="81" y="65"/>
                </a:moveTo>
                <a:cubicBezTo>
                  <a:pt x="94" y="61"/>
                  <a:pt x="94" y="61"/>
                  <a:pt x="94" y="61"/>
                </a:cubicBezTo>
                <a:cubicBezTo>
                  <a:pt x="91" y="48"/>
                  <a:pt x="91" y="48"/>
                  <a:pt x="91" y="48"/>
                </a:cubicBezTo>
                <a:cubicBezTo>
                  <a:pt x="90" y="46"/>
                  <a:pt x="91" y="44"/>
                  <a:pt x="93" y="44"/>
                </a:cubicBezTo>
                <a:cubicBezTo>
                  <a:pt x="101" y="41"/>
                  <a:pt x="101" y="41"/>
                  <a:pt x="101" y="41"/>
                </a:cubicBezTo>
                <a:cubicBezTo>
                  <a:pt x="103" y="41"/>
                  <a:pt x="105" y="42"/>
                  <a:pt x="105" y="44"/>
                </a:cubicBezTo>
                <a:cubicBezTo>
                  <a:pt x="109" y="57"/>
                  <a:pt x="109" y="57"/>
                  <a:pt x="109" y="57"/>
                </a:cubicBezTo>
                <a:cubicBezTo>
                  <a:pt x="122" y="54"/>
                  <a:pt x="122" y="54"/>
                  <a:pt x="122" y="54"/>
                </a:cubicBezTo>
                <a:cubicBezTo>
                  <a:pt x="124" y="53"/>
                  <a:pt x="126" y="54"/>
                  <a:pt x="126" y="56"/>
                </a:cubicBezTo>
                <a:cubicBezTo>
                  <a:pt x="128" y="64"/>
                  <a:pt x="128" y="64"/>
                  <a:pt x="128" y="64"/>
                </a:cubicBezTo>
                <a:cubicBezTo>
                  <a:pt x="129" y="66"/>
                  <a:pt x="128" y="68"/>
                  <a:pt x="126" y="68"/>
                </a:cubicBezTo>
                <a:cubicBezTo>
                  <a:pt x="112" y="72"/>
                  <a:pt x="112" y="72"/>
                  <a:pt x="112" y="72"/>
                </a:cubicBezTo>
                <a:cubicBezTo>
                  <a:pt x="117" y="90"/>
                  <a:pt x="117" y="90"/>
                  <a:pt x="117" y="90"/>
                </a:cubicBezTo>
                <a:cubicBezTo>
                  <a:pt x="118" y="91"/>
                  <a:pt x="117" y="93"/>
                  <a:pt x="115" y="94"/>
                </a:cubicBezTo>
                <a:cubicBezTo>
                  <a:pt x="107" y="96"/>
                  <a:pt x="107" y="96"/>
                  <a:pt x="107" y="96"/>
                </a:cubicBezTo>
                <a:cubicBezTo>
                  <a:pt x="105" y="96"/>
                  <a:pt x="103" y="95"/>
                  <a:pt x="103" y="94"/>
                </a:cubicBezTo>
                <a:cubicBezTo>
                  <a:pt x="98" y="76"/>
                  <a:pt x="98" y="76"/>
                  <a:pt x="98" y="76"/>
                </a:cubicBezTo>
                <a:cubicBezTo>
                  <a:pt x="85" y="79"/>
                  <a:pt x="85" y="79"/>
                  <a:pt x="85" y="79"/>
                </a:cubicBezTo>
                <a:cubicBezTo>
                  <a:pt x="83" y="80"/>
                  <a:pt x="81" y="79"/>
                  <a:pt x="81" y="77"/>
                </a:cubicBezTo>
                <a:cubicBezTo>
                  <a:pt x="78" y="69"/>
                  <a:pt x="78" y="69"/>
                  <a:pt x="78" y="69"/>
                </a:cubicBezTo>
                <a:cubicBezTo>
                  <a:pt x="78" y="67"/>
                  <a:pt x="79" y="65"/>
                  <a:pt x="81" y="65"/>
                </a:cubicBezTo>
                <a:moveTo>
                  <a:pt x="153" y="49"/>
                </a:moveTo>
                <a:cubicBezTo>
                  <a:pt x="155" y="48"/>
                  <a:pt x="158" y="48"/>
                  <a:pt x="160" y="48"/>
                </a:cubicBezTo>
                <a:cubicBezTo>
                  <a:pt x="160" y="48"/>
                  <a:pt x="160" y="48"/>
                  <a:pt x="160" y="48"/>
                </a:cubicBezTo>
                <a:cubicBezTo>
                  <a:pt x="160" y="48"/>
                  <a:pt x="160" y="48"/>
                  <a:pt x="160" y="48"/>
                </a:cubicBezTo>
                <a:cubicBezTo>
                  <a:pt x="158" y="46"/>
                  <a:pt x="157" y="42"/>
                  <a:pt x="157" y="39"/>
                </a:cubicBezTo>
                <a:cubicBezTo>
                  <a:pt x="157" y="39"/>
                  <a:pt x="156" y="28"/>
                  <a:pt x="170" y="20"/>
                </a:cubicBezTo>
                <a:cubicBezTo>
                  <a:pt x="170" y="19"/>
                  <a:pt x="170" y="19"/>
                  <a:pt x="171" y="20"/>
                </a:cubicBezTo>
                <a:cubicBezTo>
                  <a:pt x="184" y="28"/>
                  <a:pt x="184" y="39"/>
                  <a:pt x="184" y="39"/>
                </a:cubicBezTo>
                <a:cubicBezTo>
                  <a:pt x="184" y="42"/>
                  <a:pt x="182" y="46"/>
                  <a:pt x="180" y="48"/>
                </a:cubicBezTo>
                <a:cubicBezTo>
                  <a:pt x="182" y="48"/>
                  <a:pt x="185" y="48"/>
                  <a:pt x="188" y="49"/>
                </a:cubicBezTo>
                <a:cubicBezTo>
                  <a:pt x="196" y="52"/>
                  <a:pt x="200" y="62"/>
                  <a:pt x="200" y="70"/>
                </a:cubicBezTo>
                <a:cubicBezTo>
                  <a:pt x="200" y="71"/>
                  <a:pt x="200" y="71"/>
                  <a:pt x="200" y="71"/>
                </a:cubicBezTo>
                <a:cubicBezTo>
                  <a:pt x="189" y="77"/>
                  <a:pt x="182" y="75"/>
                  <a:pt x="178" y="74"/>
                </a:cubicBezTo>
                <a:cubicBezTo>
                  <a:pt x="179" y="75"/>
                  <a:pt x="179" y="76"/>
                  <a:pt x="179" y="78"/>
                </a:cubicBezTo>
                <a:cubicBezTo>
                  <a:pt x="179" y="83"/>
                  <a:pt x="175" y="87"/>
                  <a:pt x="170" y="87"/>
                </a:cubicBezTo>
                <a:cubicBezTo>
                  <a:pt x="165" y="87"/>
                  <a:pt x="161" y="83"/>
                  <a:pt x="161" y="78"/>
                </a:cubicBezTo>
                <a:cubicBezTo>
                  <a:pt x="161" y="76"/>
                  <a:pt x="161" y="75"/>
                  <a:pt x="162" y="74"/>
                </a:cubicBezTo>
                <a:cubicBezTo>
                  <a:pt x="159" y="75"/>
                  <a:pt x="151" y="77"/>
                  <a:pt x="141" y="71"/>
                </a:cubicBezTo>
                <a:cubicBezTo>
                  <a:pt x="140" y="71"/>
                  <a:pt x="140" y="71"/>
                  <a:pt x="140" y="70"/>
                </a:cubicBezTo>
                <a:cubicBezTo>
                  <a:pt x="140" y="62"/>
                  <a:pt x="144" y="52"/>
                  <a:pt x="153" y="49"/>
                </a:cubicBezTo>
                <a:moveTo>
                  <a:pt x="212" y="64"/>
                </a:moveTo>
                <a:cubicBezTo>
                  <a:pt x="214" y="56"/>
                  <a:pt x="214" y="56"/>
                  <a:pt x="214" y="56"/>
                </a:cubicBezTo>
                <a:cubicBezTo>
                  <a:pt x="215" y="54"/>
                  <a:pt x="217" y="53"/>
                  <a:pt x="218" y="54"/>
                </a:cubicBezTo>
                <a:cubicBezTo>
                  <a:pt x="232" y="57"/>
                  <a:pt x="232" y="57"/>
                  <a:pt x="232" y="57"/>
                </a:cubicBezTo>
                <a:cubicBezTo>
                  <a:pt x="235" y="44"/>
                  <a:pt x="235" y="44"/>
                  <a:pt x="235" y="44"/>
                </a:cubicBezTo>
                <a:cubicBezTo>
                  <a:pt x="236" y="42"/>
                  <a:pt x="238" y="41"/>
                  <a:pt x="239" y="41"/>
                </a:cubicBezTo>
                <a:cubicBezTo>
                  <a:pt x="247" y="44"/>
                  <a:pt x="247" y="44"/>
                  <a:pt x="247" y="44"/>
                </a:cubicBezTo>
                <a:cubicBezTo>
                  <a:pt x="249" y="44"/>
                  <a:pt x="250" y="46"/>
                  <a:pt x="250" y="48"/>
                </a:cubicBezTo>
                <a:cubicBezTo>
                  <a:pt x="246" y="61"/>
                  <a:pt x="246" y="61"/>
                  <a:pt x="246" y="61"/>
                </a:cubicBezTo>
                <a:cubicBezTo>
                  <a:pt x="260" y="65"/>
                  <a:pt x="260" y="65"/>
                  <a:pt x="260" y="65"/>
                </a:cubicBezTo>
                <a:cubicBezTo>
                  <a:pt x="261" y="65"/>
                  <a:pt x="262" y="67"/>
                  <a:pt x="262" y="69"/>
                </a:cubicBezTo>
                <a:cubicBezTo>
                  <a:pt x="260" y="77"/>
                  <a:pt x="260" y="77"/>
                  <a:pt x="260" y="77"/>
                </a:cubicBezTo>
                <a:cubicBezTo>
                  <a:pt x="259" y="79"/>
                  <a:pt x="257" y="80"/>
                  <a:pt x="256" y="79"/>
                </a:cubicBezTo>
                <a:cubicBezTo>
                  <a:pt x="242" y="76"/>
                  <a:pt x="242" y="76"/>
                  <a:pt x="242" y="76"/>
                </a:cubicBezTo>
                <a:cubicBezTo>
                  <a:pt x="237" y="94"/>
                  <a:pt x="237" y="94"/>
                  <a:pt x="237" y="94"/>
                </a:cubicBezTo>
                <a:cubicBezTo>
                  <a:pt x="237" y="95"/>
                  <a:pt x="235" y="96"/>
                  <a:pt x="233" y="96"/>
                </a:cubicBezTo>
                <a:cubicBezTo>
                  <a:pt x="225" y="94"/>
                  <a:pt x="225" y="94"/>
                  <a:pt x="225" y="94"/>
                </a:cubicBezTo>
                <a:cubicBezTo>
                  <a:pt x="224" y="93"/>
                  <a:pt x="223" y="91"/>
                  <a:pt x="223" y="90"/>
                </a:cubicBezTo>
                <a:cubicBezTo>
                  <a:pt x="228" y="72"/>
                  <a:pt x="228" y="72"/>
                  <a:pt x="228" y="72"/>
                </a:cubicBezTo>
                <a:cubicBezTo>
                  <a:pt x="215" y="68"/>
                  <a:pt x="215" y="68"/>
                  <a:pt x="215" y="68"/>
                </a:cubicBezTo>
                <a:cubicBezTo>
                  <a:pt x="213" y="68"/>
                  <a:pt x="212" y="66"/>
                  <a:pt x="212" y="64"/>
                </a:cubicBezTo>
                <a:moveTo>
                  <a:pt x="279" y="127"/>
                </a:moveTo>
                <a:cubicBezTo>
                  <a:pt x="267" y="148"/>
                  <a:pt x="267" y="148"/>
                  <a:pt x="267" y="148"/>
                </a:cubicBezTo>
                <a:cubicBezTo>
                  <a:pt x="238" y="131"/>
                  <a:pt x="204" y="122"/>
                  <a:pt x="170" y="122"/>
                </a:cubicBezTo>
                <a:cubicBezTo>
                  <a:pt x="136" y="122"/>
                  <a:pt x="102" y="131"/>
                  <a:pt x="73" y="148"/>
                </a:cubicBezTo>
                <a:cubicBezTo>
                  <a:pt x="61" y="127"/>
                  <a:pt x="61" y="127"/>
                  <a:pt x="61" y="127"/>
                </a:cubicBezTo>
                <a:cubicBezTo>
                  <a:pt x="94" y="108"/>
                  <a:pt x="132" y="98"/>
                  <a:pt x="170" y="98"/>
                </a:cubicBezTo>
                <a:cubicBezTo>
                  <a:pt x="209" y="98"/>
                  <a:pt x="246" y="108"/>
                  <a:pt x="279" y="127"/>
                </a:cubicBezTo>
                <a:moveTo>
                  <a:pt x="267" y="88"/>
                </a:moveTo>
                <a:cubicBezTo>
                  <a:pt x="271" y="81"/>
                  <a:pt x="280" y="74"/>
                  <a:pt x="289" y="76"/>
                </a:cubicBezTo>
                <a:cubicBezTo>
                  <a:pt x="291" y="76"/>
                  <a:pt x="294" y="77"/>
                  <a:pt x="296" y="79"/>
                </a:cubicBezTo>
                <a:cubicBezTo>
                  <a:pt x="295" y="76"/>
                  <a:pt x="295" y="72"/>
                  <a:pt x="297" y="70"/>
                </a:cubicBezTo>
                <a:cubicBezTo>
                  <a:pt x="297" y="69"/>
                  <a:pt x="302" y="60"/>
                  <a:pt x="318" y="59"/>
                </a:cubicBezTo>
                <a:cubicBezTo>
                  <a:pt x="318" y="59"/>
                  <a:pt x="318" y="59"/>
                  <a:pt x="318" y="59"/>
                </a:cubicBezTo>
                <a:cubicBezTo>
                  <a:pt x="318" y="59"/>
                  <a:pt x="318" y="60"/>
                  <a:pt x="318" y="60"/>
                </a:cubicBezTo>
                <a:cubicBezTo>
                  <a:pt x="285" y="117"/>
                  <a:pt x="285" y="117"/>
                  <a:pt x="285" y="117"/>
                </a:cubicBezTo>
                <a:cubicBezTo>
                  <a:pt x="285" y="118"/>
                  <a:pt x="284" y="118"/>
                  <a:pt x="284" y="118"/>
                </a:cubicBezTo>
                <a:cubicBezTo>
                  <a:pt x="284" y="118"/>
                  <a:pt x="284" y="118"/>
                  <a:pt x="284" y="118"/>
                </a:cubicBezTo>
                <a:cubicBezTo>
                  <a:pt x="280" y="115"/>
                  <a:pt x="279" y="109"/>
                  <a:pt x="281" y="105"/>
                </a:cubicBezTo>
                <a:cubicBezTo>
                  <a:pt x="282" y="104"/>
                  <a:pt x="283" y="103"/>
                  <a:pt x="284" y="102"/>
                </a:cubicBezTo>
                <a:cubicBezTo>
                  <a:pt x="281" y="101"/>
                  <a:pt x="273" y="99"/>
                  <a:pt x="267" y="89"/>
                </a:cubicBezTo>
                <a:cubicBezTo>
                  <a:pt x="267" y="89"/>
                  <a:pt x="267" y="89"/>
                  <a:pt x="267" y="88"/>
                </a:cubicBezTo>
                <a:moveTo>
                  <a:pt x="0" y="0"/>
                </a:moveTo>
                <a:cubicBezTo>
                  <a:pt x="0" y="0"/>
                  <a:pt x="0" y="53"/>
                  <a:pt x="0" y="224"/>
                </a:cubicBezTo>
                <a:cubicBezTo>
                  <a:pt x="0" y="398"/>
                  <a:pt x="170" y="462"/>
                  <a:pt x="170" y="462"/>
                </a:cubicBezTo>
                <a:cubicBezTo>
                  <a:pt x="170" y="462"/>
                  <a:pt x="340" y="398"/>
                  <a:pt x="340" y="224"/>
                </a:cubicBezTo>
                <a:cubicBezTo>
                  <a:pt x="340" y="53"/>
                  <a:pt x="340" y="0"/>
                  <a:pt x="340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4365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grpSp>
        <p:nvGrpSpPr>
          <p:cNvPr id="35" name="Group 4"/>
          <p:cNvGrpSpPr>
            <a:grpSpLocks noChangeAspect="1"/>
          </p:cNvGrpSpPr>
          <p:nvPr userDrawn="1"/>
        </p:nvGrpSpPr>
        <p:grpSpPr bwMode="auto">
          <a:xfrm>
            <a:off x="3312000" y="2337323"/>
            <a:ext cx="1130642" cy="444393"/>
            <a:chOff x="1931" y="1786"/>
            <a:chExt cx="1898" cy="746"/>
          </a:xfrm>
          <a:solidFill>
            <a:schemeClr val="accent1"/>
          </a:solidFill>
        </p:grpSpPr>
        <p:sp>
          <p:nvSpPr>
            <p:cNvPr id="36" name="Freeform 5"/>
            <p:cNvSpPr>
              <a:spLocks noEditPoints="1"/>
            </p:cNvSpPr>
            <p:nvPr userDrawn="1"/>
          </p:nvSpPr>
          <p:spPr bwMode="auto">
            <a:xfrm>
              <a:off x="1931" y="2220"/>
              <a:ext cx="1896" cy="312"/>
            </a:xfrm>
            <a:custGeom>
              <a:avLst/>
              <a:gdLst>
                <a:gd name="T0" fmla="*/ 897 w 921"/>
                <a:gd name="T1" fmla="*/ 82 h 151"/>
                <a:gd name="T2" fmla="*/ 873 w 921"/>
                <a:gd name="T3" fmla="*/ 59 h 151"/>
                <a:gd name="T4" fmla="*/ 823 w 921"/>
                <a:gd name="T5" fmla="*/ 95 h 151"/>
                <a:gd name="T6" fmla="*/ 918 w 921"/>
                <a:gd name="T7" fmla="*/ 122 h 151"/>
                <a:gd name="T8" fmla="*/ 874 w 921"/>
                <a:gd name="T9" fmla="*/ 130 h 151"/>
                <a:gd name="T10" fmla="*/ 920 w 921"/>
                <a:gd name="T11" fmla="*/ 98 h 151"/>
                <a:gd name="T12" fmla="*/ 874 w 921"/>
                <a:gd name="T13" fmla="*/ 40 h 151"/>
                <a:gd name="T14" fmla="*/ 785 w 921"/>
                <a:gd name="T15" fmla="*/ 82 h 151"/>
                <a:gd name="T16" fmla="*/ 761 w 921"/>
                <a:gd name="T17" fmla="*/ 59 h 151"/>
                <a:gd name="T18" fmla="*/ 711 w 921"/>
                <a:gd name="T19" fmla="*/ 95 h 151"/>
                <a:gd name="T20" fmla="*/ 806 w 921"/>
                <a:gd name="T21" fmla="*/ 122 h 151"/>
                <a:gd name="T22" fmla="*/ 762 w 921"/>
                <a:gd name="T23" fmla="*/ 130 h 151"/>
                <a:gd name="T24" fmla="*/ 808 w 921"/>
                <a:gd name="T25" fmla="*/ 98 h 151"/>
                <a:gd name="T26" fmla="*/ 762 w 921"/>
                <a:gd name="T27" fmla="*/ 40 h 151"/>
                <a:gd name="T28" fmla="*/ 612 w 921"/>
                <a:gd name="T29" fmla="*/ 95 h 151"/>
                <a:gd name="T30" fmla="*/ 670 w 921"/>
                <a:gd name="T31" fmla="*/ 89 h 151"/>
                <a:gd name="T32" fmla="*/ 640 w 921"/>
                <a:gd name="T33" fmla="*/ 130 h 151"/>
                <a:gd name="T34" fmla="*/ 670 w 921"/>
                <a:gd name="T35" fmla="*/ 55 h 151"/>
                <a:gd name="T36" fmla="*/ 636 w 921"/>
                <a:gd name="T37" fmla="*/ 40 h 151"/>
                <a:gd name="T38" fmla="*/ 636 w 921"/>
                <a:gd name="T39" fmla="*/ 150 h 151"/>
                <a:gd name="T40" fmla="*/ 670 w 921"/>
                <a:gd name="T41" fmla="*/ 135 h 151"/>
                <a:gd name="T42" fmla="*/ 692 w 921"/>
                <a:gd name="T43" fmla="*/ 148 h 151"/>
                <a:gd name="T44" fmla="*/ 670 w 921"/>
                <a:gd name="T45" fmla="*/ 3 h 151"/>
                <a:gd name="T46" fmla="*/ 503 w 921"/>
                <a:gd name="T47" fmla="*/ 56 h 151"/>
                <a:gd name="T48" fmla="*/ 500 w 921"/>
                <a:gd name="T49" fmla="*/ 43 h 151"/>
                <a:gd name="T50" fmla="*/ 479 w 921"/>
                <a:gd name="T51" fmla="*/ 148 h 151"/>
                <a:gd name="T52" fmla="*/ 501 w 921"/>
                <a:gd name="T53" fmla="*/ 93 h 151"/>
                <a:gd name="T54" fmla="*/ 528 w 921"/>
                <a:gd name="T55" fmla="*/ 60 h 151"/>
                <a:gd name="T56" fmla="*/ 549 w 921"/>
                <a:gd name="T57" fmla="*/ 148 h 151"/>
                <a:gd name="T58" fmla="*/ 571 w 921"/>
                <a:gd name="T59" fmla="*/ 78 h 151"/>
                <a:gd name="T60" fmla="*/ 431 w 921"/>
                <a:gd name="T61" fmla="*/ 43 h 151"/>
                <a:gd name="T62" fmla="*/ 425 w 921"/>
                <a:gd name="T63" fmla="*/ 121 h 151"/>
                <a:gd name="T64" fmla="*/ 384 w 921"/>
                <a:gd name="T65" fmla="*/ 105 h 151"/>
                <a:gd name="T66" fmla="*/ 362 w 921"/>
                <a:gd name="T67" fmla="*/ 43 h 151"/>
                <a:gd name="T68" fmla="*/ 399 w 921"/>
                <a:gd name="T69" fmla="*/ 151 h 151"/>
                <a:gd name="T70" fmla="*/ 432 w 921"/>
                <a:gd name="T71" fmla="*/ 135 h 151"/>
                <a:gd name="T72" fmla="*/ 454 w 921"/>
                <a:gd name="T73" fmla="*/ 148 h 151"/>
                <a:gd name="T74" fmla="*/ 431 w 921"/>
                <a:gd name="T75" fmla="*/ 43 h 151"/>
                <a:gd name="T76" fmla="*/ 267 w 921"/>
                <a:gd name="T77" fmla="*/ 30 h 151"/>
                <a:gd name="T78" fmla="*/ 267 w 921"/>
                <a:gd name="T79" fmla="*/ 127 h 151"/>
                <a:gd name="T80" fmla="*/ 249 w 921"/>
                <a:gd name="T81" fmla="*/ 30 h 151"/>
                <a:gd name="T82" fmla="*/ 225 w 921"/>
                <a:gd name="T83" fmla="*/ 10 h 151"/>
                <a:gd name="T84" fmla="*/ 268 w 921"/>
                <a:gd name="T85" fmla="*/ 148 h 151"/>
                <a:gd name="T86" fmla="*/ 268 w 921"/>
                <a:gd name="T87" fmla="*/ 10 h 151"/>
                <a:gd name="T88" fmla="*/ 175 w 921"/>
                <a:gd name="T89" fmla="*/ 28 h 151"/>
                <a:gd name="T90" fmla="*/ 161 w 921"/>
                <a:gd name="T91" fmla="*/ 7 h 151"/>
                <a:gd name="T92" fmla="*/ 124 w 921"/>
                <a:gd name="T93" fmla="*/ 49 h 151"/>
                <a:gd name="T94" fmla="*/ 108 w 921"/>
                <a:gd name="T95" fmla="*/ 66 h 151"/>
                <a:gd name="T96" fmla="*/ 124 w 921"/>
                <a:gd name="T97" fmla="*/ 148 h 151"/>
                <a:gd name="T98" fmla="*/ 145 w 921"/>
                <a:gd name="T99" fmla="*/ 66 h 151"/>
                <a:gd name="T100" fmla="*/ 171 w 921"/>
                <a:gd name="T101" fmla="*/ 49 h 151"/>
                <a:gd name="T102" fmla="*/ 145 w 921"/>
                <a:gd name="T103" fmla="*/ 47 h 151"/>
                <a:gd name="T104" fmla="*/ 76 w 921"/>
                <a:gd name="T105" fmla="*/ 98 h 151"/>
                <a:gd name="T106" fmla="*/ 21 w 921"/>
                <a:gd name="T107" fmla="*/ 98 h 151"/>
                <a:gd name="T108" fmla="*/ 76 w 921"/>
                <a:gd name="T109" fmla="*/ 98 h 151"/>
                <a:gd name="T110" fmla="*/ 48 w 921"/>
                <a:gd name="T111" fmla="*/ 46 h 151"/>
                <a:gd name="T112" fmla="*/ 48 w 921"/>
                <a:gd name="T113" fmla="*/ 15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21" h="151">
                  <a:moveTo>
                    <a:pt x="873" y="59"/>
                  </a:moveTo>
                  <a:cubicBezTo>
                    <a:pt x="887" y="59"/>
                    <a:pt x="896" y="68"/>
                    <a:pt x="897" y="82"/>
                  </a:cubicBezTo>
                  <a:cubicBezTo>
                    <a:pt x="846" y="82"/>
                    <a:pt x="846" y="82"/>
                    <a:pt x="846" y="82"/>
                  </a:cubicBezTo>
                  <a:cubicBezTo>
                    <a:pt x="849" y="68"/>
                    <a:pt x="859" y="59"/>
                    <a:pt x="873" y="59"/>
                  </a:cubicBezTo>
                  <a:moveTo>
                    <a:pt x="874" y="40"/>
                  </a:moveTo>
                  <a:cubicBezTo>
                    <a:pt x="843" y="40"/>
                    <a:pt x="823" y="62"/>
                    <a:pt x="823" y="95"/>
                  </a:cubicBezTo>
                  <a:cubicBezTo>
                    <a:pt x="823" y="129"/>
                    <a:pt x="844" y="150"/>
                    <a:pt x="874" y="150"/>
                  </a:cubicBezTo>
                  <a:cubicBezTo>
                    <a:pt x="895" y="150"/>
                    <a:pt x="913" y="137"/>
                    <a:pt x="918" y="122"/>
                  </a:cubicBezTo>
                  <a:cubicBezTo>
                    <a:pt x="899" y="112"/>
                    <a:pt x="899" y="112"/>
                    <a:pt x="899" y="112"/>
                  </a:cubicBezTo>
                  <a:cubicBezTo>
                    <a:pt x="895" y="125"/>
                    <a:pt x="885" y="130"/>
                    <a:pt x="874" y="130"/>
                  </a:cubicBezTo>
                  <a:cubicBezTo>
                    <a:pt x="858" y="130"/>
                    <a:pt x="847" y="119"/>
                    <a:pt x="845" y="98"/>
                  </a:cubicBezTo>
                  <a:cubicBezTo>
                    <a:pt x="920" y="98"/>
                    <a:pt x="920" y="98"/>
                    <a:pt x="920" y="98"/>
                  </a:cubicBezTo>
                  <a:cubicBezTo>
                    <a:pt x="920" y="92"/>
                    <a:pt x="920" y="92"/>
                    <a:pt x="920" y="92"/>
                  </a:cubicBezTo>
                  <a:cubicBezTo>
                    <a:pt x="921" y="63"/>
                    <a:pt x="903" y="40"/>
                    <a:pt x="874" y="40"/>
                  </a:cubicBezTo>
                  <a:moveTo>
                    <a:pt x="761" y="59"/>
                  </a:moveTo>
                  <a:cubicBezTo>
                    <a:pt x="775" y="59"/>
                    <a:pt x="784" y="68"/>
                    <a:pt x="785" y="82"/>
                  </a:cubicBezTo>
                  <a:cubicBezTo>
                    <a:pt x="734" y="82"/>
                    <a:pt x="734" y="82"/>
                    <a:pt x="734" y="82"/>
                  </a:cubicBezTo>
                  <a:cubicBezTo>
                    <a:pt x="737" y="68"/>
                    <a:pt x="747" y="59"/>
                    <a:pt x="761" y="59"/>
                  </a:cubicBezTo>
                  <a:moveTo>
                    <a:pt x="762" y="40"/>
                  </a:moveTo>
                  <a:cubicBezTo>
                    <a:pt x="731" y="40"/>
                    <a:pt x="711" y="62"/>
                    <a:pt x="711" y="95"/>
                  </a:cubicBezTo>
                  <a:cubicBezTo>
                    <a:pt x="711" y="129"/>
                    <a:pt x="733" y="150"/>
                    <a:pt x="762" y="150"/>
                  </a:cubicBezTo>
                  <a:cubicBezTo>
                    <a:pt x="784" y="150"/>
                    <a:pt x="801" y="137"/>
                    <a:pt x="806" y="122"/>
                  </a:cubicBezTo>
                  <a:cubicBezTo>
                    <a:pt x="787" y="112"/>
                    <a:pt x="787" y="112"/>
                    <a:pt x="787" y="112"/>
                  </a:cubicBezTo>
                  <a:cubicBezTo>
                    <a:pt x="783" y="125"/>
                    <a:pt x="773" y="130"/>
                    <a:pt x="762" y="130"/>
                  </a:cubicBezTo>
                  <a:cubicBezTo>
                    <a:pt x="746" y="130"/>
                    <a:pt x="735" y="119"/>
                    <a:pt x="733" y="98"/>
                  </a:cubicBezTo>
                  <a:cubicBezTo>
                    <a:pt x="808" y="98"/>
                    <a:pt x="808" y="98"/>
                    <a:pt x="808" y="98"/>
                  </a:cubicBezTo>
                  <a:cubicBezTo>
                    <a:pt x="808" y="92"/>
                    <a:pt x="808" y="92"/>
                    <a:pt x="808" y="92"/>
                  </a:cubicBezTo>
                  <a:cubicBezTo>
                    <a:pt x="809" y="63"/>
                    <a:pt x="792" y="40"/>
                    <a:pt x="762" y="40"/>
                  </a:cubicBezTo>
                  <a:moveTo>
                    <a:pt x="640" y="130"/>
                  </a:moveTo>
                  <a:cubicBezTo>
                    <a:pt x="623" y="130"/>
                    <a:pt x="612" y="117"/>
                    <a:pt x="612" y="95"/>
                  </a:cubicBezTo>
                  <a:cubicBezTo>
                    <a:pt x="612" y="72"/>
                    <a:pt x="623" y="60"/>
                    <a:pt x="640" y="60"/>
                  </a:cubicBezTo>
                  <a:cubicBezTo>
                    <a:pt x="656" y="60"/>
                    <a:pt x="668" y="70"/>
                    <a:pt x="670" y="89"/>
                  </a:cubicBezTo>
                  <a:cubicBezTo>
                    <a:pt x="670" y="100"/>
                    <a:pt x="670" y="100"/>
                    <a:pt x="670" y="100"/>
                  </a:cubicBezTo>
                  <a:cubicBezTo>
                    <a:pt x="668" y="120"/>
                    <a:pt x="656" y="130"/>
                    <a:pt x="640" y="130"/>
                  </a:cubicBezTo>
                  <a:moveTo>
                    <a:pt x="670" y="3"/>
                  </a:moveTo>
                  <a:cubicBezTo>
                    <a:pt x="670" y="55"/>
                    <a:pt x="670" y="55"/>
                    <a:pt x="670" y="55"/>
                  </a:cubicBezTo>
                  <a:cubicBezTo>
                    <a:pt x="668" y="55"/>
                    <a:pt x="668" y="55"/>
                    <a:pt x="668" y="55"/>
                  </a:cubicBezTo>
                  <a:cubicBezTo>
                    <a:pt x="662" y="46"/>
                    <a:pt x="652" y="40"/>
                    <a:pt x="636" y="40"/>
                  </a:cubicBezTo>
                  <a:cubicBezTo>
                    <a:pt x="611" y="40"/>
                    <a:pt x="589" y="60"/>
                    <a:pt x="589" y="95"/>
                  </a:cubicBezTo>
                  <a:cubicBezTo>
                    <a:pt x="589" y="129"/>
                    <a:pt x="611" y="150"/>
                    <a:pt x="636" y="150"/>
                  </a:cubicBezTo>
                  <a:cubicBezTo>
                    <a:pt x="652" y="150"/>
                    <a:pt x="662" y="143"/>
                    <a:pt x="668" y="135"/>
                  </a:cubicBezTo>
                  <a:cubicBezTo>
                    <a:pt x="670" y="135"/>
                    <a:pt x="670" y="135"/>
                    <a:pt x="670" y="135"/>
                  </a:cubicBezTo>
                  <a:cubicBezTo>
                    <a:pt x="670" y="148"/>
                    <a:pt x="670" y="148"/>
                    <a:pt x="670" y="148"/>
                  </a:cubicBezTo>
                  <a:cubicBezTo>
                    <a:pt x="692" y="148"/>
                    <a:pt x="692" y="148"/>
                    <a:pt x="692" y="148"/>
                  </a:cubicBezTo>
                  <a:cubicBezTo>
                    <a:pt x="692" y="0"/>
                    <a:pt x="692" y="0"/>
                    <a:pt x="692" y="0"/>
                  </a:cubicBezTo>
                  <a:lnTo>
                    <a:pt x="670" y="3"/>
                  </a:lnTo>
                  <a:close/>
                  <a:moveTo>
                    <a:pt x="534" y="40"/>
                  </a:moveTo>
                  <a:cubicBezTo>
                    <a:pt x="520" y="40"/>
                    <a:pt x="508" y="47"/>
                    <a:pt x="503" y="56"/>
                  </a:cubicBezTo>
                  <a:cubicBezTo>
                    <a:pt x="501" y="56"/>
                    <a:pt x="501" y="56"/>
                    <a:pt x="501" y="56"/>
                  </a:cubicBezTo>
                  <a:cubicBezTo>
                    <a:pt x="500" y="43"/>
                    <a:pt x="500" y="43"/>
                    <a:pt x="500" y="43"/>
                  </a:cubicBezTo>
                  <a:cubicBezTo>
                    <a:pt x="479" y="43"/>
                    <a:pt x="479" y="43"/>
                    <a:pt x="479" y="43"/>
                  </a:cubicBezTo>
                  <a:cubicBezTo>
                    <a:pt x="479" y="148"/>
                    <a:pt x="479" y="148"/>
                    <a:pt x="479" y="148"/>
                  </a:cubicBezTo>
                  <a:cubicBezTo>
                    <a:pt x="501" y="148"/>
                    <a:pt x="501" y="148"/>
                    <a:pt x="501" y="148"/>
                  </a:cubicBezTo>
                  <a:cubicBezTo>
                    <a:pt x="501" y="93"/>
                    <a:pt x="501" y="93"/>
                    <a:pt x="501" y="93"/>
                  </a:cubicBezTo>
                  <a:cubicBezTo>
                    <a:pt x="501" y="82"/>
                    <a:pt x="504" y="74"/>
                    <a:pt x="508" y="69"/>
                  </a:cubicBezTo>
                  <a:cubicBezTo>
                    <a:pt x="513" y="63"/>
                    <a:pt x="521" y="60"/>
                    <a:pt x="528" y="60"/>
                  </a:cubicBezTo>
                  <a:cubicBezTo>
                    <a:pt x="542" y="60"/>
                    <a:pt x="549" y="67"/>
                    <a:pt x="549" y="86"/>
                  </a:cubicBezTo>
                  <a:cubicBezTo>
                    <a:pt x="549" y="148"/>
                    <a:pt x="549" y="148"/>
                    <a:pt x="549" y="148"/>
                  </a:cubicBezTo>
                  <a:cubicBezTo>
                    <a:pt x="571" y="148"/>
                    <a:pt x="571" y="148"/>
                    <a:pt x="571" y="148"/>
                  </a:cubicBezTo>
                  <a:cubicBezTo>
                    <a:pt x="571" y="78"/>
                    <a:pt x="571" y="78"/>
                    <a:pt x="571" y="78"/>
                  </a:cubicBezTo>
                  <a:cubicBezTo>
                    <a:pt x="571" y="49"/>
                    <a:pt x="554" y="40"/>
                    <a:pt x="534" y="40"/>
                  </a:cubicBezTo>
                  <a:moveTo>
                    <a:pt x="431" y="43"/>
                  </a:moveTo>
                  <a:cubicBezTo>
                    <a:pt x="431" y="97"/>
                    <a:pt x="431" y="97"/>
                    <a:pt x="431" y="97"/>
                  </a:cubicBezTo>
                  <a:cubicBezTo>
                    <a:pt x="431" y="109"/>
                    <a:pt x="429" y="116"/>
                    <a:pt x="425" y="121"/>
                  </a:cubicBezTo>
                  <a:cubicBezTo>
                    <a:pt x="420" y="127"/>
                    <a:pt x="412" y="130"/>
                    <a:pt x="404" y="130"/>
                  </a:cubicBezTo>
                  <a:cubicBezTo>
                    <a:pt x="391" y="130"/>
                    <a:pt x="384" y="123"/>
                    <a:pt x="384" y="105"/>
                  </a:cubicBezTo>
                  <a:cubicBezTo>
                    <a:pt x="384" y="43"/>
                    <a:pt x="384" y="43"/>
                    <a:pt x="384" y="43"/>
                  </a:cubicBezTo>
                  <a:cubicBezTo>
                    <a:pt x="362" y="43"/>
                    <a:pt x="362" y="43"/>
                    <a:pt x="362" y="43"/>
                  </a:cubicBezTo>
                  <a:cubicBezTo>
                    <a:pt x="362" y="113"/>
                    <a:pt x="362" y="113"/>
                    <a:pt x="362" y="113"/>
                  </a:cubicBezTo>
                  <a:cubicBezTo>
                    <a:pt x="362" y="141"/>
                    <a:pt x="379" y="151"/>
                    <a:pt x="399" y="151"/>
                  </a:cubicBezTo>
                  <a:cubicBezTo>
                    <a:pt x="413" y="151"/>
                    <a:pt x="425" y="143"/>
                    <a:pt x="430" y="135"/>
                  </a:cubicBezTo>
                  <a:cubicBezTo>
                    <a:pt x="432" y="135"/>
                    <a:pt x="432" y="135"/>
                    <a:pt x="432" y="135"/>
                  </a:cubicBezTo>
                  <a:cubicBezTo>
                    <a:pt x="433" y="148"/>
                    <a:pt x="433" y="148"/>
                    <a:pt x="433" y="148"/>
                  </a:cubicBezTo>
                  <a:cubicBezTo>
                    <a:pt x="454" y="148"/>
                    <a:pt x="454" y="148"/>
                    <a:pt x="454" y="148"/>
                  </a:cubicBezTo>
                  <a:cubicBezTo>
                    <a:pt x="454" y="43"/>
                    <a:pt x="454" y="43"/>
                    <a:pt x="454" y="43"/>
                  </a:cubicBezTo>
                  <a:lnTo>
                    <a:pt x="431" y="43"/>
                  </a:lnTo>
                  <a:close/>
                  <a:moveTo>
                    <a:pt x="249" y="30"/>
                  </a:moveTo>
                  <a:cubicBezTo>
                    <a:pt x="267" y="30"/>
                    <a:pt x="267" y="30"/>
                    <a:pt x="267" y="30"/>
                  </a:cubicBezTo>
                  <a:cubicBezTo>
                    <a:pt x="305" y="30"/>
                    <a:pt x="318" y="47"/>
                    <a:pt x="318" y="78"/>
                  </a:cubicBezTo>
                  <a:cubicBezTo>
                    <a:pt x="318" y="110"/>
                    <a:pt x="305" y="127"/>
                    <a:pt x="267" y="127"/>
                  </a:cubicBezTo>
                  <a:cubicBezTo>
                    <a:pt x="249" y="127"/>
                    <a:pt x="249" y="127"/>
                    <a:pt x="249" y="127"/>
                  </a:cubicBezTo>
                  <a:lnTo>
                    <a:pt x="249" y="30"/>
                  </a:lnTo>
                  <a:close/>
                  <a:moveTo>
                    <a:pt x="268" y="10"/>
                  </a:moveTo>
                  <a:cubicBezTo>
                    <a:pt x="225" y="10"/>
                    <a:pt x="225" y="10"/>
                    <a:pt x="225" y="10"/>
                  </a:cubicBezTo>
                  <a:cubicBezTo>
                    <a:pt x="225" y="148"/>
                    <a:pt x="225" y="148"/>
                    <a:pt x="225" y="148"/>
                  </a:cubicBezTo>
                  <a:cubicBezTo>
                    <a:pt x="268" y="148"/>
                    <a:pt x="268" y="148"/>
                    <a:pt x="268" y="148"/>
                  </a:cubicBezTo>
                  <a:cubicBezTo>
                    <a:pt x="319" y="148"/>
                    <a:pt x="342" y="121"/>
                    <a:pt x="342" y="78"/>
                  </a:cubicBezTo>
                  <a:cubicBezTo>
                    <a:pt x="342" y="36"/>
                    <a:pt x="319" y="10"/>
                    <a:pt x="268" y="10"/>
                  </a:cubicBezTo>
                  <a:moveTo>
                    <a:pt x="163" y="26"/>
                  </a:moveTo>
                  <a:cubicBezTo>
                    <a:pt x="167" y="26"/>
                    <a:pt x="172" y="27"/>
                    <a:pt x="175" y="28"/>
                  </a:cubicBezTo>
                  <a:cubicBezTo>
                    <a:pt x="175" y="8"/>
                    <a:pt x="175" y="8"/>
                    <a:pt x="175" y="8"/>
                  </a:cubicBezTo>
                  <a:cubicBezTo>
                    <a:pt x="171" y="7"/>
                    <a:pt x="167" y="7"/>
                    <a:pt x="161" y="7"/>
                  </a:cubicBezTo>
                  <a:cubicBezTo>
                    <a:pt x="143" y="7"/>
                    <a:pt x="124" y="15"/>
                    <a:pt x="124" y="45"/>
                  </a:cubicBezTo>
                  <a:cubicBezTo>
                    <a:pt x="124" y="49"/>
                    <a:pt x="124" y="49"/>
                    <a:pt x="124" y="49"/>
                  </a:cubicBezTo>
                  <a:cubicBezTo>
                    <a:pt x="108" y="49"/>
                    <a:pt x="108" y="49"/>
                    <a:pt x="108" y="49"/>
                  </a:cubicBezTo>
                  <a:cubicBezTo>
                    <a:pt x="108" y="66"/>
                    <a:pt x="108" y="66"/>
                    <a:pt x="108" y="66"/>
                  </a:cubicBezTo>
                  <a:cubicBezTo>
                    <a:pt x="124" y="66"/>
                    <a:pt x="124" y="66"/>
                    <a:pt x="124" y="66"/>
                  </a:cubicBezTo>
                  <a:cubicBezTo>
                    <a:pt x="124" y="148"/>
                    <a:pt x="124" y="148"/>
                    <a:pt x="124" y="148"/>
                  </a:cubicBezTo>
                  <a:cubicBezTo>
                    <a:pt x="145" y="148"/>
                    <a:pt x="145" y="148"/>
                    <a:pt x="145" y="148"/>
                  </a:cubicBezTo>
                  <a:cubicBezTo>
                    <a:pt x="145" y="66"/>
                    <a:pt x="145" y="66"/>
                    <a:pt x="145" y="66"/>
                  </a:cubicBezTo>
                  <a:cubicBezTo>
                    <a:pt x="171" y="66"/>
                    <a:pt x="171" y="66"/>
                    <a:pt x="171" y="66"/>
                  </a:cubicBezTo>
                  <a:cubicBezTo>
                    <a:pt x="171" y="49"/>
                    <a:pt x="171" y="49"/>
                    <a:pt x="171" y="49"/>
                  </a:cubicBezTo>
                  <a:cubicBezTo>
                    <a:pt x="145" y="49"/>
                    <a:pt x="145" y="49"/>
                    <a:pt x="145" y="49"/>
                  </a:cubicBezTo>
                  <a:cubicBezTo>
                    <a:pt x="145" y="47"/>
                    <a:pt x="145" y="47"/>
                    <a:pt x="145" y="47"/>
                  </a:cubicBezTo>
                  <a:cubicBezTo>
                    <a:pt x="145" y="33"/>
                    <a:pt x="151" y="26"/>
                    <a:pt x="163" y="26"/>
                  </a:cubicBezTo>
                  <a:moveTo>
                    <a:pt x="76" y="98"/>
                  </a:moveTo>
                  <a:cubicBezTo>
                    <a:pt x="76" y="119"/>
                    <a:pt x="66" y="131"/>
                    <a:pt x="48" y="131"/>
                  </a:cubicBezTo>
                  <a:cubicBezTo>
                    <a:pt x="32" y="131"/>
                    <a:pt x="21" y="119"/>
                    <a:pt x="21" y="98"/>
                  </a:cubicBezTo>
                  <a:cubicBezTo>
                    <a:pt x="21" y="77"/>
                    <a:pt x="32" y="64"/>
                    <a:pt x="48" y="64"/>
                  </a:cubicBezTo>
                  <a:cubicBezTo>
                    <a:pt x="66" y="64"/>
                    <a:pt x="76" y="77"/>
                    <a:pt x="76" y="98"/>
                  </a:cubicBezTo>
                  <a:moveTo>
                    <a:pt x="97" y="98"/>
                  </a:moveTo>
                  <a:cubicBezTo>
                    <a:pt x="97" y="66"/>
                    <a:pt x="77" y="46"/>
                    <a:pt x="48" y="46"/>
                  </a:cubicBezTo>
                  <a:cubicBezTo>
                    <a:pt x="20" y="46"/>
                    <a:pt x="0" y="66"/>
                    <a:pt x="0" y="98"/>
                  </a:cubicBezTo>
                  <a:cubicBezTo>
                    <a:pt x="0" y="130"/>
                    <a:pt x="20" y="150"/>
                    <a:pt x="48" y="150"/>
                  </a:cubicBezTo>
                  <a:cubicBezTo>
                    <a:pt x="77" y="150"/>
                    <a:pt x="97" y="130"/>
                    <a:pt x="97" y="9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6"/>
            <p:cNvSpPr>
              <a:spLocks noEditPoints="1"/>
            </p:cNvSpPr>
            <p:nvPr userDrawn="1"/>
          </p:nvSpPr>
          <p:spPr bwMode="auto">
            <a:xfrm>
              <a:off x="1937" y="1786"/>
              <a:ext cx="1892" cy="395"/>
            </a:xfrm>
            <a:custGeom>
              <a:avLst/>
              <a:gdLst>
                <a:gd name="T0" fmla="*/ 895 w 919"/>
                <a:gd name="T1" fmla="*/ 46 h 191"/>
                <a:gd name="T2" fmla="*/ 840 w 919"/>
                <a:gd name="T3" fmla="*/ 46 h 191"/>
                <a:gd name="T4" fmla="*/ 855 w 919"/>
                <a:gd name="T5" fmla="*/ 152 h 191"/>
                <a:gd name="T6" fmla="*/ 864 w 919"/>
                <a:gd name="T7" fmla="*/ 191 h 191"/>
                <a:gd name="T8" fmla="*/ 910 w 919"/>
                <a:gd name="T9" fmla="*/ 68 h 191"/>
                <a:gd name="T10" fmla="*/ 780 w 919"/>
                <a:gd name="T11" fmla="*/ 111 h 191"/>
                <a:gd name="T12" fmla="*/ 805 w 919"/>
                <a:gd name="T13" fmla="*/ 65 h 191"/>
                <a:gd name="T14" fmla="*/ 780 w 919"/>
                <a:gd name="T15" fmla="*/ 46 h 191"/>
                <a:gd name="T16" fmla="*/ 757 w 919"/>
                <a:gd name="T17" fmla="*/ 20 h 191"/>
                <a:gd name="T18" fmla="*/ 743 w 919"/>
                <a:gd name="T19" fmla="*/ 46 h 191"/>
                <a:gd name="T20" fmla="*/ 757 w 919"/>
                <a:gd name="T21" fmla="*/ 65 h 191"/>
                <a:gd name="T22" fmla="*/ 795 w 919"/>
                <a:gd name="T23" fmla="*/ 153 h 191"/>
                <a:gd name="T24" fmla="*/ 811 w 919"/>
                <a:gd name="T25" fmla="*/ 130 h 191"/>
                <a:gd name="T26" fmla="*/ 780 w 919"/>
                <a:gd name="T27" fmla="*/ 111 h 191"/>
                <a:gd name="T28" fmla="*/ 702 w 919"/>
                <a:gd name="T29" fmla="*/ 46 h 191"/>
                <a:gd name="T30" fmla="*/ 725 w 919"/>
                <a:gd name="T31" fmla="*/ 151 h 191"/>
                <a:gd name="T32" fmla="*/ 728 w 919"/>
                <a:gd name="T33" fmla="*/ 15 h 191"/>
                <a:gd name="T34" fmla="*/ 699 w 919"/>
                <a:gd name="T35" fmla="*/ 15 h 191"/>
                <a:gd name="T36" fmla="*/ 728 w 919"/>
                <a:gd name="T37" fmla="*/ 15 h 191"/>
                <a:gd name="T38" fmla="*/ 596 w 919"/>
                <a:gd name="T39" fmla="*/ 133 h 191"/>
                <a:gd name="T40" fmla="*/ 679 w 919"/>
                <a:gd name="T41" fmla="*/ 120 h 191"/>
                <a:gd name="T42" fmla="*/ 622 w 919"/>
                <a:gd name="T43" fmla="*/ 73 h 191"/>
                <a:gd name="T44" fmla="*/ 667 w 919"/>
                <a:gd name="T45" fmla="*/ 76 h 191"/>
                <a:gd name="T46" fmla="*/ 638 w 919"/>
                <a:gd name="T47" fmla="*/ 43 h 191"/>
                <a:gd name="T48" fmla="*/ 635 w 919"/>
                <a:gd name="T49" fmla="*/ 107 h 191"/>
                <a:gd name="T50" fmla="*/ 638 w 919"/>
                <a:gd name="T51" fmla="*/ 135 h 191"/>
                <a:gd name="T52" fmla="*/ 581 w 919"/>
                <a:gd name="T53" fmla="*/ 44 h 191"/>
                <a:gd name="T54" fmla="*/ 551 w 919"/>
                <a:gd name="T55" fmla="*/ 62 h 191"/>
                <a:gd name="T56" fmla="*/ 529 w 919"/>
                <a:gd name="T57" fmla="*/ 47 h 191"/>
                <a:gd name="T58" fmla="*/ 552 w 919"/>
                <a:gd name="T59" fmla="*/ 151 h 191"/>
                <a:gd name="T60" fmla="*/ 578 w 919"/>
                <a:gd name="T61" fmla="*/ 65 h 191"/>
                <a:gd name="T62" fmla="*/ 588 w 919"/>
                <a:gd name="T63" fmla="*/ 44 h 191"/>
                <a:gd name="T64" fmla="*/ 460 w 919"/>
                <a:gd name="T65" fmla="*/ 63 h 191"/>
                <a:gd name="T66" fmla="*/ 433 w 919"/>
                <a:gd name="T67" fmla="*/ 86 h 191"/>
                <a:gd name="T68" fmla="*/ 460 w 919"/>
                <a:gd name="T69" fmla="*/ 43 h 191"/>
                <a:gd name="T70" fmla="*/ 461 w 919"/>
                <a:gd name="T71" fmla="*/ 153 h 191"/>
                <a:gd name="T72" fmla="*/ 486 w 919"/>
                <a:gd name="T73" fmla="*/ 116 h 191"/>
                <a:gd name="T74" fmla="*/ 432 w 919"/>
                <a:gd name="T75" fmla="*/ 102 h 191"/>
                <a:gd name="T76" fmla="*/ 507 w 919"/>
                <a:gd name="T77" fmla="*/ 96 h 191"/>
                <a:gd name="T78" fmla="*/ 378 w 919"/>
                <a:gd name="T79" fmla="*/ 46 h 191"/>
                <a:gd name="T80" fmla="*/ 324 w 919"/>
                <a:gd name="T81" fmla="*/ 46 h 191"/>
                <a:gd name="T82" fmla="*/ 338 w 919"/>
                <a:gd name="T83" fmla="*/ 151 h 191"/>
                <a:gd name="T84" fmla="*/ 402 w 919"/>
                <a:gd name="T85" fmla="*/ 46 h 191"/>
                <a:gd name="T86" fmla="*/ 281 w 919"/>
                <a:gd name="T87" fmla="*/ 46 h 191"/>
                <a:gd name="T88" fmla="*/ 258 w 919"/>
                <a:gd name="T89" fmla="*/ 151 h 191"/>
                <a:gd name="T90" fmla="*/ 281 w 919"/>
                <a:gd name="T91" fmla="*/ 46 h 191"/>
                <a:gd name="T92" fmla="*/ 269 w 919"/>
                <a:gd name="T93" fmla="*/ 0 h 191"/>
                <a:gd name="T94" fmla="*/ 269 w 919"/>
                <a:gd name="T95" fmla="*/ 29 h 191"/>
                <a:gd name="T96" fmla="*/ 193 w 919"/>
                <a:gd name="T97" fmla="*/ 43 h 191"/>
                <a:gd name="T98" fmla="*/ 160 w 919"/>
                <a:gd name="T99" fmla="*/ 60 h 191"/>
                <a:gd name="T100" fmla="*/ 138 w 919"/>
                <a:gd name="T101" fmla="*/ 46 h 191"/>
                <a:gd name="T102" fmla="*/ 161 w 919"/>
                <a:gd name="T103" fmla="*/ 151 h 191"/>
                <a:gd name="T104" fmla="*/ 167 w 919"/>
                <a:gd name="T105" fmla="*/ 73 h 191"/>
                <a:gd name="T106" fmla="*/ 208 w 919"/>
                <a:gd name="T107" fmla="*/ 89 h 191"/>
                <a:gd name="T108" fmla="*/ 230 w 919"/>
                <a:gd name="T109" fmla="*/ 151 h 191"/>
                <a:gd name="T110" fmla="*/ 193 w 919"/>
                <a:gd name="T111" fmla="*/ 43 h 191"/>
                <a:gd name="T112" fmla="*/ 24 w 919"/>
                <a:gd name="T113" fmla="*/ 14 h 191"/>
                <a:gd name="T114" fmla="*/ 0 w 919"/>
                <a:gd name="T115" fmla="*/ 96 h 191"/>
                <a:gd name="T116" fmla="*/ 111 w 919"/>
                <a:gd name="T117" fmla="*/ 96 h 191"/>
                <a:gd name="T118" fmla="*/ 87 w 919"/>
                <a:gd name="T119" fmla="*/ 14 h 191"/>
                <a:gd name="T120" fmla="*/ 55 w 919"/>
                <a:gd name="T121" fmla="*/ 134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19" h="191">
                  <a:moveTo>
                    <a:pt x="919" y="46"/>
                  </a:moveTo>
                  <a:cubicBezTo>
                    <a:pt x="895" y="46"/>
                    <a:pt x="895" y="46"/>
                    <a:pt x="895" y="46"/>
                  </a:cubicBezTo>
                  <a:cubicBezTo>
                    <a:pt x="867" y="127"/>
                    <a:pt x="867" y="127"/>
                    <a:pt x="867" y="127"/>
                  </a:cubicBezTo>
                  <a:cubicBezTo>
                    <a:pt x="840" y="46"/>
                    <a:pt x="840" y="46"/>
                    <a:pt x="840" y="46"/>
                  </a:cubicBezTo>
                  <a:cubicBezTo>
                    <a:pt x="814" y="46"/>
                    <a:pt x="814" y="46"/>
                    <a:pt x="814" y="46"/>
                  </a:cubicBezTo>
                  <a:cubicBezTo>
                    <a:pt x="855" y="152"/>
                    <a:pt x="855" y="152"/>
                    <a:pt x="855" y="152"/>
                  </a:cubicBezTo>
                  <a:cubicBezTo>
                    <a:pt x="840" y="191"/>
                    <a:pt x="840" y="191"/>
                    <a:pt x="840" y="191"/>
                  </a:cubicBezTo>
                  <a:cubicBezTo>
                    <a:pt x="864" y="191"/>
                    <a:pt x="864" y="191"/>
                    <a:pt x="864" y="191"/>
                  </a:cubicBezTo>
                  <a:cubicBezTo>
                    <a:pt x="911" y="68"/>
                    <a:pt x="911" y="68"/>
                    <a:pt x="911" y="68"/>
                  </a:cubicBezTo>
                  <a:cubicBezTo>
                    <a:pt x="910" y="68"/>
                    <a:pt x="910" y="68"/>
                    <a:pt x="910" y="68"/>
                  </a:cubicBezTo>
                  <a:lnTo>
                    <a:pt x="919" y="46"/>
                  </a:lnTo>
                  <a:close/>
                  <a:moveTo>
                    <a:pt x="780" y="111"/>
                  </a:moveTo>
                  <a:cubicBezTo>
                    <a:pt x="780" y="65"/>
                    <a:pt x="780" y="65"/>
                    <a:pt x="780" y="65"/>
                  </a:cubicBezTo>
                  <a:cubicBezTo>
                    <a:pt x="805" y="65"/>
                    <a:pt x="805" y="65"/>
                    <a:pt x="805" y="65"/>
                  </a:cubicBezTo>
                  <a:cubicBezTo>
                    <a:pt x="805" y="46"/>
                    <a:pt x="805" y="46"/>
                    <a:pt x="805" y="46"/>
                  </a:cubicBezTo>
                  <a:cubicBezTo>
                    <a:pt x="780" y="46"/>
                    <a:pt x="780" y="46"/>
                    <a:pt x="780" y="46"/>
                  </a:cubicBezTo>
                  <a:cubicBezTo>
                    <a:pt x="780" y="17"/>
                    <a:pt x="780" y="17"/>
                    <a:pt x="780" y="17"/>
                  </a:cubicBezTo>
                  <a:cubicBezTo>
                    <a:pt x="757" y="20"/>
                    <a:pt x="757" y="20"/>
                    <a:pt x="757" y="20"/>
                  </a:cubicBezTo>
                  <a:cubicBezTo>
                    <a:pt x="757" y="46"/>
                    <a:pt x="757" y="46"/>
                    <a:pt x="757" y="46"/>
                  </a:cubicBezTo>
                  <a:cubicBezTo>
                    <a:pt x="743" y="46"/>
                    <a:pt x="743" y="46"/>
                    <a:pt x="743" y="46"/>
                  </a:cubicBezTo>
                  <a:cubicBezTo>
                    <a:pt x="743" y="65"/>
                    <a:pt x="743" y="65"/>
                    <a:pt x="743" y="65"/>
                  </a:cubicBezTo>
                  <a:cubicBezTo>
                    <a:pt x="757" y="65"/>
                    <a:pt x="757" y="65"/>
                    <a:pt x="757" y="65"/>
                  </a:cubicBezTo>
                  <a:cubicBezTo>
                    <a:pt x="757" y="113"/>
                    <a:pt x="757" y="113"/>
                    <a:pt x="757" y="113"/>
                  </a:cubicBezTo>
                  <a:cubicBezTo>
                    <a:pt x="757" y="144"/>
                    <a:pt x="777" y="153"/>
                    <a:pt x="795" y="153"/>
                  </a:cubicBezTo>
                  <a:cubicBezTo>
                    <a:pt x="802" y="153"/>
                    <a:pt x="807" y="152"/>
                    <a:pt x="811" y="151"/>
                  </a:cubicBezTo>
                  <a:cubicBezTo>
                    <a:pt x="811" y="130"/>
                    <a:pt x="811" y="130"/>
                    <a:pt x="811" y="130"/>
                  </a:cubicBezTo>
                  <a:cubicBezTo>
                    <a:pt x="807" y="131"/>
                    <a:pt x="802" y="132"/>
                    <a:pt x="798" y="132"/>
                  </a:cubicBezTo>
                  <a:cubicBezTo>
                    <a:pt x="786" y="132"/>
                    <a:pt x="780" y="125"/>
                    <a:pt x="780" y="111"/>
                  </a:cubicBezTo>
                  <a:moveTo>
                    <a:pt x="725" y="46"/>
                  </a:moveTo>
                  <a:cubicBezTo>
                    <a:pt x="702" y="46"/>
                    <a:pt x="702" y="46"/>
                    <a:pt x="702" y="46"/>
                  </a:cubicBezTo>
                  <a:cubicBezTo>
                    <a:pt x="702" y="151"/>
                    <a:pt x="702" y="151"/>
                    <a:pt x="702" y="151"/>
                  </a:cubicBezTo>
                  <a:cubicBezTo>
                    <a:pt x="725" y="151"/>
                    <a:pt x="725" y="151"/>
                    <a:pt x="725" y="151"/>
                  </a:cubicBezTo>
                  <a:lnTo>
                    <a:pt x="725" y="46"/>
                  </a:lnTo>
                  <a:close/>
                  <a:moveTo>
                    <a:pt x="728" y="15"/>
                  </a:moveTo>
                  <a:cubicBezTo>
                    <a:pt x="728" y="6"/>
                    <a:pt x="722" y="0"/>
                    <a:pt x="714" y="0"/>
                  </a:cubicBezTo>
                  <a:cubicBezTo>
                    <a:pt x="705" y="0"/>
                    <a:pt x="699" y="6"/>
                    <a:pt x="699" y="15"/>
                  </a:cubicBezTo>
                  <a:cubicBezTo>
                    <a:pt x="699" y="23"/>
                    <a:pt x="705" y="29"/>
                    <a:pt x="714" y="29"/>
                  </a:cubicBezTo>
                  <a:cubicBezTo>
                    <a:pt x="722" y="29"/>
                    <a:pt x="728" y="23"/>
                    <a:pt x="728" y="15"/>
                  </a:cubicBezTo>
                  <a:moveTo>
                    <a:pt x="607" y="118"/>
                  </a:moveTo>
                  <a:cubicBezTo>
                    <a:pt x="596" y="133"/>
                    <a:pt x="596" y="133"/>
                    <a:pt x="596" y="133"/>
                  </a:cubicBezTo>
                  <a:cubicBezTo>
                    <a:pt x="603" y="144"/>
                    <a:pt x="617" y="153"/>
                    <a:pt x="638" y="153"/>
                  </a:cubicBezTo>
                  <a:cubicBezTo>
                    <a:pt x="663" y="153"/>
                    <a:pt x="679" y="140"/>
                    <a:pt x="679" y="120"/>
                  </a:cubicBezTo>
                  <a:cubicBezTo>
                    <a:pt x="679" y="100"/>
                    <a:pt x="663" y="93"/>
                    <a:pt x="645" y="88"/>
                  </a:cubicBezTo>
                  <a:cubicBezTo>
                    <a:pt x="632" y="85"/>
                    <a:pt x="622" y="82"/>
                    <a:pt x="622" y="73"/>
                  </a:cubicBezTo>
                  <a:cubicBezTo>
                    <a:pt x="622" y="67"/>
                    <a:pt x="627" y="62"/>
                    <a:pt x="638" y="62"/>
                  </a:cubicBezTo>
                  <a:cubicBezTo>
                    <a:pt x="649" y="62"/>
                    <a:pt x="661" y="69"/>
                    <a:pt x="667" y="76"/>
                  </a:cubicBezTo>
                  <a:cubicBezTo>
                    <a:pt x="678" y="60"/>
                    <a:pt x="678" y="60"/>
                    <a:pt x="678" y="60"/>
                  </a:cubicBezTo>
                  <a:cubicBezTo>
                    <a:pt x="669" y="50"/>
                    <a:pt x="655" y="43"/>
                    <a:pt x="638" y="43"/>
                  </a:cubicBezTo>
                  <a:cubicBezTo>
                    <a:pt x="615" y="43"/>
                    <a:pt x="599" y="55"/>
                    <a:pt x="599" y="74"/>
                  </a:cubicBezTo>
                  <a:cubicBezTo>
                    <a:pt x="599" y="94"/>
                    <a:pt x="615" y="102"/>
                    <a:pt x="635" y="107"/>
                  </a:cubicBezTo>
                  <a:cubicBezTo>
                    <a:pt x="649" y="110"/>
                    <a:pt x="657" y="114"/>
                    <a:pt x="657" y="122"/>
                  </a:cubicBezTo>
                  <a:cubicBezTo>
                    <a:pt x="657" y="130"/>
                    <a:pt x="650" y="135"/>
                    <a:pt x="638" y="135"/>
                  </a:cubicBezTo>
                  <a:cubicBezTo>
                    <a:pt x="624" y="135"/>
                    <a:pt x="612" y="126"/>
                    <a:pt x="607" y="118"/>
                  </a:cubicBezTo>
                  <a:moveTo>
                    <a:pt x="581" y="44"/>
                  </a:moveTo>
                  <a:cubicBezTo>
                    <a:pt x="569" y="44"/>
                    <a:pt x="558" y="51"/>
                    <a:pt x="553" y="62"/>
                  </a:cubicBezTo>
                  <a:cubicBezTo>
                    <a:pt x="551" y="62"/>
                    <a:pt x="551" y="62"/>
                    <a:pt x="551" y="62"/>
                  </a:cubicBezTo>
                  <a:cubicBezTo>
                    <a:pt x="550" y="47"/>
                    <a:pt x="550" y="47"/>
                    <a:pt x="550" y="47"/>
                  </a:cubicBezTo>
                  <a:cubicBezTo>
                    <a:pt x="529" y="47"/>
                    <a:pt x="529" y="47"/>
                    <a:pt x="529" y="47"/>
                  </a:cubicBezTo>
                  <a:cubicBezTo>
                    <a:pt x="529" y="151"/>
                    <a:pt x="529" y="151"/>
                    <a:pt x="529" y="151"/>
                  </a:cubicBezTo>
                  <a:cubicBezTo>
                    <a:pt x="552" y="151"/>
                    <a:pt x="552" y="151"/>
                    <a:pt x="552" y="151"/>
                  </a:cubicBezTo>
                  <a:cubicBezTo>
                    <a:pt x="552" y="93"/>
                    <a:pt x="552" y="93"/>
                    <a:pt x="552" y="93"/>
                  </a:cubicBezTo>
                  <a:cubicBezTo>
                    <a:pt x="552" y="75"/>
                    <a:pt x="563" y="65"/>
                    <a:pt x="578" y="65"/>
                  </a:cubicBezTo>
                  <a:cubicBezTo>
                    <a:pt x="582" y="65"/>
                    <a:pt x="584" y="66"/>
                    <a:pt x="586" y="66"/>
                  </a:cubicBezTo>
                  <a:cubicBezTo>
                    <a:pt x="588" y="44"/>
                    <a:pt x="588" y="44"/>
                    <a:pt x="588" y="44"/>
                  </a:cubicBezTo>
                  <a:cubicBezTo>
                    <a:pt x="586" y="44"/>
                    <a:pt x="584" y="44"/>
                    <a:pt x="581" y="44"/>
                  </a:cubicBezTo>
                  <a:moveTo>
                    <a:pt x="460" y="63"/>
                  </a:moveTo>
                  <a:cubicBezTo>
                    <a:pt x="474" y="63"/>
                    <a:pt x="483" y="72"/>
                    <a:pt x="484" y="86"/>
                  </a:cubicBezTo>
                  <a:cubicBezTo>
                    <a:pt x="433" y="86"/>
                    <a:pt x="433" y="86"/>
                    <a:pt x="433" y="86"/>
                  </a:cubicBezTo>
                  <a:cubicBezTo>
                    <a:pt x="436" y="71"/>
                    <a:pt x="446" y="63"/>
                    <a:pt x="460" y="63"/>
                  </a:cubicBezTo>
                  <a:moveTo>
                    <a:pt x="460" y="43"/>
                  </a:moveTo>
                  <a:cubicBezTo>
                    <a:pt x="430" y="43"/>
                    <a:pt x="410" y="66"/>
                    <a:pt x="410" y="98"/>
                  </a:cubicBezTo>
                  <a:cubicBezTo>
                    <a:pt x="410" y="133"/>
                    <a:pt x="431" y="153"/>
                    <a:pt x="461" y="153"/>
                  </a:cubicBezTo>
                  <a:cubicBezTo>
                    <a:pt x="482" y="153"/>
                    <a:pt x="500" y="141"/>
                    <a:pt x="504" y="126"/>
                  </a:cubicBezTo>
                  <a:cubicBezTo>
                    <a:pt x="486" y="116"/>
                    <a:pt x="486" y="116"/>
                    <a:pt x="486" y="116"/>
                  </a:cubicBezTo>
                  <a:cubicBezTo>
                    <a:pt x="482" y="128"/>
                    <a:pt x="472" y="134"/>
                    <a:pt x="461" y="134"/>
                  </a:cubicBezTo>
                  <a:cubicBezTo>
                    <a:pt x="445" y="134"/>
                    <a:pt x="434" y="122"/>
                    <a:pt x="432" y="102"/>
                  </a:cubicBezTo>
                  <a:cubicBezTo>
                    <a:pt x="507" y="102"/>
                    <a:pt x="507" y="102"/>
                    <a:pt x="507" y="102"/>
                  </a:cubicBezTo>
                  <a:cubicBezTo>
                    <a:pt x="507" y="96"/>
                    <a:pt x="507" y="96"/>
                    <a:pt x="507" y="96"/>
                  </a:cubicBezTo>
                  <a:cubicBezTo>
                    <a:pt x="507" y="66"/>
                    <a:pt x="490" y="43"/>
                    <a:pt x="460" y="43"/>
                  </a:cubicBezTo>
                  <a:moveTo>
                    <a:pt x="378" y="46"/>
                  </a:moveTo>
                  <a:cubicBezTo>
                    <a:pt x="351" y="127"/>
                    <a:pt x="351" y="127"/>
                    <a:pt x="351" y="127"/>
                  </a:cubicBezTo>
                  <a:cubicBezTo>
                    <a:pt x="324" y="46"/>
                    <a:pt x="324" y="46"/>
                    <a:pt x="324" y="46"/>
                  </a:cubicBezTo>
                  <a:cubicBezTo>
                    <a:pt x="298" y="46"/>
                    <a:pt x="298" y="46"/>
                    <a:pt x="298" y="46"/>
                  </a:cubicBezTo>
                  <a:cubicBezTo>
                    <a:pt x="338" y="151"/>
                    <a:pt x="338" y="151"/>
                    <a:pt x="338" y="151"/>
                  </a:cubicBezTo>
                  <a:cubicBezTo>
                    <a:pt x="362" y="151"/>
                    <a:pt x="362" y="151"/>
                    <a:pt x="362" y="151"/>
                  </a:cubicBezTo>
                  <a:cubicBezTo>
                    <a:pt x="402" y="46"/>
                    <a:pt x="402" y="46"/>
                    <a:pt x="402" y="46"/>
                  </a:cubicBezTo>
                  <a:lnTo>
                    <a:pt x="378" y="46"/>
                  </a:lnTo>
                  <a:close/>
                  <a:moveTo>
                    <a:pt x="281" y="46"/>
                  </a:moveTo>
                  <a:cubicBezTo>
                    <a:pt x="258" y="46"/>
                    <a:pt x="258" y="46"/>
                    <a:pt x="258" y="46"/>
                  </a:cubicBezTo>
                  <a:cubicBezTo>
                    <a:pt x="258" y="151"/>
                    <a:pt x="258" y="151"/>
                    <a:pt x="258" y="151"/>
                  </a:cubicBezTo>
                  <a:cubicBezTo>
                    <a:pt x="281" y="151"/>
                    <a:pt x="281" y="151"/>
                    <a:pt x="281" y="151"/>
                  </a:cubicBezTo>
                  <a:lnTo>
                    <a:pt x="281" y="46"/>
                  </a:lnTo>
                  <a:close/>
                  <a:moveTo>
                    <a:pt x="284" y="15"/>
                  </a:moveTo>
                  <a:cubicBezTo>
                    <a:pt x="284" y="6"/>
                    <a:pt x="277" y="0"/>
                    <a:pt x="269" y="0"/>
                  </a:cubicBezTo>
                  <a:cubicBezTo>
                    <a:pt x="261" y="0"/>
                    <a:pt x="255" y="6"/>
                    <a:pt x="255" y="15"/>
                  </a:cubicBezTo>
                  <a:cubicBezTo>
                    <a:pt x="255" y="23"/>
                    <a:pt x="261" y="29"/>
                    <a:pt x="269" y="29"/>
                  </a:cubicBezTo>
                  <a:cubicBezTo>
                    <a:pt x="277" y="29"/>
                    <a:pt x="284" y="23"/>
                    <a:pt x="284" y="15"/>
                  </a:cubicBezTo>
                  <a:moveTo>
                    <a:pt x="193" y="43"/>
                  </a:moveTo>
                  <a:cubicBezTo>
                    <a:pt x="179" y="43"/>
                    <a:pt x="167" y="51"/>
                    <a:pt x="162" y="60"/>
                  </a:cubicBezTo>
                  <a:cubicBezTo>
                    <a:pt x="160" y="60"/>
                    <a:pt x="160" y="60"/>
                    <a:pt x="160" y="60"/>
                  </a:cubicBezTo>
                  <a:cubicBezTo>
                    <a:pt x="159" y="46"/>
                    <a:pt x="159" y="46"/>
                    <a:pt x="159" y="46"/>
                  </a:cubicBezTo>
                  <a:cubicBezTo>
                    <a:pt x="138" y="46"/>
                    <a:pt x="138" y="46"/>
                    <a:pt x="138" y="46"/>
                  </a:cubicBezTo>
                  <a:cubicBezTo>
                    <a:pt x="138" y="151"/>
                    <a:pt x="138" y="151"/>
                    <a:pt x="138" y="151"/>
                  </a:cubicBezTo>
                  <a:cubicBezTo>
                    <a:pt x="161" y="151"/>
                    <a:pt x="161" y="151"/>
                    <a:pt x="161" y="151"/>
                  </a:cubicBezTo>
                  <a:cubicBezTo>
                    <a:pt x="161" y="97"/>
                    <a:pt x="161" y="97"/>
                    <a:pt x="161" y="97"/>
                  </a:cubicBezTo>
                  <a:cubicBezTo>
                    <a:pt x="161" y="85"/>
                    <a:pt x="163" y="78"/>
                    <a:pt x="167" y="73"/>
                  </a:cubicBezTo>
                  <a:cubicBezTo>
                    <a:pt x="172" y="67"/>
                    <a:pt x="180" y="64"/>
                    <a:pt x="188" y="64"/>
                  </a:cubicBezTo>
                  <a:cubicBezTo>
                    <a:pt x="201" y="64"/>
                    <a:pt x="208" y="71"/>
                    <a:pt x="208" y="89"/>
                  </a:cubicBezTo>
                  <a:cubicBezTo>
                    <a:pt x="208" y="151"/>
                    <a:pt x="208" y="151"/>
                    <a:pt x="208" y="151"/>
                  </a:cubicBezTo>
                  <a:cubicBezTo>
                    <a:pt x="230" y="151"/>
                    <a:pt x="230" y="151"/>
                    <a:pt x="230" y="151"/>
                  </a:cubicBezTo>
                  <a:cubicBezTo>
                    <a:pt x="230" y="82"/>
                    <a:pt x="230" y="82"/>
                    <a:pt x="230" y="82"/>
                  </a:cubicBezTo>
                  <a:cubicBezTo>
                    <a:pt x="230" y="53"/>
                    <a:pt x="213" y="43"/>
                    <a:pt x="193" y="43"/>
                  </a:cubicBezTo>
                  <a:moveTo>
                    <a:pt x="24" y="95"/>
                  </a:moveTo>
                  <a:cubicBezTo>
                    <a:pt x="24" y="14"/>
                    <a:pt x="24" y="14"/>
                    <a:pt x="24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33"/>
                    <a:pt x="18" y="155"/>
                    <a:pt x="55" y="155"/>
                  </a:cubicBezTo>
                  <a:cubicBezTo>
                    <a:pt x="92" y="155"/>
                    <a:pt x="111" y="134"/>
                    <a:pt x="111" y="96"/>
                  </a:cubicBezTo>
                  <a:cubicBezTo>
                    <a:pt x="111" y="14"/>
                    <a:pt x="111" y="14"/>
                    <a:pt x="111" y="14"/>
                  </a:cubicBezTo>
                  <a:cubicBezTo>
                    <a:pt x="87" y="14"/>
                    <a:pt x="87" y="14"/>
                    <a:pt x="87" y="14"/>
                  </a:cubicBezTo>
                  <a:cubicBezTo>
                    <a:pt x="87" y="95"/>
                    <a:pt x="87" y="95"/>
                    <a:pt x="87" y="95"/>
                  </a:cubicBezTo>
                  <a:cubicBezTo>
                    <a:pt x="87" y="121"/>
                    <a:pt x="78" y="134"/>
                    <a:pt x="55" y="134"/>
                  </a:cubicBezTo>
                  <a:cubicBezTo>
                    <a:pt x="32" y="134"/>
                    <a:pt x="24" y="121"/>
                    <a:pt x="24" y="9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97598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End Slide - Full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516467" y="4142424"/>
            <a:ext cx="11159067" cy="612775"/>
          </a:xfrm>
        </p:spPr>
        <p:txBody>
          <a:bodyPr anchor="ctr" anchorCtr="0">
            <a:normAutofit/>
          </a:bodyPr>
          <a:lstStyle>
            <a:lvl1pPr algn="ctr">
              <a:defRPr sz="2400" b="1">
                <a:solidFill>
                  <a:schemeClr val="accent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Insert URL</a:t>
            </a:r>
          </a:p>
        </p:txBody>
      </p:sp>
      <p:grpSp>
        <p:nvGrpSpPr>
          <p:cNvPr id="11" name="Group 4"/>
          <p:cNvGrpSpPr>
            <a:grpSpLocks noChangeAspect="1"/>
          </p:cNvGrpSpPr>
          <p:nvPr userDrawn="1"/>
        </p:nvGrpSpPr>
        <p:grpSpPr bwMode="auto">
          <a:xfrm>
            <a:off x="3905917" y="2437825"/>
            <a:ext cx="4380166" cy="1469462"/>
            <a:chOff x="706" y="1431"/>
            <a:chExt cx="4346" cy="1458"/>
          </a:xfrm>
        </p:grpSpPr>
        <p:sp>
          <p:nvSpPr>
            <p:cNvPr id="12" name="Freeform 5"/>
            <p:cNvSpPr>
              <a:spLocks noEditPoints="1"/>
            </p:cNvSpPr>
            <p:nvPr userDrawn="1"/>
          </p:nvSpPr>
          <p:spPr bwMode="auto">
            <a:xfrm>
              <a:off x="706" y="1472"/>
              <a:ext cx="1041" cy="1417"/>
            </a:xfrm>
            <a:custGeom>
              <a:avLst/>
              <a:gdLst>
                <a:gd name="T0" fmla="*/ 372 w 507"/>
                <a:gd name="T1" fmla="*/ 598 h 688"/>
                <a:gd name="T2" fmla="*/ 135 w 507"/>
                <a:gd name="T3" fmla="*/ 598 h 688"/>
                <a:gd name="T4" fmla="*/ 254 w 507"/>
                <a:gd name="T5" fmla="*/ 438 h 688"/>
                <a:gd name="T6" fmla="*/ 494 w 507"/>
                <a:gd name="T7" fmla="*/ 254 h 688"/>
                <a:gd name="T8" fmla="*/ 411 w 507"/>
                <a:gd name="T9" fmla="*/ 559 h 688"/>
                <a:gd name="T10" fmla="*/ 34 w 507"/>
                <a:gd name="T11" fmla="*/ 88 h 688"/>
                <a:gd name="T12" fmla="*/ 67 w 507"/>
                <a:gd name="T13" fmla="*/ 118 h 688"/>
                <a:gd name="T14" fmla="*/ 109 w 507"/>
                <a:gd name="T15" fmla="*/ 132 h 688"/>
                <a:gd name="T16" fmla="*/ 84 w 507"/>
                <a:gd name="T17" fmla="*/ 152 h 688"/>
                <a:gd name="T18" fmla="*/ 84 w 507"/>
                <a:gd name="T19" fmla="*/ 175 h 688"/>
                <a:gd name="T20" fmla="*/ 83 w 507"/>
                <a:gd name="T21" fmla="*/ 175 h 688"/>
                <a:gd name="T22" fmla="*/ 34 w 507"/>
                <a:gd name="T23" fmla="*/ 88 h 688"/>
                <a:gd name="T24" fmla="*/ 140 w 507"/>
                <a:gd name="T25" fmla="*/ 91 h 688"/>
                <a:gd name="T26" fmla="*/ 139 w 507"/>
                <a:gd name="T27" fmla="*/ 65 h 688"/>
                <a:gd name="T28" fmla="*/ 157 w 507"/>
                <a:gd name="T29" fmla="*/ 66 h 688"/>
                <a:gd name="T30" fmla="*/ 182 w 507"/>
                <a:gd name="T31" fmla="*/ 80 h 688"/>
                <a:gd name="T32" fmla="*/ 191 w 507"/>
                <a:gd name="T33" fmla="*/ 96 h 688"/>
                <a:gd name="T34" fmla="*/ 168 w 507"/>
                <a:gd name="T35" fmla="*/ 107 h 688"/>
                <a:gd name="T36" fmla="*/ 171 w 507"/>
                <a:gd name="T37" fmla="*/ 140 h 688"/>
                <a:gd name="T38" fmla="*/ 153 w 507"/>
                <a:gd name="T39" fmla="*/ 140 h 688"/>
                <a:gd name="T40" fmla="*/ 126 w 507"/>
                <a:gd name="T41" fmla="*/ 118 h 688"/>
                <a:gd name="T42" fmla="*/ 117 w 507"/>
                <a:gd name="T43" fmla="*/ 103 h 688"/>
                <a:gd name="T44" fmla="*/ 228 w 507"/>
                <a:gd name="T45" fmla="*/ 73 h 688"/>
                <a:gd name="T46" fmla="*/ 239 w 507"/>
                <a:gd name="T47" fmla="*/ 72 h 688"/>
                <a:gd name="T48" fmla="*/ 234 w 507"/>
                <a:gd name="T49" fmla="*/ 59 h 688"/>
                <a:gd name="T50" fmla="*/ 254 w 507"/>
                <a:gd name="T51" fmla="*/ 30 h 688"/>
                <a:gd name="T52" fmla="*/ 268 w 507"/>
                <a:gd name="T53" fmla="*/ 72 h 688"/>
                <a:gd name="T54" fmla="*/ 298 w 507"/>
                <a:gd name="T55" fmla="*/ 105 h 688"/>
                <a:gd name="T56" fmla="*/ 266 w 507"/>
                <a:gd name="T57" fmla="*/ 110 h 688"/>
                <a:gd name="T58" fmla="*/ 254 w 507"/>
                <a:gd name="T59" fmla="*/ 130 h 688"/>
                <a:gd name="T60" fmla="*/ 241 w 507"/>
                <a:gd name="T61" fmla="*/ 110 h 688"/>
                <a:gd name="T62" fmla="*/ 209 w 507"/>
                <a:gd name="T63" fmla="*/ 105 h 688"/>
                <a:gd name="T64" fmla="*/ 316 w 507"/>
                <a:gd name="T65" fmla="*/ 96 h 688"/>
                <a:gd name="T66" fmla="*/ 325 w 507"/>
                <a:gd name="T67" fmla="*/ 80 h 688"/>
                <a:gd name="T68" fmla="*/ 350 w 507"/>
                <a:gd name="T69" fmla="*/ 66 h 688"/>
                <a:gd name="T70" fmla="*/ 369 w 507"/>
                <a:gd name="T71" fmla="*/ 65 h 688"/>
                <a:gd name="T72" fmla="*/ 367 w 507"/>
                <a:gd name="T73" fmla="*/ 91 h 688"/>
                <a:gd name="T74" fmla="*/ 390 w 507"/>
                <a:gd name="T75" fmla="*/ 103 h 688"/>
                <a:gd name="T76" fmla="*/ 381 w 507"/>
                <a:gd name="T77" fmla="*/ 118 h 688"/>
                <a:gd name="T78" fmla="*/ 354 w 507"/>
                <a:gd name="T79" fmla="*/ 140 h 688"/>
                <a:gd name="T80" fmla="*/ 336 w 507"/>
                <a:gd name="T81" fmla="*/ 140 h 688"/>
                <a:gd name="T82" fmla="*/ 339 w 507"/>
                <a:gd name="T83" fmla="*/ 107 h 688"/>
                <a:gd name="T84" fmla="*/ 316 w 507"/>
                <a:gd name="T85" fmla="*/ 96 h 688"/>
                <a:gd name="T86" fmla="*/ 398 w 507"/>
                <a:gd name="T87" fmla="*/ 220 h 688"/>
                <a:gd name="T88" fmla="*/ 109 w 507"/>
                <a:gd name="T89" fmla="*/ 220 h 688"/>
                <a:gd name="T90" fmla="*/ 254 w 507"/>
                <a:gd name="T91" fmla="*/ 146 h 688"/>
                <a:gd name="T92" fmla="*/ 398 w 507"/>
                <a:gd name="T93" fmla="*/ 132 h 688"/>
                <a:gd name="T94" fmla="*/ 440 w 507"/>
                <a:gd name="T95" fmla="*/ 118 h 688"/>
                <a:gd name="T96" fmla="*/ 473 w 507"/>
                <a:gd name="T97" fmla="*/ 88 h 688"/>
                <a:gd name="T98" fmla="*/ 474 w 507"/>
                <a:gd name="T99" fmla="*/ 90 h 688"/>
                <a:gd name="T100" fmla="*/ 423 w 507"/>
                <a:gd name="T101" fmla="*/ 175 h 688"/>
                <a:gd name="T102" fmla="*/ 419 w 507"/>
                <a:gd name="T103" fmla="*/ 157 h 688"/>
                <a:gd name="T104" fmla="*/ 398 w 507"/>
                <a:gd name="T105" fmla="*/ 133 h 688"/>
                <a:gd name="T106" fmla="*/ 0 w 507"/>
                <a:gd name="T107" fmla="*/ 0 h 688"/>
                <a:gd name="T108" fmla="*/ 254 w 507"/>
                <a:gd name="T109" fmla="*/ 688 h 688"/>
                <a:gd name="T110" fmla="*/ 507 w 507"/>
                <a:gd name="T111" fmla="*/ 0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07" h="688">
                  <a:moveTo>
                    <a:pt x="411" y="559"/>
                  </a:moveTo>
                  <a:cubicBezTo>
                    <a:pt x="399" y="572"/>
                    <a:pt x="386" y="585"/>
                    <a:pt x="372" y="598"/>
                  </a:cubicBezTo>
                  <a:cubicBezTo>
                    <a:pt x="321" y="643"/>
                    <a:pt x="269" y="667"/>
                    <a:pt x="254" y="674"/>
                  </a:cubicBezTo>
                  <a:cubicBezTo>
                    <a:pt x="238" y="668"/>
                    <a:pt x="187" y="644"/>
                    <a:pt x="135" y="598"/>
                  </a:cubicBezTo>
                  <a:cubicBezTo>
                    <a:pt x="121" y="586"/>
                    <a:pt x="108" y="573"/>
                    <a:pt x="97" y="559"/>
                  </a:cubicBezTo>
                  <a:cubicBezTo>
                    <a:pt x="254" y="438"/>
                    <a:pt x="254" y="438"/>
                    <a:pt x="254" y="438"/>
                  </a:cubicBezTo>
                  <a:cubicBezTo>
                    <a:pt x="13" y="254"/>
                    <a:pt x="13" y="254"/>
                    <a:pt x="13" y="254"/>
                  </a:cubicBezTo>
                  <a:cubicBezTo>
                    <a:pt x="494" y="254"/>
                    <a:pt x="494" y="254"/>
                    <a:pt x="494" y="254"/>
                  </a:cubicBezTo>
                  <a:cubicBezTo>
                    <a:pt x="254" y="438"/>
                    <a:pt x="254" y="438"/>
                    <a:pt x="254" y="438"/>
                  </a:cubicBezTo>
                  <a:lnTo>
                    <a:pt x="411" y="559"/>
                  </a:lnTo>
                  <a:close/>
                  <a:moveTo>
                    <a:pt x="34" y="88"/>
                  </a:moveTo>
                  <a:cubicBezTo>
                    <a:pt x="34" y="88"/>
                    <a:pt x="34" y="88"/>
                    <a:pt x="34" y="88"/>
                  </a:cubicBezTo>
                  <a:cubicBezTo>
                    <a:pt x="57" y="90"/>
                    <a:pt x="65" y="104"/>
                    <a:pt x="65" y="104"/>
                  </a:cubicBezTo>
                  <a:cubicBezTo>
                    <a:pt x="67" y="108"/>
                    <a:pt x="68" y="113"/>
                    <a:pt x="67" y="118"/>
                  </a:cubicBezTo>
                  <a:cubicBezTo>
                    <a:pt x="70" y="116"/>
                    <a:pt x="73" y="114"/>
                    <a:pt x="77" y="113"/>
                  </a:cubicBezTo>
                  <a:cubicBezTo>
                    <a:pt x="90" y="111"/>
                    <a:pt x="103" y="121"/>
                    <a:pt x="109" y="132"/>
                  </a:cubicBezTo>
                  <a:cubicBezTo>
                    <a:pt x="110" y="132"/>
                    <a:pt x="110" y="133"/>
                    <a:pt x="109" y="133"/>
                  </a:cubicBezTo>
                  <a:cubicBezTo>
                    <a:pt x="100" y="148"/>
                    <a:pt x="89" y="151"/>
                    <a:pt x="84" y="152"/>
                  </a:cubicBezTo>
                  <a:cubicBezTo>
                    <a:pt x="86" y="153"/>
                    <a:pt x="87" y="155"/>
                    <a:pt x="88" y="157"/>
                  </a:cubicBezTo>
                  <a:cubicBezTo>
                    <a:pt x="92" y="163"/>
                    <a:pt x="90" y="171"/>
                    <a:pt x="84" y="175"/>
                  </a:cubicBezTo>
                  <a:cubicBezTo>
                    <a:pt x="84" y="175"/>
                    <a:pt x="84" y="175"/>
                    <a:pt x="84" y="175"/>
                  </a:cubicBezTo>
                  <a:cubicBezTo>
                    <a:pt x="84" y="176"/>
                    <a:pt x="83" y="175"/>
                    <a:pt x="83" y="175"/>
                  </a:cubicBezTo>
                  <a:cubicBezTo>
                    <a:pt x="34" y="90"/>
                    <a:pt x="34" y="90"/>
                    <a:pt x="34" y="90"/>
                  </a:cubicBezTo>
                  <a:cubicBezTo>
                    <a:pt x="33" y="89"/>
                    <a:pt x="33" y="89"/>
                    <a:pt x="34" y="88"/>
                  </a:cubicBezTo>
                  <a:moveTo>
                    <a:pt x="121" y="97"/>
                  </a:moveTo>
                  <a:cubicBezTo>
                    <a:pt x="140" y="91"/>
                    <a:pt x="140" y="91"/>
                    <a:pt x="140" y="91"/>
                  </a:cubicBezTo>
                  <a:cubicBezTo>
                    <a:pt x="135" y="71"/>
                    <a:pt x="135" y="71"/>
                    <a:pt x="135" y="71"/>
                  </a:cubicBezTo>
                  <a:cubicBezTo>
                    <a:pt x="134" y="69"/>
                    <a:pt x="136" y="66"/>
                    <a:pt x="139" y="65"/>
                  </a:cubicBezTo>
                  <a:cubicBezTo>
                    <a:pt x="151" y="62"/>
                    <a:pt x="151" y="62"/>
                    <a:pt x="151" y="62"/>
                  </a:cubicBezTo>
                  <a:cubicBezTo>
                    <a:pt x="153" y="61"/>
                    <a:pt x="156" y="63"/>
                    <a:pt x="157" y="66"/>
                  </a:cubicBezTo>
                  <a:cubicBezTo>
                    <a:pt x="162" y="85"/>
                    <a:pt x="162" y="85"/>
                    <a:pt x="162" y="85"/>
                  </a:cubicBezTo>
                  <a:cubicBezTo>
                    <a:pt x="182" y="80"/>
                    <a:pt x="182" y="80"/>
                    <a:pt x="182" y="80"/>
                  </a:cubicBezTo>
                  <a:cubicBezTo>
                    <a:pt x="184" y="79"/>
                    <a:pt x="187" y="81"/>
                    <a:pt x="188" y="84"/>
                  </a:cubicBezTo>
                  <a:cubicBezTo>
                    <a:pt x="191" y="96"/>
                    <a:pt x="191" y="96"/>
                    <a:pt x="191" y="96"/>
                  </a:cubicBezTo>
                  <a:cubicBezTo>
                    <a:pt x="192" y="98"/>
                    <a:pt x="190" y="101"/>
                    <a:pt x="188" y="102"/>
                  </a:cubicBezTo>
                  <a:cubicBezTo>
                    <a:pt x="168" y="107"/>
                    <a:pt x="168" y="107"/>
                    <a:pt x="168" y="107"/>
                  </a:cubicBezTo>
                  <a:cubicBezTo>
                    <a:pt x="175" y="134"/>
                    <a:pt x="175" y="134"/>
                    <a:pt x="175" y="134"/>
                  </a:cubicBezTo>
                  <a:cubicBezTo>
                    <a:pt x="176" y="137"/>
                    <a:pt x="174" y="139"/>
                    <a:pt x="171" y="140"/>
                  </a:cubicBezTo>
                  <a:cubicBezTo>
                    <a:pt x="159" y="143"/>
                    <a:pt x="159" y="143"/>
                    <a:pt x="159" y="143"/>
                  </a:cubicBezTo>
                  <a:cubicBezTo>
                    <a:pt x="157" y="144"/>
                    <a:pt x="154" y="142"/>
                    <a:pt x="153" y="140"/>
                  </a:cubicBezTo>
                  <a:cubicBezTo>
                    <a:pt x="146" y="113"/>
                    <a:pt x="146" y="113"/>
                    <a:pt x="146" y="113"/>
                  </a:cubicBezTo>
                  <a:cubicBezTo>
                    <a:pt x="126" y="118"/>
                    <a:pt x="126" y="118"/>
                    <a:pt x="126" y="118"/>
                  </a:cubicBezTo>
                  <a:cubicBezTo>
                    <a:pt x="124" y="119"/>
                    <a:pt x="121" y="117"/>
                    <a:pt x="120" y="115"/>
                  </a:cubicBezTo>
                  <a:cubicBezTo>
                    <a:pt x="117" y="103"/>
                    <a:pt x="117" y="103"/>
                    <a:pt x="117" y="103"/>
                  </a:cubicBezTo>
                  <a:cubicBezTo>
                    <a:pt x="116" y="100"/>
                    <a:pt x="118" y="97"/>
                    <a:pt x="121" y="97"/>
                  </a:cubicBezTo>
                  <a:moveTo>
                    <a:pt x="228" y="73"/>
                  </a:moveTo>
                  <a:cubicBezTo>
                    <a:pt x="231" y="71"/>
                    <a:pt x="235" y="71"/>
                    <a:pt x="239" y="72"/>
                  </a:cubicBezTo>
                  <a:cubicBezTo>
                    <a:pt x="239" y="72"/>
                    <a:pt x="239" y="72"/>
                    <a:pt x="239" y="72"/>
                  </a:cubicBezTo>
                  <a:cubicBezTo>
                    <a:pt x="239" y="72"/>
                    <a:pt x="239" y="72"/>
                    <a:pt x="239" y="72"/>
                  </a:cubicBezTo>
                  <a:cubicBezTo>
                    <a:pt x="236" y="68"/>
                    <a:pt x="234" y="64"/>
                    <a:pt x="234" y="59"/>
                  </a:cubicBezTo>
                  <a:cubicBezTo>
                    <a:pt x="234" y="58"/>
                    <a:pt x="233" y="42"/>
                    <a:pt x="253" y="30"/>
                  </a:cubicBezTo>
                  <a:cubicBezTo>
                    <a:pt x="253" y="29"/>
                    <a:pt x="254" y="29"/>
                    <a:pt x="254" y="30"/>
                  </a:cubicBezTo>
                  <a:cubicBezTo>
                    <a:pt x="274" y="42"/>
                    <a:pt x="273" y="58"/>
                    <a:pt x="273" y="59"/>
                  </a:cubicBezTo>
                  <a:cubicBezTo>
                    <a:pt x="273" y="64"/>
                    <a:pt x="272" y="68"/>
                    <a:pt x="268" y="72"/>
                  </a:cubicBezTo>
                  <a:cubicBezTo>
                    <a:pt x="272" y="71"/>
                    <a:pt x="276" y="71"/>
                    <a:pt x="280" y="73"/>
                  </a:cubicBezTo>
                  <a:cubicBezTo>
                    <a:pt x="292" y="77"/>
                    <a:pt x="298" y="92"/>
                    <a:pt x="298" y="105"/>
                  </a:cubicBezTo>
                  <a:cubicBezTo>
                    <a:pt x="298" y="106"/>
                    <a:pt x="298" y="106"/>
                    <a:pt x="298" y="106"/>
                  </a:cubicBezTo>
                  <a:cubicBezTo>
                    <a:pt x="282" y="115"/>
                    <a:pt x="271" y="112"/>
                    <a:pt x="266" y="110"/>
                  </a:cubicBezTo>
                  <a:cubicBezTo>
                    <a:pt x="267" y="112"/>
                    <a:pt x="267" y="114"/>
                    <a:pt x="267" y="116"/>
                  </a:cubicBezTo>
                  <a:cubicBezTo>
                    <a:pt x="267" y="124"/>
                    <a:pt x="261" y="130"/>
                    <a:pt x="254" y="130"/>
                  </a:cubicBezTo>
                  <a:cubicBezTo>
                    <a:pt x="246" y="130"/>
                    <a:pt x="240" y="124"/>
                    <a:pt x="240" y="116"/>
                  </a:cubicBezTo>
                  <a:cubicBezTo>
                    <a:pt x="240" y="114"/>
                    <a:pt x="240" y="112"/>
                    <a:pt x="241" y="110"/>
                  </a:cubicBezTo>
                  <a:cubicBezTo>
                    <a:pt x="236" y="112"/>
                    <a:pt x="225" y="115"/>
                    <a:pt x="210" y="106"/>
                  </a:cubicBezTo>
                  <a:cubicBezTo>
                    <a:pt x="209" y="106"/>
                    <a:pt x="209" y="106"/>
                    <a:pt x="209" y="105"/>
                  </a:cubicBezTo>
                  <a:cubicBezTo>
                    <a:pt x="209" y="92"/>
                    <a:pt x="215" y="77"/>
                    <a:pt x="228" y="73"/>
                  </a:cubicBezTo>
                  <a:moveTo>
                    <a:pt x="316" y="96"/>
                  </a:moveTo>
                  <a:cubicBezTo>
                    <a:pt x="319" y="84"/>
                    <a:pt x="319" y="84"/>
                    <a:pt x="319" y="84"/>
                  </a:cubicBezTo>
                  <a:cubicBezTo>
                    <a:pt x="320" y="81"/>
                    <a:pt x="323" y="79"/>
                    <a:pt x="325" y="80"/>
                  </a:cubicBezTo>
                  <a:cubicBezTo>
                    <a:pt x="345" y="85"/>
                    <a:pt x="345" y="85"/>
                    <a:pt x="345" y="85"/>
                  </a:cubicBezTo>
                  <a:cubicBezTo>
                    <a:pt x="350" y="66"/>
                    <a:pt x="350" y="66"/>
                    <a:pt x="350" y="66"/>
                  </a:cubicBezTo>
                  <a:cubicBezTo>
                    <a:pt x="351" y="63"/>
                    <a:pt x="354" y="61"/>
                    <a:pt x="357" y="62"/>
                  </a:cubicBezTo>
                  <a:cubicBezTo>
                    <a:pt x="369" y="65"/>
                    <a:pt x="369" y="65"/>
                    <a:pt x="369" y="65"/>
                  </a:cubicBezTo>
                  <a:cubicBezTo>
                    <a:pt x="371" y="66"/>
                    <a:pt x="373" y="69"/>
                    <a:pt x="372" y="71"/>
                  </a:cubicBezTo>
                  <a:cubicBezTo>
                    <a:pt x="367" y="91"/>
                    <a:pt x="367" y="91"/>
                    <a:pt x="367" y="91"/>
                  </a:cubicBezTo>
                  <a:cubicBezTo>
                    <a:pt x="387" y="97"/>
                    <a:pt x="387" y="97"/>
                    <a:pt x="387" y="97"/>
                  </a:cubicBezTo>
                  <a:cubicBezTo>
                    <a:pt x="389" y="97"/>
                    <a:pt x="391" y="100"/>
                    <a:pt x="390" y="103"/>
                  </a:cubicBezTo>
                  <a:cubicBezTo>
                    <a:pt x="387" y="115"/>
                    <a:pt x="387" y="115"/>
                    <a:pt x="387" y="115"/>
                  </a:cubicBezTo>
                  <a:cubicBezTo>
                    <a:pt x="386" y="117"/>
                    <a:pt x="383" y="119"/>
                    <a:pt x="381" y="118"/>
                  </a:cubicBezTo>
                  <a:cubicBezTo>
                    <a:pt x="361" y="113"/>
                    <a:pt x="361" y="113"/>
                    <a:pt x="361" y="113"/>
                  </a:cubicBezTo>
                  <a:cubicBezTo>
                    <a:pt x="354" y="140"/>
                    <a:pt x="354" y="140"/>
                    <a:pt x="354" y="140"/>
                  </a:cubicBezTo>
                  <a:cubicBezTo>
                    <a:pt x="353" y="142"/>
                    <a:pt x="350" y="144"/>
                    <a:pt x="348" y="143"/>
                  </a:cubicBezTo>
                  <a:cubicBezTo>
                    <a:pt x="336" y="140"/>
                    <a:pt x="336" y="140"/>
                    <a:pt x="336" y="140"/>
                  </a:cubicBezTo>
                  <a:cubicBezTo>
                    <a:pt x="333" y="139"/>
                    <a:pt x="331" y="137"/>
                    <a:pt x="332" y="134"/>
                  </a:cubicBezTo>
                  <a:cubicBezTo>
                    <a:pt x="339" y="107"/>
                    <a:pt x="339" y="107"/>
                    <a:pt x="339" y="107"/>
                  </a:cubicBezTo>
                  <a:cubicBezTo>
                    <a:pt x="320" y="102"/>
                    <a:pt x="320" y="102"/>
                    <a:pt x="320" y="102"/>
                  </a:cubicBezTo>
                  <a:cubicBezTo>
                    <a:pt x="317" y="101"/>
                    <a:pt x="315" y="98"/>
                    <a:pt x="316" y="96"/>
                  </a:cubicBezTo>
                  <a:moveTo>
                    <a:pt x="416" y="189"/>
                  </a:moveTo>
                  <a:cubicBezTo>
                    <a:pt x="398" y="220"/>
                    <a:pt x="398" y="220"/>
                    <a:pt x="398" y="220"/>
                  </a:cubicBezTo>
                  <a:cubicBezTo>
                    <a:pt x="354" y="195"/>
                    <a:pt x="304" y="181"/>
                    <a:pt x="254" y="181"/>
                  </a:cubicBezTo>
                  <a:cubicBezTo>
                    <a:pt x="203" y="181"/>
                    <a:pt x="153" y="195"/>
                    <a:pt x="109" y="220"/>
                  </a:cubicBezTo>
                  <a:cubicBezTo>
                    <a:pt x="91" y="189"/>
                    <a:pt x="91" y="189"/>
                    <a:pt x="91" y="189"/>
                  </a:cubicBezTo>
                  <a:cubicBezTo>
                    <a:pt x="140" y="161"/>
                    <a:pt x="196" y="146"/>
                    <a:pt x="254" y="146"/>
                  </a:cubicBezTo>
                  <a:cubicBezTo>
                    <a:pt x="311" y="146"/>
                    <a:pt x="367" y="161"/>
                    <a:pt x="416" y="189"/>
                  </a:cubicBezTo>
                  <a:moveTo>
                    <a:pt x="398" y="132"/>
                  </a:moveTo>
                  <a:cubicBezTo>
                    <a:pt x="404" y="121"/>
                    <a:pt x="417" y="111"/>
                    <a:pt x="430" y="113"/>
                  </a:cubicBezTo>
                  <a:cubicBezTo>
                    <a:pt x="434" y="114"/>
                    <a:pt x="438" y="116"/>
                    <a:pt x="440" y="118"/>
                  </a:cubicBezTo>
                  <a:cubicBezTo>
                    <a:pt x="439" y="113"/>
                    <a:pt x="440" y="108"/>
                    <a:pt x="442" y="104"/>
                  </a:cubicBezTo>
                  <a:cubicBezTo>
                    <a:pt x="443" y="104"/>
                    <a:pt x="450" y="90"/>
                    <a:pt x="473" y="88"/>
                  </a:cubicBezTo>
                  <a:cubicBezTo>
                    <a:pt x="473" y="88"/>
                    <a:pt x="473" y="88"/>
                    <a:pt x="473" y="88"/>
                  </a:cubicBezTo>
                  <a:cubicBezTo>
                    <a:pt x="474" y="89"/>
                    <a:pt x="474" y="89"/>
                    <a:pt x="474" y="90"/>
                  </a:cubicBezTo>
                  <a:cubicBezTo>
                    <a:pt x="424" y="175"/>
                    <a:pt x="424" y="175"/>
                    <a:pt x="424" y="175"/>
                  </a:cubicBezTo>
                  <a:cubicBezTo>
                    <a:pt x="424" y="175"/>
                    <a:pt x="424" y="176"/>
                    <a:pt x="423" y="175"/>
                  </a:cubicBezTo>
                  <a:cubicBezTo>
                    <a:pt x="423" y="175"/>
                    <a:pt x="423" y="175"/>
                    <a:pt x="423" y="175"/>
                  </a:cubicBezTo>
                  <a:cubicBezTo>
                    <a:pt x="417" y="171"/>
                    <a:pt x="415" y="163"/>
                    <a:pt x="419" y="157"/>
                  </a:cubicBezTo>
                  <a:cubicBezTo>
                    <a:pt x="420" y="155"/>
                    <a:pt x="421" y="153"/>
                    <a:pt x="423" y="152"/>
                  </a:cubicBezTo>
                  <a:cubicBezTo>
                    <a:pt x="418" y="151"/>
                    <a:pt x="407" y="148"/>
                    <a:pt x="398" y="133"/>
                  </a:cubicBezTo>
                  <a:cubicBezTo>
                    <a:pt x="397" y="133"/>
                    <a:pt x="397" y="132"/>
                    <a:pt x="398" y="132"/>
                  </a:cubicBezTo>
                  <a:moveTo>
                    <a:pt x="0" y="0"/>
                  </a:moveTo>
                  <a:cubicBezTo>
                    <a:pt x="0" y="0"/>
                    <a:pt x="0" y="80"/>
                    <a:pt x="0" y="334"/>
                  </a:cubicBezTo>
                  <a:cubicBezTo>
                    <a:pt x="0" y="592"/>
                    <a:pt x="254" y="688"/>
                    <a:pt x="254" y="688"/>
                  </a:cubicBezTo>
                  <a:cubicBezTo>
                    <a:pt x="254" y="688"/>
                    <a:pt x="507" y="592"/>
                    <a:pt x="507" y="334"/>
                  </a:cubicBezTo>
                  <a:cubicBezTo>
                    <a:pt x="507" y="80"/>
                    <a:pt x="507" y="0"/>
                    <a:pt x="50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4365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6"/>
            <p:cNvSpPr>
              <a:spLocks noEditPoints="1"/>
            </p:cNvSpPr>
            <p:nvPr userDrawn="1"/>
          </p:nvSpPr>
          <p:spPr bwMode="auto">
            <a:xfrm>
              <a:off x="2234" y="2073"/>
              <a:ext cx="2816" cy="462"/>
            </a:xfrm>
            <a:custGeom>
              <a:avLst/>
              <a:gdLst>
                <a:gd name="T0" fmla="*/ 1336 w 1371"/>
                <a:gd name="T1" fmla="*/ 123 h 224"/>
                <a:gd name="T2" fmla="*/ 1300 w 1371"/>
                <a:gd name="T3" fmla="*/ 88 h 224"/>
                <a:gd name="T4" fmla="*/ 1225 w 1371"/>
                <a:gd name="T5" fmla="*/ 141 h 224"/>
                <a:gd name="T6" fmla="*/ 1366 w 1371"/>
                <a:gd name="T7" fmla="*/ 182 h 224"/>
                <a:gd name="T8" fmla="*/ 1301 w 1371"/>
                <a:gd name="T9" fmla="*/ 194 h 224"/>
                <a:gd name="T10" fmla="*/ 1370 w 1371"/>
                <a:gd name="T11" fmla="*/ 146 h 224"/>
                <a:gd name="T12" fmla="*/ 1301 w 1371"/>
                <a:gd name="T13" fmla="*/ 59 h 224"/>
                <a:gd name="T14" fmla="*/ 1169 w 1371"/>
                <a:gd name="T15" fmla="*/ 123 h 224"/>
                <a:gd name="T16" fmla="*/ 1133 w 1371"/>
                <a:gd name="T17" fmla="*/ 88 h 224"/>
                <a:gd name="T18" fmla="*/ 1059 w 1371"/>
                <a:gd name="T19" fmla="*/ 141 h 224"/>
                <a:gd name="T20" fmla="*/ 1200 w 1371"/>
                <a:gd name="T21" fmla="*/ 182 h 224"/>
                <a:gd name="T22" fmla="*/ 1135 w 1371"/>
                <a:gd name="T23" fmla="*/ 194 h 224"/>
                <a:gd name="T24" fmla="*/ 1204 w 1371"/>
                <a:gd name="T25" fmla="*/ 146 h 224"/>
                <a:gd name="T26" fmla="*/ 1134 w 1371"/>
                <a:gd name="T27" fmla="*/ 59 h 224"/>
                <a:gd name="T28" fmla="*/ 912 w 1371"/>
                <a:gd name="T29" fmla="*/ 141 h 224"/>
                <a:gd name="T30" fmla="*/ 997 w 1371"/>
                <a:gd name="T31" fmla="*/ 133 h 224"/>
                <a:gd name="T32" fmla="*/ 953 w 1371"/>
                <a:gd name="T33" fmla="*/ 193 h 224"/>
                <a:gd name="T34" fmla="*/ 997 w 1371"/>
                <a:gd name="T35" fmla="*/ 82 h 224"/>
                <a:gd name="T36" fmla="*/ 948 w 1371"/>
                <a:gd name="T37" fmla="*/ 59 h 224"/>
                <a:gd name="T38" fmla="*/ 948 w 1371"/>
                <a:gd name="T39" fmla="*/ 223 h 224"/>
                <a:gd name="T40" fmla="*/ 997 w 1371"/>
                <a:gd name="T41" fmla="*/ 200 h 224"/>
                <a:gd name="T42" fmla="*/ 1031 w 1371"/>
                <a:gd name="T43" fmla="*/ 220 h 224"/>
                <a:gd name="T44" fmla="*/ 997 w 1371"/>
                <a:gd name="T45" fmla="*/ 4 h 224"/>
                <a:gd name="T46" fmla="*/ 749 w 1371"/>
                <a:gd name="T47" fmla="*/ 83 h 224"/>
                <a:gd name="T48" fmla="*/ 744 w 1371"/>
                <a:gd name="T49" fmla="*/ 64 h 224"/>
                <a:gd name="T50" fmla="*/ 713 w 1371"/>
                <a:gd name="T51" fmla="*/ 220 h 224"/>
                <a:gd name="T52" fmla="*/ 747 w 1371"/>
                <a:gd name="T53" fmla="*/ 139 h 224"/>
                <a:gd name="T54" fmla="*/ 787 w 1371"/>
                <a:gd name="T55" fmla="*/ 90 h 224"/>
                <a:gd name="T56" fmla="*/ 817 w 1371"/>
                <a:gd name="T57" fmla="*/ 220 h 224"/>
                <a:gd name="T58" fmla="*/ 851 w 1371"/>
                <a:gd name="T59" fmla="*/ 116 h 224"/>
                <a:gd name="T60" fmla="*/ 642 w 1371"/>
                <a:gd name="T61" fmla="*/ 64 h 224"/>
                <a:gd name="T62" fmla="*/ 633 w 1371"/>
                <a:gd name="T63" fmla="*/ 180 h 224"/>
                <a:gd name="T64" fmla="*/ 572 w 1371"/>
                <a:gd name="T65" fmla="*/ 156 h 224"/>
                <a:gd name="T66" fmla="*/ 539 w 1371"/>
                <a:gd name="T67" fmla="*/ 64 h 224"/>
                <a:gd name="T68" fmla="*/ 594 w 1371"/>
                <a:gd name="T69" fmla="*/ 224 h 224"/>
                <a:gd name="T70" fmla="*/ 644 w 1371"/>
                <a:gd name="T71" fmla="*/ 200 h 224"/>
                <a:gd name="T72" fmla="*/ 676 w 1371"/>
                <a:gd name="T73" fmla="*/ 220 h 224"/>
                <a:gd name="T74" fmla="*/ 642 w 1371"/>
                <a:gd name="T75" fmla="*/ 64 h 224"/>
                <a:gd name="T76" fmla="*/ 398 w 1371"/>
                <a:gd name="T77" fmla="*/ 45 h 224"/>
                <a:gd name="T78" fmla="*/ 398 w 1371"/>
                <a:gd name="T79" fmla="*/ 189 h 224"/>
                <a:gd name="T80" fmla="*/ 370 w 1371"/>
                <a:gd name="T81" fmla="*/ 45 h 224"/>
                <a:gd name="T82" fmla="*/ 335 w 1371"/>
                <a:gd name="T83" fmla="*/ 15 h 224"/>
                <a:gd name="T84" fmla="*/ 399 w 1371"/>
                <a:gd name="T85" fmla="*/ 220 h 224"/>
                <a:gd name="T86" fmla="*/ 399 w 1371"/>
                <a:gd name="T87" fmla="*/ 15 h 224"/>
                <a:gd name="T88" fmla="*/ 261 w 1371"/>
                <a:gd name="T89" fmla="*/ 42 h 224"/>
                <a:gd name="T90" fmla="*/ 240 w 1371"/>
                <a:gd name="T91" fmla="*/ 10 h 224"/>
                <a:gd name="T92" fmla="*/ 184 w 1371"/>
                <a:gd name="T93" fmla="*/ 72 h 224"/>
                <a:gd name="T94" fmla="*/ 161 w 1371"/>
                <a:gd name="T95" fmla="*/ 98 h 224"/>
                <a:gd name="T96" fmla="*/ 184 w 1371"/>
                <a:gd name="T97" fmla="*/ 220 h 224"/>
                <a:gd name="T98" fmla="*/ 216 w 1371"/>
                <a:gd name="T99" fmla="*/ 98 h 224"/>
                <a:gd name="T100" fmla="*/ 255 w 1371"/>
                <a:gd name="T101" fmla="*/ 72 h 224"/>
                <a:gd name="T102" fmla="*/ 216 w 1371"/>
                <a:gd name="T103" fmla="*/ 70 h 224"/>
                <a:gd name="T104" fmla="*/ 113 w 1371"/>
                <a:gd name="T105" fmla="*/ 146 h 224"/>
                <a:gd name="T106" fmla="*/ 32 w 1371"/>
                <a:gd name="T107" fmla="*/ 146 h 224"/>
                <a:gd name="T108" fmla="*/ 113 w 1371"/>
                <a:gd name="T109" fmla="*/ 146 h 224"/>
                <a:gd name="T110" fmla="*/ 73 w 1371"/>
                <a:gd name="T111" fmla="*/ 68 h 224"/>
                <a:gd name="T112" fmla="*/ 73 w 1371"/>
                <a:gd name="T113" fmla="*/ 223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71" h="224">
                  <a:moveTo>
                    <a:pt x="1300" y="88"/>
                  </a:moveTo>
                  <a:cubicBezTo>
                    <a:pt x="1321" y="88"/>
                    <a:pt x="1334" y="102"/>
                    <a:pt x="1336" y="123"/>
                  </a:cubicBezTo>
                  <a:cubicBezTo>
                    <a:pt x="1260" y="123"/>
                    <a:pt x="1260" y="123"/>
                    <a:pt x="1260" y="123"/>
                  </a:cubicBezTo>
                  <a:cubicBezTo>
                    <a:pt x="1264" y="101"/>
                    <a:pt x="1279" y="88"/>
                    <a:pt x="1300" y="88"/>
                  </a:cubicBezTo>
                  <a:moveTo>
                    <a:pt x="1301" y="59"/>
                  </a:moveTo>
                  <a:cubicBezTo>
                    <a:pt x="1256" y="59"/>
                    <a:pt x="1225" y="93"/>
                    <a:pt x="1225" y="141"/>
                  </a:cubicBezTo>
                  <a:cubicBezTo>
                    <a:pt x="1225" y="192"/>
                    <a:pt x="1258" y="223"/>
                    <a:pt x="1302" y="223"/>
                  </a:cubicBezTo>
                  <a:cubicBezTo>
                    <a:pt x="1333" y="223"/>
                    <a:pt x="1359" y="205"/>
                    <a:pt x="1366" y="182"/>
                  </a:cubicBezTo>
                  <a:cubicBezTo>
                    <a:pt x="1339" y="167"/>
                    <a:pt x="1339" y="167"/>
                    <a:pt x="1339" y="167"/>
                  </a:cubicBezTo>
                  <a:cubicBezTo>
                    <a:pt x="1332" y="186"/>
                    <a:pt x="1318" y="194"/>
                    <a:pt x="1301" y="194"/>
                  </a:cubicBezTo>
                  <a:cubicBezTo>
                    <a:pt x="1278" y="194"/>
                    <a:pt x="1261" y="177"/>
                    <a:pt x="1259" y="146"/>
                  </a:cubicBezTo>
                  <a:cubicBezTo>
                    <a:pt x="1370" y="146"/>
                    <a:pt x="1370" y="146"/>
                    <a:pt x="1370" y="146"/>
                  </a:cubicBezTo>
                  <a:cubicBezTo>
                    <a:pt x="1370" y="137"/>
                    <a:pt x="1370" y="137"/>
                    <a:pt x="1370" y="137"/>
                  </a:cubicBezTo>
                  <a:cubicBezTo>
                    <a:pt x="1371" y="94"/>
                    <a:pt x="1345" y="59"/>
                    <a:pt x="1301" y="59"/>
                  </a:cubicBezTo>
                  <a:moveTo>
                    <a:pt x="1133" y="88"/>
                  </a:moveTo>
                  <a:cubicBezTo>
                    <a:pt x="1155" y="88"/>
                    <a:pt x="1167" y="102"/>
                    <a:pt x="1169" y="123"/>
                  </a:cubicBezTo>
                  <a:cubicBezTo>
                    <a:pt x="1094" y="123"/>
                    <a:pt x="1094" y="123"/>
                    <a:pt x="1094" y="123"/>
                  </a:cubicBezTo>
                  <a:cubicBezTo>
                    <a:pt x="1098" y="101"/>
                    <a:pt x="1113" y="88"/>
                    <a:pt x="1133" y="88"/>
                  </a:cubicBezTo>
                  <a:moveTo>
                    <a:pt x="1134" y="59"/>
                  </a:moveTo>
                  <a:cubicBezTo>
                    <a:pt x="1089" y="59"/>
                    <a:pt x="1059" y="93"/>
                    <a:pt x="1059" y="141"/>
                  </a:cubicBezTo>
                  <a:cubicBezTo>
                    <a:pt x="1059" y="192"/>
                    <a:pt x="1091" y="223"/>
                    <a:pt x="1135" y="223"/>
                  </a:cubicBezTo>
                  <a:cubicBezTo>
                    <a:pt x="1167" y="223"/>
                    <a:pt x="1193" y="205"/>
                    <a:pt x="1200" y="182"/>
                  </a:cubicBezTo>
                  <a:cubicBezTo>
                    <a:pt x="1173" y="167"/>
                    <a:pt x="1173" y="167"/>
                    <a:pt x="1173" y="167"/>
                  </a:cubicBezTo>
                  <a:cubicBezTo>
                    <a:pt x="1166" y="186"/>
                    <a:pt x="1152" y="194"/>
                    <a:pt x="1135" y="194"/>
                  </a:cubicBezTo>
                  <a:cubicBezTo>
                    <a:pt x="1112" y="194"/>
                    <a:pt x="1095" y="177"/>
                    <a:pt x="1092" y="146"/>
                  </a:cubicBezTo>
                  <a:cubicBezTo>
                    <a:pt x="1204" y="146"/>
                    <a:pt x="1204" y="146"/>
                    <a:pt x="1204" y="146"/>
                  </a:cubicBezTo>
                  <a:cubicBezTo>
                    <a:pt x="1204" y="137"/>
                    <a:pt x="1204" y="137"/>
                    <a:pt x="1204" y="137"/>
                  </a:cubicBezTo>
                  <a:cubicBezTo>
                    <a:pt x="1204" y="94"/>
                    <a:pt x="1179" y="59"/>
                    <a:pt x="1134" y="59"/>
                  </a:cubicBezTo>
                  <a:moveTo>
                    <a:pt x="953" y="193"/>
                  </a:moveTo>
                  <a:cubicBezTo>
                    <a:pt x="928" y="193"/>
                    <a:pt x="912" y="175"/>
                    <a:pt x="912" y="141"/>
                  </a:cubicBezTo>
                  <a:cubicBezTo>
                    <a:pt x="912" y="107"/>
                    <a:pt x="928" y="89"/>
                    <a:pt x="953" y="89"/>
                  </a:cubicBezTo>
                  <a:cubicBezTo>
                    <a:pt x="977" y="89"/>
                    <a:pt x="995" y="104"/>
                    <a:pt x="997" y="133"/>
                  </a:cubicBezTo>
                  <a:cubicBezTo>
                    <a:pt x="997" y="149"/>
                    <a:pt x="997" y="149"/>
                    <a:pt x="997" y="149"/>
                  </a:cubicBezTo>
                  <a:cubicBezTo>
                    <a:pt x="995" y="179"/>
                    <a:pt x="977" y="193"/>
                    <a:pt x="953" y="193"/>
                  </a:cubicBezTo>
                  <a:moveTo>
                    <a:pt x="997" y="4"/>
                  </a:moveTo>
                  <a:cubicBezTo>
                    <a:pt x="997" y="82"/>
                    <a:pt x="997" y="82"/>
                    <a:pt x="997" y="82"/>
                  </a:cubicBezTo>
                  <a:cubicBezTo>
                    <a:pt x="995" y="82"/>
                    <a:pt x="995" y="82"/>
                    <a:pt x="995" y="82"/>
                  </a:cubicBezTo>
                  <a:cubicBezTo>
                    <a:pt x="986" y="69"/>
                    <a:pt x="971" y="59"/>
                    <a:pt x="948" y="59"/>
                  </a:cubicBezTo>
                  <a:cubicBezTo>
                    <a:pt x="910" y="59"/>
                    <a:pt x="877" y="90"/>
                    <a:pt x="877" y="141"/>
                  </a:cubicBezTo>
                  <a:cubicBezTo>
                    <a:pt x="877" y="192"/>
                    <a:pt x="910" y="223"/>
                    <a:pt x="948" y="223"/>
                  </a:cubicBezTo>
                  <a:cubicBezTo>
                    <a:pt x="971" y="223"/>
                    <a:pt x="986" y="214"/>
                    <a:pt x="995" y="200"/>
                  </a:cubicBezTo>
                  <a:cubicBezTo>
                    <a:pt x="997" y="200"/>
                    <a:pt x="997" y="200"/>
                    <a:pt x="997" y="200"/>
                  </a:cubicBezTo>
                  <a:cubicBezTo>
                    <a:pt x="997" y="220"/>
                    <a:pt x="997" y="220"/>
                    <a:pt x="997" y="220"/>
                  </a:cubicBezTo>
                  <a:cubicBezTo>
                    <a:pt x="1031" y="220"/>
                    <a:pt x="1031" y="220"/>
                    <a:pt x="1031" y="220"/>
                  </a:cubicBezTo>
                  <a:cubicBezTo>
                    <a:pt x="1031" y="0"/>
                    <a:pt x="1031" y="0"/>
                    <a:pt x="1031" y="0"/>
                  </a:cubicBezTo>
                  <a:lnTo>
                    <a:pt x="997" y="4"/>
                  </a:lnTo>
                  <a:close/>
                  <a:moveTo>
                    <a:pt x="795" y="59"/>
                  </a:moveTo>
                  <a:cubicBezTo>
                    <a:pt x="774" y="59"/>
                    <a:pt x="757" y="70"/>
                    <a:pt x="749" y="83"/>
                  </a:cubicBezTo>
                  <a:cubicBezTo>
                    <a:pt x="746" y="83"/>
                    <a:pt x="746" y="83"/>
                    <a:pt x="746" y="83"/>
                  </a:cubicBezTo>
                  <a:cubicBezTo>
                    <a:pt x="744" y="64"/>
                    <a:pt x="744" y="64"/>
                    <a:pt x="744" y="64"/>
                  </a:cubicBezTo>
                  <a:cubicBezTo>
                    <a:pt x="713" y="64"/>
                    <a:pt x="713" y="64"/>
                    <a:pt x="713" y="64"/>
                  </a:cubicBezTo>
                  <a:cubicBezTo>
                    <a:pt x="713" y="220"/>
                    <a:pt x="713" y="220"/>
                    <a:pt x="713" y="220"/>
                  </a:cubicBezTo>
                  <a:cubicBezTo>
                    <a:pt x="747" y="220"/>
                    <a:pt x="747" y="220"/>
                    <a:pt x="747" y="220"/>
                  </a:cubicBezTo>
                  <a:cubicBezTo>
                    <a:pt x="747" y="139"/>
                    <a:pt x="747" y="139"/>
                    <a:pt x="747" y="139"/>
                  </a:cubicBezTo>
                  <a:cubicBezTo>
                    <a:pt x="747" y="122"/>
                    <a:pt x="751" y="110"/>
                    <a:pt x="757" y="103"/>
                  </a:cubicBezTo>
                  <a:cubicBezTo>
                    <a:pt x="764" y="95"/>
                    <a:pt x="775" y="90"/>
                    <a:pt x="787" y="90"/>
                  </a:cubicBezTo>
                  <a:cubicBezTo>
                    <a:pt x="807" y="90"/>
                    <a:pt x="817" y="100"/>
                    <a:pt x="817" y="128"/>
                  </a:cubicBezTo>
                  <a:cubicBezTo>
                    <a:pt x="817" y="220"/>
                    <a:pt x="817" y="220"/>
                    <a:pt x="817" y="220"/>
                  </a:cubicBezTo>
                  <a:cubicBezTo>
                    <a:pt x="851" y="220"/>
                    <a:pt x="851" y="220"/>
                    <a:pt x="851" y="220"/>
                  </a:cubicBezTo>
                  <a:cubicBezTo>
                    <a:pt x="851" y="116"/>
                    <a:pt x="851" y="116"/>
                    <a:pt x="851" y="116"/>
                  </a:cubicBezTo>
                  <a:cubicBezTo>
                    <a:pt x="851" y="73"/>
                    <a:pt x="825" y="59"/>
                    <a:pt x="795" y="59"/>
                  </a:cubicBezTo>
                  <a:moveTo>
                    <a:pt x="642" y="64"/>
                  </a:moveTo>
                  <a:cubicBezTo>
                    <a:pt x="642" y="145"/>
                    <a:pt x="642" y="145"/>
                    <a:pt x="642" y="145"/>
                  </a:cubicBezTo>
                  <a:cubicBezTo>
                    <a:pt x="642" y="162"/>
                    <a:pt x="639" y="173"/>
                    <a:pt x="633" y="180"/>
                  </a:cubicBezTo>
                  <a:cubicBezTo>
                    <a:pt x="625" y="189"/>
                    <a:pt x="614" y="194"/>
                    <a:pt x="602" y="194"/>
                  </a:cubicBezTo>
                  <a:cubicBezTo>
                    <a:pt x="583" y="194"/>
                    <a:pt x="572" y="184"/>
                    <a:pt x="572" y="156"/>
                  </a:cubicBezTo>
                  <a:cubicBezTo>
                    <a:pt x="572" y="64"/>
                    <a:pt x="572" y="64"/>
                    <a:pt x="572" y="64"/>
                  </a:cubicBezTo>
                  <a:cubicBezTo>
                    <a:pt x="539" y="64"/>
                    <a:pt x="539" y="64"/>
                    <a:pt x="539" y="64"/>
                  </a:cubicBezTo>
                  <a:cubicBezTo>
                    <a:pt x="539" y="168"/>
                    <a:pt x="539" y="168"/>
                    <a:pt x="539" y="168"/>
                  </a:cubicBezTo>
                  <a:cubicBezTo>
                    <a:pt x="539" y="210"/>
                    <a:pt x="565" y="224"/>
                    <a:pt x="594" y="224"/>
                  </a:cubicBezTo>
                  <a:cubicBezTo>
                    <a:pt x="615" y="224"/>
                    <a:pt x="633" y="214"/>
                    <a:pt x="641" y="200"/>
                  </a:cubicBezTo>
                  <a:cubicBezTo>
                    <a:pt x="644" y="200"/>
                    <a:pt x="644" y="200"/>
                    <a:pt x="644" y="200"/>
                  </a:cubicBezTo>
                  <a:cubicBezTo>
                    <a:pt x="645" y="220"/>
                    <a:pt x="645" y="220"/>
                    <a:pt x="645" y="220"/>
                  </a:cubicBezTo>
                  <a:cubicBezTo>
                    <a:pt x="676" y="220"/>
                    <a:pt x="676" y="220"/>
                    <a:pt x="676" y="220"/>
                  </a:cubicBezTo>
                  <a:cubicBezTo>
                    <a:pt x="676" y="64"/>
                    <a:pt x="676" y="64"/>
                    <a:pt x="676" y="64"/>
                  </a:cubicBezTo>
                  <a:lnTo>
                    <a:pt x="642" y="64"/>
                  </a:lnTo>
                  <a:close/>
                  <a:moveTo>
                    <a:pt x="370" y="45"/>
                  </a:moveTo>
                  <a:cubicBezTo>
                    <a:pt x="398" y="45"/>
                    <a:pt x="398" y="45"/>
                    <a:pt x="398" y="45"/>
                  </a:cubicBezTo>
                  <a:cubicBezTo>
                    <a:pt x="454" y="45"/>
                    <a:pt x="474" y="70"/>
                    <a:pt x="474" y="117"/>
                  </a:cubicBezTo>
                  <a:cubicBezTo>
                    <a:pt x="474" y="164"/>
                    <a:pt x="454" y="189"/>
                    <a:pt x="398" y="189"/>
                  </a:cubicBezTo>
                  <a:cubicBezTo>
                    <a:pt x="370" y="189"/>
                    <a:pt x="370" y="189"/>
                    <a:pt x="370" y="189"/>
                  </a:cubicBezTo>
                  <a:lnTo>
                    <a:pt x="370" y="45"/>
                  </a:lnTo>
                  <a:close/>
                  <a:moveTo>
                    <a:pt x="399" y="15"/>
                  </a:moveTo>
                  <a:cubicBezTo>
                    <a:pt x="335" y="15"/>
                    <a:pt x="335" y="15"/>
                    <a:pt x="335" y="15"/>
                  </a:cubicBezTo>
                  <a:cubicBezTo>
                    <a:pt x="335" y="220"/>
                    <a:pt x="335" y="220"/>
                    <a:pt x="335" y="220"/>
                  </a:cubicBezTo>
                  <a:cubicBezTo>
                    <a:pt x="399" y="220"/>
                    <a:pt x="399" y="220"/>
                    <a:pt x="399" y="220"/>
                  </a:cubicBezTo>
                  <a:cubicBezTo>
                    <a:pt x="475" y="220"/>
                    <a:pt x="510" y="180"/>
                    <a:pt x="510" y="117"/>
                  </a:cubicBezTo>
                  <a:cubicBezTo>
                    <a:pt x="510" y="54"/>
                    <a:pt x="475" y="15"/>
                    <a:pt x="399" y="15"/>
                  </a:cubicBezTo>
                  <a:moveTo>
                    <a:pt x="243" y="39"/>
                  </a:moveTo>
                  <a:cubicBezTo>
                    <a:pt x="249" y="39"/>
                    <a:pt x="256" y="40"/>
                    <a:pt x="261" y="42"/>
                  </a:cubicBezTo>
                  <a:cubicBezTo>
                    <a:pt x="261" y="13"/>
                    <a:pt x="261" y="13"/>
                    <a:pt x="261" y="13"/>
                  </a:cubicBezTo>
                  <a:cubicBezTo>
                    <a:pt x="256" y="11"/>
                    <a:pt x="249" y="10"/>
                    <a:pt x="240" y="10"/>
                  </a:cubicBezTo>
                  <a:cubicBezTo>
                    <a:pt x="214" y="10"/>
                    <a:pt x="184" y="23"/>
                    <a:pt x="184" y="67"/>
                  </a:cubicBezTo>
                  <a:cubicBezTo>
                    <a:pt x="184" y="72"/>
                    <a:pt x="184" y="72"/>
                    <a:pt x="184" y="72"/>
                  </a:cubicBezTo>
                  <a:cubicBezTo>
                    <a:pt x="161" y="72"/>
                    <a:pt x="161" y="72"/>
                    <a:pt x="161" y="72"/>
                  </a:cubicBezTo>
                  <a:cubicBezTo>
                    <a:pt x="161" y="98"/>
                    <a:pt x="161" y="98"/>
                    <a:pt x="161" y="98"/>
                  </a:cubicBezTo>
                  <a:cubicBezTo>
                    <a:pt x="184" y="98"/>
                    <a:pt x="184" y="98"/>
                    <a:pt x="184" y="98"/>
                  </a:cubicBezTo>
                  <a:cubicBezTo>
                    <a:pt x="184" y="220"/>
                    <a:pt x="184" y="220"/>
                    <a:pt x="184" y="220"/>
                  </a:cubicBezTo>
                  <a:cubicBezTo>
                    <a:pt x="216" y="220"/>
                    <a:pt x="216" y="220"/>
                    <a:pt x="216" y="220"/>
                  </a:cubicBezTo>
                  <a:cubicBezTo>
                    <a:pt x="216" y="98"/>
                    <a:pt x="216" y="98"/>
                    <a:pt x="216" y="98"/>
                  </a:cubicBezTo>
                  <a:cubicBezTo>
                    <a:pt x="255" y="98"/>
                    <a:pt x="255" y="98"/>
                    <a:pt x="255" y="98"/>
                  </a:cubicBezTo>
                  <a:cubicBezTo>
                    <a:pt x="255" y="72"/>
                    <a:pt x="255" y="72"/>
                    <a:pt x="255" y="72"/>
                  </a:cubicBezTo>
                  <a:cubicBezTo>
                    <a:pt x="216" y="72"/>
                    <a:pt x="216" y="72"/>
                    <a:pt x="216" y="72"/>
                  </a:cubicBezTo>
                  <a:cubicBezTo>
                    <a:pt x="216" y="70"/>
                    <a:pt x="216" y="70"/>
                    <a:pt x="216" y="70"/>
                  </a:cubicBezTo>
                  <a:cubicBezTo>
                    <a:pt x="216" y="49"/>
                    <a:pt x="225" y="39"/>
                    <a:pt x="243" y="39"/>
                  </a:cubicBezTo>
                  <a:moveTo>
                    <a:pt x="113" y="146"/>
                  </a:moveTo>
                  <a:cubicBezTo>
                    <a:pt x="113" y="177"/>
                    <a:pt x="98" y="195"/>
                    <a:pt x="73" y="195"/>
                  </a:cubicBezTo>
                  <a:cubicBezTo>
                    <a:pt x="48" y="195"/>
                    <a:pt x="32" y="177"/>
                    <a:pt x="32" y="146"/>
                  </a:cubicBezTo>
                  <a:cubicBezTo>
                    <a:pt x="32" y="114"/>
                    <a:pt x="48" y="96"/>
                    <a:pt x="73" y="96"/>
                  </a:cubicBezTo>
                  <a:cubicBezTo>
                    <a:pt x="98" y="96"/>
                    <a:pt x="113" y="114"/>
                    <a:pt x="113" y="146"/>
                  </a:cubicBezTo>
                  <a:moveTo>
                    <a:pt x="145" y="146"/>
                  </a:moveTo>
                  <a:cubicBezTo>
                    <a:pt x="145" y="98"/>
                    <a:pt x="116" y="68"/>
                    <a:pt x="73" y="68"/>
                  </a:cubicBezTo>
                  <a:cubicBezTo>
                    <a:pt x="30" y="68"/>
                    <a:pt x="0" y="98"/>
                    <a:pt x="0" y="146"/>
                  </a:cubicBezTo>
                  <a:cubicBezTo>
                    <a:pt x="0" y="193"/>
                    <a:pt x="30" y="223"/>
                    <a:pt x="73" y="223"/>
                  </a:cubicBezTo>
                  <a:cubicBezTo>
                    <a:pt x="116" y="223"/>
                    <a:pt x="145" y="193"/>
                    <a:pt x="145" y="146"/>
                  </a:cubicBezTo>
                </a:path>
              </a:pathLst>
            </a:custGeom>
            <a:solidFill>
              <a:srgbClr val="4365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7"/>
            <p:cNvSpPr>
              <a:spLocks noEditPoints="1"/>
            </p:cNvSpPr>
            <p:nvPr userDrawn="1"/>
          </p:nvSpPr>
          <p:spPr bwMode="auto">
            <a:xfrm>
              <a:off x="2244" y="1431"/>
              <a:ext cx="2808" cy="585"/>
            </a:xfrm>
            <a:custGeom>
              <a:avLst/>
              <a:gdLst>
                <a:gd name="T0" fmla="*/ 1332 w 1367"/>
                <a:gd name="T1" fmla="*/ 69 h 284"/>
                <a:gd name="T2" fmla="*/ 1251 w 1367"/>
                <a:gd name="T3" fmla="*/ 69 h 284"/>
                <a:gd name="T4" fmla="*/ 1272 w 1367"/>
                <a:gd name="T5" fmla="*/ 226 h 284"/>
                <a:gd name="T6" fmla="*/ 1286 w 1367"/>
                <a:gd name="T7" fmla="*/ 284 h 284"/>
                <a:gd name="T8" fmla="*/ 1355 w 1367"/>
                <a:gd name="T9" fmla="*/ 100 h 284"/>
                <a:gd name="T10" fmla="*/ 1161 w 1367"/>
                <a:gd name="T11" fmla="*/ 164 h 284"/>
                <a:gd name="T12" fmla="*/ 1199 w 1367"/>
                <a:gd name="T13" fmla="*/ 96 h 284"/>
                <a:gd name="T14" fmla="*/ 1160 w 1367"/>
                <a:gd name="T15" fmla="*/ 69 h 284"/>
                <a:gd name="T16" fmla="*/ 1127 w 1367"/>
                <a:gd name="T17" fmla="*/ 29 h 284"/>
                <a:gd name="T18" fmla="*/ 1107 w 1367"/>
                <a:gd name="T19" fmla="*/ 69 h 284"/>
                <a:gd name="T20" fmla="*/ 1127 w 1367"/>
                <a:gd name="T21" fmla="*/ 96 h 284"/>
                <a:gd name="T22" fmla="*/ 1184 w 1367"/>
                <a:gd name="T23" fmla="*/ 227 h 284"/>
                <a:gd name="T24" fmla="*/ 1207 w 1367"/>
                <a:gd name="T25" fmla="*/ 194 h 284"/>
                <a:gd name="T26" fmla="*/ 1161 w 1367"/>
                <a:gd name="T27" fmla="*/ 164 h 284"/>
                <a:gd name="T28" fmla="*/ 1045 w 1367"/>
                <a:gd name="T29" fmla="*/ 69 h 284"/>
                <a:gd name="T30" fmla="*/ 1079 w 1367"/>
                <a:gd name="T31" fmla="*/ 225 h 284"/>
                <a:gd name="T32" fmla="*/ 1084 w 1367"/>
                <a:gd name="T33" fmla="*/ 22 h 284"/>
                <a:gd name="T34" fmla="*/ 1040 w 1367"/>
                <a:gd name="T35" fmla="*/ 22 h 284"/>
                <a:gd name="T36" fmla="*/ 1084 w 1367"/>
                <a:gd name="T37" fmla="*/ 22 h 284"/>
                <a:gd name="T38" fmla="*/ 887 w 1367"/>
                <a:gd name="T39" fmla="*/ 198 h 284"/>
                <a:gd name="T40" fmla="*/ 1011 w 1367"/>
                <a:gd name="T41" fmla="*/ 178 h 284"/>
                <a:gd name="T42" fmla="*/ 925 w 1367"/>
                <a:gd name="T43" fmla="*/ 108 h 284"/>
                <a:gd name="T44" fmla="*/ 992 w 1367"/>
                <a:gd name="T45" fmla="*/ 112 h 284"/>
                <a:gd name="T46" fmla="*/ 950 w 1367"/>
                <a:gd name="T47" fmla="*/ 64 h 284"/>
                <a:gd name="T48" fmla="*/ 945 w 1367"/>
                <a:gd name="T49" fmla="*/ 158 h 284"/>
                <a:gd name="T50" fmla="*/ 950 w 1367"/>
                <a:gd name="T51" fmla="*/ 200 h 284"/>
                <a:gd name="T52" fmla="*/ 864 w 1367"/>
                <a:gd name="T53" fmla="*/ 64 h 284"/>
                <a:gd name="T54" fmla="*/ 821 w 1367"/>
                <a:gd name="T55" fmla="*/ 92 h 284"/>
                <a:gd name="T56" fmla="*/ 788 w 1367"/>
                <a:gd name="T57" fmla="*/ 69 h 284"/>
                <a:gd name="T58" fmla="*/ 822 w 1367"/>
                <a:gd name="T59" fmla="*/ 225 h 284"/>
                <a:gd name="T60" fmla="*/ 860 w 1367"/>
                <a:gd name="T61" fmla="*/ 96 h 284"/>
                <a:gd name="T62" fmla="*/ 875 w 1367"/>
                <a:gd name="T63" fmla="*/ 66 h 284"/>
                <a:gd name="T64" fmla="*/ 684 w 1367"/>
                <a:gd name="T65" fmla="*/ 93 h 284"/>
                <a:gd name="T66" fmla="*/ 645 w 1367"/>
                <a:gd name="T67" fmla="*/ 128 h 284"/>
                <a:gd name="T68" fmla="*/ 685 w 1367"/>
                <a:gd name="T69" fmla="*/ 64 h 284"/>
                <a:gd name="T70" fmla="*/ 686 w 1367"/>
                <a:gd name="T71" fmla="*/ 228 h 284"/>
                <a:gd name="T72" fmla="*/ 724 w 1367"/>
                <a:gd name="T73" fmla="*/ 172 h 284"/>
                <a:gd name="T74" fmla="*/ 643 w 1367"/>
                <a:gd name="T75" fmla="*/ 151 h 284"/>
                <a:gd name="T76" fmla="*/ 755 w 1367"/>
                <a:gd name="T77" fmla="*/ 142 h 284"/>
                <a:gd name="T78" fmla="*/ 563 w 1367"/>
                <a:gd name="T79" fmla="*/ 69 h 284"/>
                <a:gd name="T80" fmla="*/ 482 w 1367"/>
                <a:gd name="T81" fmla="*/ 69 h 284"/>
                <a:gd name="T82" fmla="*/ 503 w 1367"/>
                <a:gd name="T83" fmla="*/ 225 h 284"/>
                <a:gd name="T84" fmla="*/ 599 w 1367"/>
                <a:gd name="T85" fmla="*/ 69 h 284"/>
                <a:gd name="T86" fmla="*/ 418 w 1367"/>
                <a:gd name="T87" fmla="*/ 69 h 284"/>
                <a:gd name="T88" fmla="*/ 384 w 1367"/>
                <a:gd name="T89" fmla="*/ 225 h 284"/>
                <a:gd name="T90" fmla="*/ 418 w 1367"/>
                <a:gd name="T91" fmla="*/ 69 h 284"/>
                <a:gd name="T92" fmla="*/ 401 w 1367"/>
                <a:gd name="T93" fmla="*/ 0 h 284"/>
                <a:gd name="T94" fmla="*/ 401 w 1367"/>
                <a:gd name="T95" fmla="*/ 43 h 284"/>
                <a:gd name="T96" fmla="*/ 287 w 1367"/>
                <a:gd name="T97" fmla="*/ 64 h 284"/>
                <a:gd name="T98" fmla="*/ 238 w 1367"/>
                <a:gd name="T99" fmla="*/ 88 h 284"/>
                <a:gd name="T100" fmla="*/ 205 w 1367"/>
                <a:gd name="T101" fmla="*/ 69 h 284"/>
                <a:gd name="T102" fmla="*/ 239 w 1367"/>
                <a:gd name="T103" fmla="*/ 225 h 284"/>
                <a:gd name="T104" fmla="*/ 249 w 1367"/>
                <a:gd name="T105" fmla="*/ 108 h 284"/>
                <a:gd name="T106" fmla="*/ 309 w 1367"/>
                <a:gd name="T107" fmla="*/ 133 h 284"/>
                <a:gd name="T108" fmla="*/ 343 w 1367"/>
                <a:gd name="T109" fmla="*/ 225 h 284"/>
                <a:gd name="T110" fmla="*/ 287 w 1367"/>
                <a:gd name="T111" fmla="*/ 64 h 284"/>
                <a:gd name="T112" fmla="*/ 36 w 1367"/>
                <a:gd name="T113" fmla="*/ 20 h 284"/>
                <a:gd name="T114" fmla="*/ 0 w 1367"/>
                <a:gd name="T115" fmla="*/ 142 h 284"/>
                <a:gd name="T116" fmla="*/ 165 w 1367"/>
                <a:gd name="T117" fmla="*/ 142 h 284"/>
                <a:gd name="T118" fmla="*/ 129 w 1367"/>
                <a:gd name="T119" fmla="*/ 20 h 284"/>
                <a:gd name="T120" fmla="*/ 82 w 1367"/>
                <a:gd name="T121" fmla="*/ 199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67" h="284">
                  <a:moveTo>
                    <a:pt x="1367" y="69"/>
                  </a:moveTo>
                  <a:cubicBezTo>
                    <a:pt x="1332" y="69"/>
                    <a:pt x="1332" y="69"/>
                    <a:pt x="1332" y="69"/>
                  </a:cubicBezTo>
                  <a:cubicBezTo>
                    <a:pt x="1291" y="189"/>
                    <a:pt x="1291" y="189"/>
                    <a:pt x="1291" y="189"/>
                  </a:cubicBezTo>
                  <a:cubicBezTo>
                    <a:pt x="1251" y="69"/>
                    <a:pt x="1251" y="69"/>
                    <a:pt x="1251" y="69"/>
                  </a:cubicBezTo>
                  <a:cubicBezTo>
                    <a:pt x="1212" y="69"/>
                    <a:pt x="1212" y="69"/>
                    <a:pt x="1212" y="69"/>
                  </a:cubicBezTo>
                  <a:cubicBezTo>
                    <a:pt x="1272" y="226"/>
                    <a:pt x="1272" y="226"/>
                    <a:pt x="1272" y="226"/>
                  </a:cubicBezTo>
                  <a:cubicBezTo>
                    <a:pt x="1251" y="284"/>
                    <a:pt x="1251" y="284"/>
                    <a:pt x="1251" y="284"/>
                  </a:cubicBezTo>
                  <a:cubicBezTo>
                    <a:pt x="1286" y="284"/>
                    <a:pt x="1286" y="284"/>
                    <a:pt x="1286" y="284"/>
                  </a:cubicBezTo>
                  <a:cubicBezTo>
                    <a:pt x="1355" y="100"/>
                    <a:pt x="1355" y="100"/>
                    <a:pt x="1355" y="100"/>
                  </a:cubicBezTo>
                  <a:cubicBezTo>
                    <a:pt x="1355" y="100"/>
                    <a:pt x="1355" y="100"/>
                    <a:pt x="1355" y="100"/>
                  </a:cubicBezTo>
                  <a:lnTo>
                    <a:pt x="1367" y="69"/>
                  </a:lnTo>
                  <a:close/>
                  <a:moveTo>
                    <a:pt x="1161" y="164"/>
                  </a:moveTo>
                  <a:cubicBezTo>
                    <a:pt x="1161" y="96"/>
                    <a:pt x="1161" y="96"/>
                    <a:pt x="1161" y="96"/>
                  </a:cubicBezTo>
                  <a:cubicBezTo>
                    <a:pt x="1199" y="96"/>
                    <a:pt x="1199" y="96"/>
                    <a:pt x="1199" y="96"/>
                  </a:cubicBezTo>
                  <a:cubicBezTo>
                    <a:pt x="1199" y="69"/>
                    <a:pt x="1199" y="69"/>
                    <a:pt x="1199" y="69"/>
                  </a:cubicBezTo>
                  <a:cubicBezTo>
                    <a:pt x="1160" y="69"/>
                    <a:pt x="1160" y="69"/>
                    <a:pt x="1160" y="69"/>
                  </a:cubicBezTo>
                  <a:cubicBezTo>
                    <a:pt x="1160" y="25"/>
                    <a:pt x="1160" y="25"/>
                    <a:pt x="1160" y="25"/>
                  </a:cubicBezTo>
                  <a:cubicBezTo>
                    <a:pt x="1127" y="29"/>
                    <a:pt x="1127" y="29"/>
                    <a:pt x="1127" y="29"/>
                  </a:cubicBezTo>
                  <a:cubicBezTo>
                    <a:pt x="1127" y="69"/>
                    <a:pt x="1127" y="69"/>
                    <a:pt x="1127" y="69"/>
                  </a:cubicBezTo>
                  <a:cubicBezTo>
                    <a:pt x="1107" y="69"/>
                    <a:pt x="1107" y="69"/>
                    <a:pt x="1107" y="69"/>
                  </a:cubicBezTo>
                  <a:cubicBezTo>
                    <a:pt x="1107" y="96"/>
                    <a:pt x="1107" y="96"/>
                    <a:pt x="1107" y="96"/>
                  </a:cubicBezTo>
                  <a:cubicBezTo>
                    <a:pt x="1127" y="96"/>
                    <a:pt x="1127" y="96"/>
                    <a:pt x="1127" y="96"/>
                  </a:cubicBezTo>
                  <a:cubicBezTo>
                    <a:pt x="1127" y="168"/>
                    <a:pt x="1127" y="168"/>
                    <a:pt x="1127" y="168"/>
                  </a:cubicBezTo>
                  <a:cubicBezTo>
                    <a:pt x="1127" y="214"/>
                    <a:pt x="1157" y="227"/>
                    <a:pt x="1184" y="227"/>
                  </a:cubicBezTo>
                  <a:cubicBezTo>
                    <a:pt x="1194" y="227"/>
                    <a:pt x="1200" y="226"/>
                    <a:pt x="1207" y="224"/>
                  </a:cubicBezTo>
                  <a:cubicBezTo>
                    <a:pt x="1207" y="194"/>
                    <a:pt x="1207" y="194"/>
                    <a:pt x="1207" y="194"/>
                  </a:cubicBezTo>
                  <a:cubicBezTo>
                    <a:pt x="1201" y="195"/>
                    <a:pt x="1194" y="196"/>
                    <a:pt x="1187" y="196"/>
                  </a:cubicBezTo>
                  <a:cubicBezTo>
                    <a:pt x="1170" y="196"/>
                    <a:pt x="1161" y="186"/>
                    <a:pt x="1161" y="164"/>
                  </a:cubicBezTo>
                  <a:moveTo>
                    <a:pt x="1079" y="69"/>
                  </a:moveTo>
                  <a:cubicBezTo>
                    <a:pt x="1045" y="69"/>
                    <a:pt x="1045" y="69"/>
                    <a:pt x="1045" y="69"/>
                  </a:cubicBezTo>
                  <a:cubicBezTo>
                    <a:pt x="1045" y="225"/>
                    <a:pt x="1045" y="225"/>
                    <a:pt x="1045" y="225"/>
                  </a:cubicBezTo>
                  <a:cubicBezTo>
                    <a:pt x="1079" y="225"/>
                    <a:pt x="1079" y="225"/>
                    <a:pt x="1079" y="225"/>
                  </a:cubicBezTo>
                  <a:lnTo>
                    <a:pt x="1079" y="69"/>
                  </a:lnTo>
                  <a:close/>
                  <a:moveTo>
                    <a:pt x="1084" y="22"/>
                  </a:moveTo>
                  <a:cubicBezTo>
                    <a:pt x="1084" y="9"/>
                    <a:pt x="1074" y="0"/>
                    <a:pt x="1062" y="0"/>
                  </a:cubicBezTo>
                  <a:cubicBezTo>
                    <a:pt x="1050" y="0"/>
                    <a:pt x="1040" y="9"/>
                    <a:pt x="1040" y="22"/>
                  </a:cubicBezTo>
                  <a:cubicBezTo>
                    <a:pt x="1040" y="34"/>
                    <a:pt x="1050" y="43"/>
                    <a:pt x="1062" y="43"/>
                  </a:cubicBezTo>
                  <a:cubicBezTo>
                    <a:pt x="1074" y="43"/>
                    <a:pt x="1084" y="34"/>
                    <a:pt x="1084" y="22"/>
                  </a:cubicBezTo>
                  <a:moveTo>
                    <a:pt x="904" y="175"/>
                  </a:moveTo>
                  <a:cubicBezTo>
                    <a:pt x="887" y="198"/>
                    <a:pt x="887" y="198"/>
                    <a:pt x="887" y="198"/>
                  </a:cubicBezTo>
                  <a:cubicBezTo>
                    <a:pt x="898" y="214"/>
                    <a:pt x="918" y="228"/>
                    <a:pt x="950" y="228"/>
                  </a:cubicBezTo>
                  <a:cubicBezTo>
                    <a:pt x="986" y="228"/>
                    <a:pt x="1011" y="208"/>
                    <a:pt x="1011" y="178"/>
                  </a:cubicBezTo>
                  <a:cubicBezTo>
                    <a:pt x="1011" y="149"/>
                    <a:pt x="987" y="138"/>
                    <a:pt x="959" y="130"/>
                  </a:cubicBezTo>
                  <a:cubicBezTo>
                    <a:pt x="940" y="125"/>
                    <a:pt x="925" y="121"/>
                    <a:pt x="925" y="108"/>
                  </a:cubicBezTo>
                  <a:cubicBezTo>
                    <a:pt x="925" y="99"/>
                    <a:pt x="934" y="92"/>
                    <a:pt x="950" y="92"/>
                  </a:cubicBezTo>
                  <a:cubicBezTo>
                    <a:pt x="967" y="92"/>
                    <a:pt x="984" y="102"/>
                    <a:pt x="992" y="112"/>
                  </a:cubicBezTo>
                  <a:cubicBezTo>
                    <a:pt x="1009" y="88"/>
                    <a:pt x="1009" y="88"/>
                    <a:pt x="1009" y="88"/>
                  </a:cubicBezTo>
                  <a:cubicBezTo>
                    <a:pt x="996" y="74"/>
                    <a:pt x="975" y="64"/>
                    <a:pt x="950" y="64"/>
                  </a:cubicBezTo>
                  <a:cubicBezTo>
                    <a:pt x="916" y="64"/>
                    <a:pt x="892" y="82"/>
                    <a:pt x="892" y="110"/>
                  </a:cubicBezTo>
                  <a:cubicBezTo>
                    <a:pt x="892" y="140"/>
                    <a:pt x="916" y="151"/>
                    <a:pt x="945" y="158"/>
                  </a:cubicBezTo>
                  <a:cubicBezTo>
                    <a:pt x="967" y="164"/>
                    <a:pt x="978" y="169"/>
                    <a:pt x="978" y="182"/>
                  </a:cubicBezTo>
                  <a:cubicBezTo>
                    <a:pt x="978" y="193"/>
                    <a:pt x="967" y="200"/>
                    <a:pt x="950" y="200"/>
                  </a:cubicBezTo>
                  <a:cubicBezTo>
                    <a:pt x="929" y="200"/>
                    <a:pt x="911" y="188"/>
                    <a:pt x="904" y="175"/>
                  </a:cubicBezTo>
                  <a:moveTo>
                    <a:pt x="864" y="64"/>
                  </a:moveTo>
                  <a:cubicBezTo>
                    <a:pt x="847" y="64"/>
                    <a:pt x="831" y="75"/>
                    <a:pt x="823" y="92"/>
                  </a:cubicBezTo>
                  <a:cubicBezTo>
                    <a:pt x="821" y="92"/>
                    <a:pt x="821" y="92"/>
                    <a:pt x="821" y="92"/>
                  </a:cubicBezTo>
                  <a:cubicBezTo>
                    <a:pt x="819" y="69"/>
                    <a:pt x="819" y="69"/>
                    <a:pt x="819" y="69"/>
                  </a:cubicBezTo>
                  <a:cubicBezTo>
                    <a:pt x="788" y="69"/>
                    <a:pt x="788" y="69"/>
                    <a:pt x="788" y="69"/>
                  </a:cubicBezTo>
                  <a:cubicBezTo>
                    <a:pt x="788" y="225"/>
                    <a:pt x="788" y="225"/>
                    <a:pt x="788" y="225"/>
                  </a:cubicBezTo>
                  <a:cubicBezTo>
                    <a:pt x="822" y="225"/>
                    <a:pt x="822" y="225"/>
                    <a:pt x="822" y="225"/>
                  </a:cubicBezTo>
                  <a:cubicBezTo>
                    <a:pt x="822" y="138"/>
                    <a:pt x="822" y="138"/>
                    <a:pt x="822" y="138"/>
                  </a:cubicBezTo>
                  <a:cubicBezTo>
                    <a:pt x="822" y="111"/>
                    <a:pt x="838" y="96"/>
                    <a:pt x="860" y="96"/>
                  </a:cubicBezTo>
                  <a:cubicBezTo>
                    <a:pt x="866" y="96"/>
                    <a:pt x="870" y="97"/>
                    <a:pt x="872" y="98"/>
                  </a:cubicBezTo>
                  <a:cubicBezTo>
                    <a:pt x="875" y="66"/>
                    <a:pt x="875" y="66"/>
                    <a:pt x="875" y="66"/>
                  </a:cubicBezTo>
                  <a:cubicBezTo>
                    <a:pt x="872" y="65"/>
                    <a:pt x="869" y="64"/>
                    <a:pt x="864" y="64"/>
                  </a:cubicBezTo>
                  <a:moveTo>
                    <a:pt x="684" y="93"/>
                  </a:moveTo>
                  <a:cubicBezTo>
                    <a:pt x="706" y="93"/>
                    <a:pt x="719" y="107"/>
                    <a:pt x="720" y="128"/>
                  </a:cubicBezTo>
                  <a:cubicBezTo>
                    <a:pt x="645" y="128"/>
                    <a:pt x="645" y="128"/>
                    <a:pt x="645" y="128"/>
                  </a:cubicBezTo>
                  <a:cubicBezTo>
                    <a:pt x="649" y="105"/>
                    <a:pt x="664" y="93"/>
                    <a:pt x="684" y="93"/>
                  </a:cubicBezTo>
                  <a:moveTo>
                    <a:pt x="685" y="64"/>
                  </a:moveTo>
                  <a:cubicBezTo>
                    <a:pt x="640" y="64"/>
                    <a:pt x="610" y="98"/>
                    <a:pt x="610" y="146"/>
                  </a:cubicBezTo>
                  <a:cubicBezTo>
                    <a:pt x="610" y="197"/>
                    <a:pt x="642" y="228"/>
                    <a:pt x="686" y="228"/>
                  </a:cubicBezTo>
                  <a:cubicBezTo>
                    <a:pt x="718" y="228"/>
                    <a:pt x="744" y="209"/>
                    <a:pt x="751" y="187"/>
                  </a:cubicBezTo>
                  <a:cubicBezTo>
                    <a:pt x="724" y="172"/>
                    <a:pt x="724" y="172"/>
                    <a:pt x="724" y="172"/>
                  </a:cubicBezTo>
                  <a:cubicBezTo>
                    <a:pt x="717" y="190"/>
                    <a:pt x="703" y="198"/>
                    <a:pt x="686" y="198"/>
                  </a:cubicBezTo>
                  <a:cubicBezTo>
                    <a:pt x="663" y="198"/>
                    <a:pt x="646" y="182"/>
                    <a:pt x="643" y="151"/>
                  </a:cubicBezTo>
                  <a:cubicBezTo>
                    <a:pt x="755" y="151"/>
                    <a:pt x="755" y="151"/>
                    <a:pt x="755" y="151"/>
                  </a:cubicBezTo>
                  <a:cubicBezTo>
                    <a:pt x="755" y="142"/>
                    <a:pt x="755" y="142"/>
                    <a:pt x="755" y="142"/>
                  </a:cubicBezTo>
                  <a:cubicBezTo>
                    <a:pt x="755" y="98"/>
                    <a:pt x="730" y="64"/>
                    <a:pt x="685" y="64"/>
                  </a:cubicBezTo>
                  <a:moveTo>
                    <a:pt x="563" y="69"/>
                  </a:moveTo>
                  <a:cubicBezTo>
                    <a:pt x="522" y="189"/>
                    <a:pt x="522" y="189"/>
                    <a:pt x="522" y="189"/>
                  </a:cubicBezTo>
                  <a:cubicBezTo>
                    <a:pt x="482" y="69"/>
                    <a:pt x="482" y="69"/>
                    <a:pt x="482" y="69"/>
                  </a:cubicBezTo>
                  <a:cubicBezTo>
                    <a:pt x="443" y="69"/>
                    <a:pt x="443" y="69"/>
                    <a:pt x="443" y="69"/>
                  </a:cubicBezTo>
                  <a:cubicBezTo>
                    <a:pt x="503" y="225"/>
                    <a:pt x="503" y="225"/>
                    <a:pt x="503" y="225"/>
                  </a:cubicBezTo>
                  <a:cubicBezTo>
                    <a:pt x="539" y="225"/>
                    <a:pt x="539" y="225"/>
                    <a:pt x="539" y="225"/>
                  </a:cubicBezTo>
                  <a:cubicBezTo>
                    <a:pt x="599" y="69"/>
                    <a:pt x="599" y="69"/>
                    <a:pt x="599" y="69"/>
                  </a:cubicBezTo>
                  <a:lnTo>
                    <a:pt x="563" y="69"/>
                  </a:lnTo>
                  <a:close/>
                  <a:moveTo>
                    <a:pt x="418" y="69"/>
                  </a:moveTo>
                  <a:cubicBezTo>
                    <a:pt x="384" y="69"/>
                    <a:pt x="384" y="69"/>
                    <a:pt x="384" y="69"/>
                  </a:cubicBezTo>
                  <a:cubicBezTo>
                    <a:pt x="384" y="225"/>
                    <a:pt x="384" y="225"/>
                    <a:pt x="384" y="225"/>
                  </a:cubicBezTo>
                  <a:cubicBezTo>
                    <a:pt x="418" y="225"/>
                    <a:pt x="418" y="225"/>
                    <a:pt x="418" y="225"/>
                  </a:cubicBezTo>
                  <a:lnTo>
                    <a:pt x="418" y="69"/>
                  </a:lnTo>
                  <a:close/>
                  <a:moveTo>
                    <a:pt x="422" y="22"/>
                  </a:moveTo>
                  <a:cubicBezTo>
                    <a:pt x="422" y="9"/>
                    <a:pt x="413" y="0"/>
                    <a:pt x="401" y="0"/>
                  </a:cubicBezTo>
                  <a:cubicBezTo>
                    <a:pt x="389" y="0"/>
                    <a:pt x="379" y="9"/>
                    <a:pt x="379" y="22"/>
                  </a:cubicBezTo>
                  <a:cubicBezTo>
                    <a:pt x="379" y="34"/>
                    <a:pt x="389" y="43"/>
                    <a:pt x="401" y="43"/>
                  </a:cubicBezTo>
                  <a:cubicBezTo>
                    <a:pt x="413" y="43"/>
                    <a:pt x="422" y="34"/>
                    <a:pt x="422" y="22"/>
                  </a:cubicBezTo>
                  <a:moveTo>
                    <a:pt x="287" y="64"/>
                  </a:moveTo>
                  <a:cubicBezTo>
                    <a:pt x="266" y="64"/>
                    <a:pt x="249" y="75"/>
                    <a:pt x="241" y="88"/>
                  </a:cubicBezTo>
                  <a:cubicBezTo>
                    <a:pt x="238" y="88"/>
                    <a:pt x="238" y="88"/>
                    <a:pt x="238" y="88"/>
                  </a:cubicBezTo>
                  <a:cubicBezTo>
                    <a:pt x="237" y="69"/>
                    <a:pt x="237" y="69"/>
                    <a:pt x="237" y="69"/>
                  </a:cubicBezTo>
                  <a:cubicBezTo>
                    <a:pt x="205" y="69"/>
                    <a:pt x="205" y="69"/>
                    <a:pt x="205" y="69"/>
                  </a:cubicBezTo>
                  <a:cubicBezTo>
                    <a:pt x="205" y="225"/>
                    <a:pt x="205" y="225"/>
                    <a:pt x="205" y="225"/>
                  </a:cubicBezTo>
                  <a:cubicBezTo>
                    <a:pt x="239" y="225"/>
                    <a:pt x="239" y="225"/>
                    <a:pt x="239" y="225"/>
                  </a:cubicBezTo>
                  <a:cubicBezTo>
                    <a:pt x="239" y="144"/>
                    <a:pt x="239" y="144"/>
                    <a:pt x="239" y="144"/>
                  </a:cubicBezTo>
                  <a:cubicBezTo>
                    <a:pt x="239" y="126"/>
                    <a:pt x="243" y="115"/>
                    <a:pt x="249" y="108"/>
                  </a:cubicBezTo>
                  <a:cubicBezTo>
                    <a:pt x="256" y="99"/>
                    <a:pt x="267" y="95"/>
                    <a:pt x="279" y="95"/>
                  </a:cubicBezTo>
                  <a:cubicBezTo>
                    <a:pt x="299" y="95"/>
                    <a:pt x="309" y="105"/>
                    <a:pt x="309" y="133"/>
                  </a:cubicBezTo>
                  <a:cubicBezTo>
                    <a:pt x="309" y="225"/>
                    <a:pt x="309" y="225"/>
                    <a:pt x="309" y="225"/>
                  </a:cubicBezTo>
                  <a:cubicBezTo>
                    <a:pt x="343" y="225"/>
                    <a:pt x="343" y="225"/>
                    <a:pt x="343" y="225"/>
                  </a:cubicBezTo>
                  <a:cubicBezTo>
                    <a:pt x="343" y="121"/>
                    <a:pt x="343" y="121"/>
                    <a:pt x="343" y="121"/>
                  </a:cubicBezTo>
                  <a:cubicBezTo>
                    <a:pt x="343" y="78"/>
                    <a:pt x="317" y="64"/>
                    <a:pt x="287" y="64"/>
                  </a:cubicBezTo>
                  <a:moveTo>
                    <a:pt x="36" y="141"/>
                  </a:moveTo>
                  <a:cubicBezTo>
                    <a:pt x="36" y="20"/>
                    <a:pt x="36" y="20"/>
                    <a:pt x="36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0" y="198"/>
                    <a:pt x="26" y="231"/>
                    <a:pt x="82" y="231"/>
                  </a:cubicBezTo>
                  <a:cubicBezTo>
                    <a:pt x="138" y="231"/>
                    <a:pt x="165" y="199"/>
                    <a:pt x="165" y="142"/>
                  </a:cubicBezTo>
                  <a:cubicBezTo>
                    <a:pt x="165" y="20"/>
                    <a:pt x="165" y="20"/>
                    <a:pt x="165" y="20"/>
                  </a:cubicBezTo>
                  <a:cubicBezTo>
                    <a:pt x="129" y="20"/>
                    <a:pt x="129" y="20"/>
                    <a:pt x="129" y="20"/>
                  </a:cubicBezTo>
                  <a:cubicBezTo>
                    <a:pt x="129" y="141"/>
                    <a:pt x="129" y="141"/>
                    <a:pt x="129" y="141"/>
                  </a:cubicBezTo>
                  <a:cubicBezTo>
                    <a:pt x="129" y="179"/>
                    <a:pt x="117" y="199"/>
                    <a:pt x="82" y="199"/>
                  </a:cubicBezTo>
                  <a:cubicBezTo>
                    <a:pt x="48" y="199"/>
                    <a:pt x="36" y="179"/>
                    <a:pt x="36" y="141"/>
                  </a:cubicBezTo>
                </a:path>
              </a:pathLst>
            </a:custGeom>
            <a:solidFill>
              <a:srgbClr val="4365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118982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Duncan of Jordanstone College of Art &amp;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3304565" y="4281818"/>
            <a:ext cx="5553296" cy="701041"/>
          </a:xfrm>
        </p:spPr>
        <p:txBody>
          <a:bodyPr tIns="0" bIns="0" anchor="ctr" anchorCtr="0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3" name="Title 1"/>
          <p:cNvSpPr>
            <a:spLocks noGrp="1"/>
          </p:cNvSpPr>
          <p:nvPr>
            <p:ph type="ctrTitle"/>
          </p:nvPr>
        </p:nvSpPr>
        <p:spPr>
          <a:xfrm>
            <a:off x="3304565" y="3109299"/>
            <a:ext cx="5553296" cy="1145597"/>
          </a:xfrm>
        </p:spPr>
        <p:txBody>
          <a:bodyPr tIns="0" bIns="0"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304565" y="4982859"/>
            <a:ext cx="5553296" cy="293159"/>
          </a:xfrm>
        </p:spPr>
        <p:txBody>
          <a:bodyPr anchor="ctr" anchorCtr="0">
            <a:normAutofit/>
          </a:bodyPr>
          <a:lstStyle>
            <a:lvl1pPr>
              <a:defRPr sz="1400" baseline="0"/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insert date</a:t>
            </a:r>
          </a:p>
        </p:txBody>
      </p:sp>
      <p:sp>
        <p:nvSpPr>
          <p:cNvPr id="50" name="Picture Placeholder 49"/>
          <p:cNvSpPr>
            <a:spLocks noGrp="1"/>
          </p:cNvSpPr>
          <p:nvPr>
            <p:ph type="pic" sz="quarter" idx="21"/>
          </p:nvPr>
        </p:nvSpPr>
        <p:spPr>
          <a:xfrm>
            <a:off x="531850" y="1108039"/>
            <a:ext cx="8663517" cy="4604273"/>
          </a:xfrm>
          <a:custGeom>
            <a:avLst/>
            <a:gdLst>
              <a:gd name="connsiteX0" fmla="*/ 0 w 6497638"/>
              <a:gd name="connsiteY0" fmla="*/ 0 h 4604273"/>
              <a:gd name="connsiteX1" fmla="*/ 6497638 w 6497638"/>
              <a:gd name="connsiteY1" fmla="*/ 0 h 4604273"/>
              <a:gd name="connsiteX2" fmla="*/ 6497638 w 6497638"/>
              <a:gd name="connsiteY2" fmla="*/ 646150 h 4604273"/>
              <a:gd name="connsiteX3" fmla="*/ 2699316 w 6497638"/>
              <a:gd name="connsiteY3" fmla="*/ 646150 h 4604273"/>
              <a:gd name="connsiteX4" fmla="*/ 2699316 w 6497638"/>
              <a:gd name="connsiteY4" fmla="*/ 976794 h 4604273"/>
              <a:gd name="connsiteX5" fmla="*/ 1870774 w 6497638"/>
              <a:gd name="connsiteY5" fmla="*/ 976794 h 4604273"/>
              <a:gd name="connsiteX6" fmla="*/ 1870774 w 6497638"/>
              <a:gd name="connsiteY6" fmla="*/ 4414938 h 4604273"/>
              <a:gd name="connsiteX7" fmla="*/ 2699316 w 6497638"/>
              <a:gd name="connsiteY7" fmla="*/ 4414938 h 4604273"/>
              <a:gd name="connsiteX8" fmla="*/ 2699316 w 6497638"/>
              <a:gd name="connsiteY8" fmla="*/ 4604273 h 4604273"/>
              <a:gd name="connsiteX9" fmla="*/ 0 w 6497638"/>
              <a:gd name="connsiteY9" fmla="*/ 4604273 h 4604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497638" h="4604273">
                <a:moveTo>
                  <a:pt x="0" y="0"/>
                </a:moveTo>
                <a:lnTo>
                  <a:pt x="6497638" y="0"/>
                </a:lnTo>
                <a:lnTo>
                  <a:pt x="6497638" y="646150"/>
                </a:lnTo>
                <a:lnTo>
                  <a:pt x="2699316" y="646150"/>
                </a:lnTo>
                <a:lnTo>
                  <a:pt x="2699316" y="976794"/>
                </a:lnTo>
                <a:lnTo>
                  <a:pt x="1870774" y="976794"/>
                </a:lnTo>
                <a:lnTo>
                  <a:pt x="1870774" y="4414938"/>
                </a:lnTo>
                <a:lnTo>
                  <a:pt x="2699316" y="4414938"/>
                </a:lnTo>
                <a:lnTo>
                  <a:pt x="2699316" y="4604273"/>
                </a:lnTo>
                <a:lnTo>
                  <a:pt x="0" y="460427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6" name="Picture Placeholder 45"/>
          <p:cNvSpPr>
            <a:spLocks noGrp="1"/>
          </p:cNvSpPr>
          <p:nvPr>
            <p:ph type="pic" sz="quarter" idx="20"/>
          </p:nvPr>
        </p:nvSpPr>
        <p:spPr>
          <a:xfrm>
            <a:off x="4130937" y="1754189"/>
            <a:ext cx="8067600" cy="4524375"/>
          </a:xfrm>
          <a:custGeom>
            <a:avLst/>
            <a:gdLst>
              <a:gd name="connsiteX0" fmla="*/ 0 w 6045797"/>
              <a:gd name="connsiteY0" fmla="*/ 0 h 4524375"/>
              <a:gd name="connsiteX1" fmla="*/ 6045797 w 6045797"/>
              <a:gd name="connsiteY1" fmla="*/ 0 h 4524375"/>
              <a:gd name="connsiteX2" fmla="*/ 6045797 w 6045797"/>
              <a:gd name="connsiteY2" fmla="*/ 4524375 h 4524375"/>
              <a:gd name="connsiteX3" fmla="*/ 0 w 6045797"/>
              <a:gd name="connsiteY3" fmla="*/ 4524375 h 4524375"/>
              <a:gd name="connsiteX4" fmla="*/ 0 w 6045797"/>
              <a:gd name="connsiteY4" fmla="*/ 3768788 h 4524375"/>
              <a:gd name="connsiteX5" fmla="*/ 3798322 w 6045797"/>
              <a:gd name="connsiteY5" fmla="*/ 3768788 h 4524375"/>
              <a:gd name="connsiteX6" fmla="*/ 3798322 w 6045797"/>
              <a:gd name="connsiteY6" fmla="*/ 330644 h 4524375"/>
              <a:gd name="connsiteX7" fmla="*/ 0 w 6045797"/>
              <a:gd name="connsiteY7" fmla="*/ 330644 h 4524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45797" h="4524375">
                <a:moveTo>
                  <a:pt x="0" y="0"/>
                </a:moveTo>
                <a:lnTo>
                  <a:pt x="6045797" y="0"/>
                </a:lnTo>
                <a:lnTo>
                  <a:pt x="6045797" y="4524375"/>
                </a:lnTo>
                <a:lnTo>
                  <a:pt x="0" y="4524375"/>
                </a:lnTo>
                <a:lnTo>
                  <a:pt x="0" y="3768788"/>
                </a:lnTo>
                <a:lnTo>
                  <a:pt x="3798322" y="3768788"/>
                </a:lnTo>
                <a:lnTo>
                  <a:pt x="3798322" y="330644"/>
                </a:lnTo>
                <a:lnTo>
                  <a:pt x="0" y="33064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516466" y="474727"/>
            <a:ext cx="9635068" cy="196977"/>
          </a:xfrm>
          <a:noFill/>
        </p:spPr>
        <p:txBody>
          <a:bodyPr wrap="square" lIns="0" tIns="0" rIns="0" bIns="0" rtlCol="0">
            <a:spAutoFit/>
          </a:bodyPr>
          <a:lstStyle>
            <a:lvl1pPr>
              <a:defRPr lang="en-US" sz="1600" dirty="0" smtClean="0">
                <a:solidFill>
                  <a:schemeClr val="accent1"/>
                </a:solidFill>
              </a:defRPr>
            </a:lvl1pPr>
          </a:lstStyle>
          <a:p>
            <a:pPr lvl="0" defTabSz="457200"/>
            <a:r>
              <a:rPr lang="en-US"/>
              <a:t>Edit Master text styles</a:t>
            </a:r>
          </a:p>
        </p:txBody>
      </p:sp>
      <p:sp>
        <p:nvSpPr>
          <p:cNvPr id="19" name="TextBox 18"/>
          <p:cNvSpPr txBox="1">
            <a:spLocks noChangeAspect="1"/>
          </p:cNvSpPr>
          <p:nvPr userDrawn="1"/>
        </p:nvSpPr>
        <p:spPr>
          <a:xfrm>
            <a:off x="516468" y="6386512"/>
            <a:ext cx="2232403" cy="360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marL="0" algn="l" defTabSz="457200" rtl="0" eaLnBrk="1" latinLnBrk="0" hangingPunct="1"/>
            <a:r>
              <a:rPr lang="en-GB" sz="10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dundee.ac.uk</a:t>
            </a:r>
          </a:p>
        </p:txBody>
      </p:sp>
      <p:sp>
        <p:nvSpPr>
          <p:cNvPr id="20" name="Freeform 5"/>
          <p:cNvSpPr>
            <a:spLocks noEditPoints="1"/>
          </p:cNvSpPr>
          <p:nvPr userDrawn="1"/>
        </p:nvSpPr>
        <p:spPr bwMode="auto">
          <a:xfrm>
            <a:off x="11175725" y="325465"/>
            <a:ext cx="499809" cy="676800"/>
          </a:xfrm>
          <a:custGeom>
            <a:avLst/>
            <a:gdLst>
              <a:gd name="T0" fmla="*/ 250 w 340"/>
              <a:gd name="T1" fmla="*/ 401 h 462"/>
              <a:gd name="T2" fmla="*/ 91 w 340"/>
              <a:gd name="T3" fmla="*/ 402 h 462"/>
              <a:gd name="T4" fmla="*/ 170 w 340"/>
              <a:gd name="T5" fmla="*/ 294 h 462"/>
              <a:gd name="T6" fmla="*/ 332 w 340"/>
              <a:gd name="T7" fmla="*/ 170 h 462"/>
              <a:gd name="T8" fmla="*/ 276 w 340"/>
              <a:gd name="T9" fmla="*/ 375 h 462"/>
              <a:gd name="T10" fmla="*/ 23 w 340"/>
              <a:gd name="T11" fmla="*/ 59 h 462"/>
              <a:gd name="T12" fmla="*/ 45 w 340"/>
              <a:gd name="T13" fmla="*/ 79 h 462"/>
              <a:gd name="T14" fmla="*/ 73 w 340"/>
              <a:gd name="T15" fmla="*/ 88 h 462"/>
              <a:gd name="T16" fmla="*/ 56 w 340"/>
              <a:gd name="T17" fmla="*/ 102 h 462"/>
              <a:gd name="T18" fmla="*/ 56 w 340"/>
              <a:gd name="T19" fmla="*/ 118 h 462"/>
              <a:gd name="T20" fmla="*/ 55 w 340"/>
              <a:gd name="T21" fmla="*/ 117 h 462"/>
              <a:gd name="T22" fmla="*/ 23 w 340"/>
              <a:gd name="T23" fmla="*/ 59 h 462"/>
              <a:gd name="T24" fmla="*/ 94 w 340"/>
              <a:gd name="T25" fmla="*/ 61 h 462"/>
              <a:gd name="T26" fmla="*/ 93 w 340"/>
              <a:gd name="T27" fmla="*/ 44 h 462"/>
              <a:gd name="T28" fmla="*/ 105 w 340"/>
              <a:gd name="T29" fmla="*/ 44 h 462"/>
              <a:gd name="T30" fmla="*/ 122 w 340"/>
              <a:gd name="T31" fmla="*/ 54 h 462"/>
              <a:gd name="T32" fmla="*/ 128 w 340"/>
              <a:gd name="T33" fmla="*/ 64 h 462"/>
              <a:gd name="T34" fmla="*/ 112 w 340"/>
              <a:gd name="T35" fmla="*/ 72 h 462"/>
              <a:gd name="T36" fmla="*/ 115 w 340"/>
              <a:gd name="T37" fmla="*/ 94 h 462"/>
              <a:gd name="T38" fmla="*/ 103 w 340"/>
              <a:gd name="T39" fmla="*/ 94 h 462"/>
              <a:gd name="T40" fmla="*/ 85 w 340"/>
              <a:gd name="T41" fmla="*/ 79 h 462"/>
              <a:gd name="T42" fmla="*/ 78 w 340"/>
              <a:gd name="T43" fmla="*/ 69 h 462"/>
              <a:gd name="T44" fmla="*/ 153 w 340"/>
              <a:gd name="T45" fmla="*/ 49 h 462"/>
              <a:gd name="T46" fmla="*/ 160 w 340"/>
              <a:gd name="T47" fmla="*/ 48 h 462"/>
              <a:gd name="T48" fmla="*/ 157 w 340"/>
              <a:gd name="T49" fmla="*/ 39 h 462"/>
              <a:gd name="T50" fmla="*/ 171 w 340"/>
              <a:gd name="T51" fmla="*/ 20 h 462"/>
              <a:gd name="T52" fmla="*/ 180 w 340"/>
              <a:gd name="T53" fmla="*/ 48 h 462"/>
              <a:gd name="T54" fmla="*/ 200 w 340"/>
              <a:gd name="T55" fmla="*/ 70 h 462"/>
              <a:gd name="T56" fmla="*/ 178 w 340"/>
              <a:gd name="T57" fmla="*/ 74 h 462"/>
              <a:gd name="T58" fmla="*/ 170 w 340"/>
              <a:gd name="T59" fmla="*/ 87 h 462"/>
              <a:gd name="T60" fmla="*/ 162 w 340"/>
              <a:gd name="T61" fmla="*/ 74 h 462"/>
              <a:gd name="T62" fmla="*/ 140 w 340"/>
              <a:gd name="T63" fmla="*/ 70 h 462"/>
              <a:gd name="T64" fmla="*/ 212 w 340"/>
              <a:gd name="T65" fmla="*/ 64 h 462"/>
              <a:gd name="T66" fmla="*/ 218 w 340"/>
              <a:gd name="T67" fmla="*/ 54 h 462"/>
              <a:gd name="T68" fmla="*/ 235 w 340"/>
              <a:gd name="T69" fmla="*/ 44 h 462"/>
              <a:gd name="T70" fmla="*/ 247 w 340"/>
              <a:gd name="T71" fmla="*/ 44 h 462"/>
              <a:gd name="T72" fmla="*/ 246 w 340"/>
              <a:gd name="T73" fmla="*/ 61 h 462"/>
              <a:gd name="T74" fmla="*/ 262 w 340"/>
              <a:gd name="T75" fmla="*/ 69 h 462"/>
              <a:gd name="T76" fmla="*/ 256 w 340"/>
              <a:gd name="T77" fmla="*/ 79 h 462"/>
              <a:gd name="T78" fmla="*/ 237 w 340"/>
              <a:gd name="T79" fmla="*/ 94 h 462"/>
              <a:gd name="T80" fmla="*/ 225 w 340"/>
              <a:gd name="T81" fmla="*/ 94 h 462"/>
              <a:gd name="T82" fmla="*/ 228 w 340"/>
              <a:gd name="T83" fmla="*/ 72 h 462"/>
              <a:gd name="T84" fmla="*/ 212 w 340"/>
              <a:gd name="T85" fmla="*/ 64 h 462"/>
              <a:gd name="T86" fmla="*/ 267 w 340"/>
              <a:gd name="T87" fmla="*/ 148 h 462"/>
              <a:gd name="T88" fmla="*/ 73 w 340"/>
              <a:gd name="T89" fmla="*/ 148 h 462"/>
              <a:gd name="T90" fmla="*/ 170 w 340"/>
              <a:gd name="T91" fmla="*/ 98 h 462"/>
              <a:gd name="T92" fmla="*/ 267 w 340"/>
              <a:gd name="T93" fmla="*/ 88 h 462"/>
              <a:gd name="T94" fmla="*/ 296 w 340"/>
              <a:gd name="T95" fmla="*/ 79 h 462"/>
              <a:gd name="T96" fmla="*/ 318 w 340"/>
              <a:gd name="T97" fmla="*/ 59 h 462"/>
              <a:gd name="T98" fmla="*/ 318 w 340"/>
              <a:gd name="T99" fmla="*/ 60 h 462"/>
              <a:gd name="T100" fmla="*/ 284 w 340"/>
              <a:gd name="T101" fmla="*/ 118 h 462"/>
              <a:gd name="T102" fmla="*/ 281 w 340"/>
              <a:gd name="T103" fmla="*/ 105 h 462"/>
              <a:gd name="T104" fmla="*/ 267 w 340"/>
              <a:gd name="T105" fmla="*/ 89 h 462"/>
              <a:gd name="T106" fmla="*/ 0 w 340"/>
              <a:gd name="T107" fmla="*/ 0 h 462"/>
              <a:gd name="T108" fmla="*/ 170 w 340"/>
              <a:gd name="T109" fmla="*/ 462 h 462"/>
              <a:gd name="T110" fmla="*/ 340 w 340"/>
              <a:gd name="T111" fmla="*/ 0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40" h="462">
                <a:moveTo>
                  <a:pt x="276" y="375"/>
                </a:moveTo>
                <a:cubicBezTo>
                  <a:pt x="268" y="384"/>
                  <a:pt x="259" y="393"/>
                  <a:pt x="250" y="401"/>
                </a:cubicBezTo>
                <a:cubicBezTo>
                  <a:pt x="215" y="432"/>
                  <a:pt x="180" y="448"/>
                  <a:pt x="170" y="453"/>
                </a:cubicBezTo>
                <a:cubicBezTo>
                  <a:pt x="160" y="448"/>
                  <a:pt x="125" y="432"/>
                  <a:pt x="91" y="402"/>
                </a:cubicBezTo>
                <a:cubicBezTo>
                  <a:pt x="81" y="393"/>
                  <a:pt x="73" y="384"/>
                  <a:pt x="65" y="375"/>
                </a:cubicBezTo>
                <a:cubicBezTo>
                  <a:pt x="170" y="294"/>
                  <a:pt x="170" y="294"/>
                  <a:pt x="170" y="294"/>
                </a:cubicBezTo>
                <a:cubicBezTo>
                  <a:pt x="9" y="170"/>
                  <a:pt x="9" y="170"/>
                  <a:pt x="9" y="170"/>
                </a:cubicBezTo>
                <a:cubicBezTo>
                  <a:pt x="332" y="170"/>
                  <a:pt x="332" y="170"/>
                  <a:pt x="332" y="170"/>
                </a:cubicBezTo>
                <a:cubicBezTo>
                  <a:pt x="170" y="294"/>
                  <a:pt x="170" y="294"/>
                  <a:pt x="170" y="294"/>
                </a:cubicBezTo>
                <a:lnTo>
                  <a:pt x="276" y="375"/>
                </a:lnTo>
                <a:close/>
                <a:moveTo>
                  <a:pt x="23" y="59"/>
                </a:moveTo>
                <a:cubicBezTo>
                  <a:pt x="23" y="59"/>
                  <a:pt x="23" y="59"/>
                  <a:pt x="23" y="59"/>
                </a:cubicBezTo>
                <a:cubicBezTo>
                  <a:pt x="38" y="60"/>
                  <a:pt x="43" y="69"/>
                  <a:pt x="43" y="70"/>
                </a:cubicBezTo>
                <a:cubicBezTo>
                  <a:pt x="45" y="72"/>
                  <a:pt x="45" y="76"/>
                  <a:pt x="45" y="79"/>
                </a:cubicBezTo>
                <a:cubicBezTo>
                  <a:pt x="47" y="77"/>
                  <a:pt x="49" y="76"/>
                  <a:pt x="52" y="76"/>
                </a:cubicBezTo>
                <a:cubicBezTo>
                  <a:pt x="61" y="74"/>
                  <a:pt x="69" y="81"/>
                  <a:pt x="73" y="88"/>
                </a:cubicBezTo>
                <a:cubicBezTo>
                  <a:pt x="73" y="89"/>
                  <a:pt x="73" y="89"/>
                  <a:pt x="73" y="89"/>
                </a:cubicBezTo>
                <a:cubicBezTo>
                  <a:pt x="67" y="99"/>
                  <a:pt x="60" y="101"/>
                  <a:pt x="56" y="102"/>
                </a:cubicBezTo>
                <a:cubicBezTo>
                  <a:pt x="57" y="103"/>
                  <a:pt x="58" y="104"/>
                  <a:pt x="59" y="105"/>
                </a:cubicBezTo>
                <a:cubicBezTo>
                  <a:pt x="62" y="109"/>
                  <a:pt x="60" y="115"/>
                  <a:pt x="56" y="118"/>
                </a:cubicBezTo>
                <a:cubicBezTo>
                  <a:pt x="56" y="118"/>
                  <a:pt x="56" y="118"/>
                  <a:pt x="56" y="118"/>
                </a:cubicBezTo>
                <a:cubicBezTo>
                  <a:pt x="56" y="118"/>
                  <a:pt x="56" y="118"/>
                  <a:pt x="55" y="117"/>
                </a:cubicBezTo>
                <a:cubicBezTo>
                  <a:pt x="22" y="60"/>
                  <a:pt x="22" y="60"/>
                  <a:pt x="22" y="60"/>
                </a:cubicBezTo>
                <a:cubicBezTo>
                  <a:pt x="22" y="60"/>
                  <a:pt x="22" y="59"/>
                  <a:pt x="23" y="59"/>
                </a:cubicBezTo>
                <a:moveTo>
                  <a:pt x="81" y="65"/>
                </a:moveTo>
                <a:cubicBezTo>
                  <a:pt x="94" y="61"/>
                  <a:pt x="94" y="61"/>
                  <a:pt x="94" y="61"/>
                </a:cubicBezTo>
                <a:cubicBezTo>
                  <a:pt x="91" y="48"/>
                  <a:pt x="91" y="48"/>
                  <a:pt x="91" y="48"/>
                </a:cubicBezTo>
                <a:cubicBezTo>
                  <a:pt x="90" y="46"/>
                  <a:pt x="91" y="44"/>
                  <a:pt x="93" y="44"/>
                </a:cubicBezTo>
                <a:cubicBezTo>
                  <a:pt x="101" y="41"/>
                  <a:pt x="101" y="41"/>
                  <a:pt x="101" y="41"/>
                </a:cubicBezTo>
                <a:cubicBezTo>
                  <a:pt x="103" y="41"/>
                  <a:pt x="105" y="42"/>
                  <a:pt x="105" y="44"/>
                </a:cubicBezTo>
                <a:cubicBezTo>
                  <a:pt x="109" y="57"/>
                  <a:pt x="109" y="57"/>
                  <a:pt x="109" y="57"/>
                </a:cubicBezTo>
                <a:cubicBezTo>
                  <a:pt x="122" y="54"/>
                  <a:pt x="122" y="54"/>
                  <a:pt x="122" y="54"/>
                </a:cubicBezTo>
                <a:cubicBezTo>
                  <a:pt x="124" y="53"/>
                  <a:pt x="126" y="54"/>
                  <a:pt x="126" y="56"/>
                </a:cubicBezTo>
                <a:cubicBezTo>
                  <a:pt x="128" y="64"/>
                  <a:pt x="128" y="64"/>
                  <a:pt x="128" y="64"/>
                </a:cubicBezTo>
                <a:cubicBezTo>
                  <a:pt x="129" y="66"/>
                  <a:pt x="128" y="68"/>
                  <a:pt x="126" y="68"/>
                </a:cubicBezTo>
                <a:cubicBezTo>
                  <a:pt x="112" y="72"/>
                  <a:pt x="112" y="72"/>
                  <a:pt x="112" y="72"/>
                </a:cubicBezTo>
                <a:cubicBezTo>
                  <a:pt x="117" y="90"/>
                  <a:pt x="117" y="90"/>
                  <a:pt x="117" y="90"/>
                </a:cubicBezTo>
                <a:cubicBezTo>
                  <a:pt x="118" y="91"/>
                  <a:pt x="117" y="93"/>
                  <a:pt x="115" y="94"/>
                </a:cubicBezTo>
                <a:cubicBezTo>
                  <a:pt x="107" y="96"/>
                  <a:pt x="107" y="96"/>
                  <a:pt x="107" y="96"/>
                </a:cubicBezTo>
                <a:cubicBezTo>
                  <a:pt x="105" y="96"/>
                  <a:pt x="103" y="95"/>
                  <a:pt x="103" y="94"/>
                </a:cubicBezTo>
                <a:cubicBezTo>
                  <a:pt x="98" y="76"/>
                  <a:pt x="98" y="76"/>
                  <a:pt x="98" y="76"/>
                </a:cubicBezTo>
                <a:cubicBezTo>
                  <a:pt x="85" y="79"/>
                  <a:pt x="85" y="79"/>
                  <a:pt x="85" y="79"/>
                </a:cubicBezTo>
                <a:cubicBezTo>
                  <a:pt x="83" y="80"/>
                  <a:pt x="81" y="79"/>
                  <a:pt x="81" y="77"/>
                </a:cubicBezTo>
                <a:cubicBezTo>
                  <a:pt x="78" y="69"/>
                  <a:pt x="78" y="69"/>
                  <a:pt x="78" y="69"/>
                </a:cubicBezTo>
                <a:cubicBezTo>
                  <a:pt x="78" y="67"/>
                  <a:pt x="79" y="65"/>
                  <a:pt x="81" y="65"/>
                </a:cubicBezTo>
                <a:moveTo>
                  <a:pt x="153" y="49"/>
                </a:moveTo>
                <a:cubicBezTo>
                  <a:pt x="155" y="48"/>
                  <a:pt x="158" y="48"/>
                  <a:pt x="160" y="48"/>
                </a:cubicBezTo>
                <a:cubicBezTo>
                  <a:pt x="160" y="48"/>
                  <a:pt x="160" y="48"/>
                  <a:pt x="160" y="48"/>
                </a:cubicBezTo>
                <a:cubicBezTo>
                  <a:pt x="160" y="48"/>
                  <a:pt x="160" y="48"/>
                  <a:pt x="160" y="48"/>
                </a:cubicBezTo>
                <a:cubicBezTo>
                  <a:pt x="158" y="46"/>
                  <a:pt x="157" y="42"/>
                  <a:pt x="157" y="39"/>
                </a:cubicBezTo>
                <a:cubicBezTo>
                  <a:pt x="157" y="39"/>
                  <a:pt x="156" y="28"/>
                  <a:pt x="170" y="20"/>
                </a:cubicBezTo>
                <a:cubicBezTo>
                  <a:pt x="170" y="19"/>
                  <a:pt x="170" y="19"/>
                  <a:pt x="171" y="20"/>
                </a:cubicBezTo>
                <a:cubicBezTo>
                  <a:pt x="184" y="28"/>
                  <a:pt x="184" y="39"/>
                  <a:pt x="184" y="39"/>
                </a:cubicBezTo>
                <a:cubicBezTo>
                  <a:pt x="184" y="42"/>
                  <a:pt x="182" y="46"/>
                  <a:pt x="180" y="48"/>
                </a:cubicBezTo>
                <a:cubicBezTo>
                  <a:pt x="182" y="48"/>
                  <a:pt x="185" y="48"/>
                  <a:pt x="188" y="49"/>
                </a:cubicBezTo>
                <a:cubicBezTo>
                  <a:pt x="196" y="52"/>
                  <a:pt x="200" y="62"/>
                  <a:pt x="200" y="70"/>
                </a:cubicBezTo>
                <a:cubicBezTo>
                  <a:pt x="200" y="71"/>
                  <a:pt x="200" y="71"/>
                  <a:pt x="200" y="71"/>
                </a:cubicBezTo>
                <a:cubicBezTo>
                  <a:pt x="189" y="77"/>
                  <a:pt x="182" y="75"/>
                  <a:pt x="178" y="74"/>
                </a:cubicBezTo>
                <a:cubicBezTo>
                  <a:pt x="179" y="75"/>
                  <a:pt x="179" y="76"/>
                  <a:pt x="179" y="78"/>
                </a:cubicBezTo>
                <a:cubicBezTo>
                  <a:pt x="179" y="83"/>
                  <a:pt x="175" y="87"/>
                  <a:pt x="170" y="87"/>
                </a:cubicBezTo>
                <a:cubicBezTo>
                  <a:pt x="165" y="87"/>
                  <a:pt x="161" y="83"/>
                  <a:pt x="161" y="78"/>
                </a:cubicBezTo>
                <a:cubicBezTo>
                  <a:pt x="161" y="76"/>
                  <a:pt x="161" y="75"/>
                  <a:pt x="162" y="74"/>
                </a:cubicBezTo>
                <a:cubicBezTo>
                  <a:pt x="159" y="75"/>
                  <a:pt x="151" y="77"/>
                  <a:pt x="141" y="71"/>
                </a:cubicBezTo>
                <a:cubicBezTo>
                  <a:pt x="140" y="71"/>
                  <a:pt x="140" y="71"/>
                  <a:pt x="140" y="70"/>
                </a:cubicBezTo>
                <a:cubicBezTo>
                  <a:pt x="140" y="62"/>
                  <a:pt x="144" y="52"/>
                  <a:pt x="153" y="49"/>
                </a:cubicBezTo>
                <a:moveTo>
                  <a:pt x="212" y="64"/>
                </a:moveTo>
                <a:cubicBezTo>
                  <a:pt x="214" y="56"/>
                  <a:pt x="214" y="56"/>
                  <a:pt x="214" y="56"/>
                </a:cubicBezTo>
                <a:cubicBezTo>
                  <a:pt x="215" y="54"/>
                  <a:pt x="217" y="53"/>
                  <a:pt x="218" y="54"/>
                </a:cubicBezTo>
                <a:cubicBezTo>
                  <a:pt x="232" y="57"/>
                  <a:pt x="232" y="57"/>
                  <a:pt x="232" y="57"/>
                </a:cubicBezTo>
                <a:cubicBezTo>
                  <a:pt x="235" y="44"/>
                  <a:pt x="235" y="44"/>
                  <a:pt x="235" y="44"/>
                </a:cubicBezTo>
                <a:cubicBezTo>
                  <a:pt x="236" y="42"/>
                  <a:pt x="238" y="41"/>
                  <a:pt x="239" y="41"/>
                </a:cubicBezTo>
                <a:cubicBezTo>
                  <a:pt x="247" y="44"/>
                  <a:pt x="247" y="44"/>
                  <a:pt x="247" y="44"/>
                </a:cubicBezTo>
                <a:cubicBezTo>
                  <a:pt x="249" y="44"/>
                  <a:pt x="250" y="46"/>
                  <a:pt x="250" y="48"/>
                </a:cubicBezTo>
                <a:cubicBezTo>
                  <a:pt x="246" y="61"/>
                  <a:pt x="246" y="61"/>
                  <a:pt x="246" y="61"/>
                </a:cubicBezTo>
                <a:cubicBezTo>
                  <a:pt x="260" y="65"/>
                  <a:pt x="260" y="65"/>
                  <a:pt x="260" y="65"/>
                </a:cubicBezTo>
                <a:cubicBezTo>
                  <a:pt x="261" y="65"/>
                  <a:pt x="262" y="67"/>
                  <a:pt x="262" y="69"/>
                </a:cubicBezTo>
                <a:cubicBezTo>
                  <a:pt x="260" y="77"/>
                  <a:pt x="260" y="77"/>
                  <a:pt x="260" y="77"/>
                </a:cubicBezTo>
                <a:cubicBezTo>
                  <a:pt x="259" y="79"/>
                  <a:pt x="257" y="80"/>
                  <a:pt x="256" y="79"/>
                </a:cubicBezTo>
                <a:cubicBezTo>
                  <a:pt x="242" y="76"/>
                  <a:pt x="242" y="76"/>
                  <a:pt x="242" y="76"/>
                </a:cubicBezTo>
                <a:cubicBezTo>
                  <a:pt x="237" y="94"/>
                  <a:pt x="237" y="94"/>
                  <a:pt x="237" y="94"/>
                </a:cubicBezTo>
                <a:cubicBezTo>
                  <a:pt x="237" y="95"/>
                  <a:pt x="235" y="96"/>
                  <a:pt x="233" y="96"/>
                </a:cubicBezTo>
                <a:cubicBezTo>
                  <a:pt x="225" y="94"/>
                  <a:pt x="225" y="94"/>
                  <a:pt x="225" y="94"/>
                </a:cubicBezTo>
                <a:cubicBezTo>
                  <a:pt x="224" y="93"/>
                  <a:pt x="223" y="91"/>
                  <a:pt x="223" y="90"/>
                </a:cubicBezTo>
                <a:cubicBezTo>
                  <a:pt x="228" y="72"/>
                  <a:pt x="228" y="72"/>
                  <a:pt x="228" y="72"/>
                </a:cubicBezTo>
                <a:cubicBezTo>
                  <a:pt x="215" y="68"/>
                  <a:pt x="215" y="68"/>
                  <a:pt x="215" y="68"/>
                </a:cubicBezTo>
                <a:cubicBezTo>
                  <a:pt x="213" y="68"/>
                  <a:pt x="212" y="66"/>
                  <a:pt x="212" y="64"/>
                </a:cubicBezTo>
                <a:moveTo>
                  <a:pt x="279" y="127"/>
                </a:moveTo>
                <a:cubicBezTo>
                  <a:pt x="267" y="148"/>
                  <a:pt x="267" y="148"/>
                  <a:pt x="267" y="148"/>
                </a:cubicBezTo>
                <a:cubicBezTo>
                  <a:pt x="238" y="131"/>
                  <a:pt x="204" y="122"/>
                  <a:pt x="170" y="122"/>
                </a:cubicBezTo>
                <a:cubicBezTo>
                  <a:pt x="136" y="122"/>
                  <a:pt x="102" y="131"/>
                  <a:pt x="73" y="148"/>
                </a:cubicBezTo>
                <a:cubicBezTo>
                  <a:pt x="61" y="127"/>
                  <a:pt x="61" y="127"/>
                  <a:pt x="61" y="127"/>
                </a:cubicBezTo>
                <a:cubicBezTo>
                  <a:pt x="94" y="108"/>
                  <a:pt x="132" y="98"/>
                  <a:pt x="170" y="98"/>
                </a:cubicBezTo>
                <a:cubicBezTo>
                  <a:pt x="209" y="98"/>
                  <a:pt x="246" y="108"/>
                  <a:pt x="279" y="127"/>
                </a:cubicBezTo>
                <a:moveTo>
                  <a:pt x="267" y="88"/>
                </a:moveTo>
                <a:cubicBezTo>
                  <a:pt x="271" y="81"/>
                  <a:pt x="280" y="74"/>
                  <a:pt x="289" y="76"/>
                </a:cubicBezTo>
                <a:cubicBezTo>
                  <a:pt x="291" y="76"/>
                  <a:pt x="294" y="77"/>
                  <a:pt x="296" y="79"/>
                </a:cubicBezTo>
                <a:cubicBezTo>
                  <a:pt x="295" y="76"/>
                  <a:pt x="295" y="72"/>
                  <a:pt x="297" y="70"/>
                </a:cubicBezTo>
                <a:cubicBezTo>
                  <a:pt x="297" y="69"/>
                  <a:pt x="302" y="60"/>
                  <a:pt x="318" y="59"/>
                </a:cubicBezTo>
                <a:cubicBezTo>
                  <a:pt x="318" y="59"/>
                  <a:pt x="318" y="59"/>
                  <a:pt x="318" y="59"/>
                </a:cubicBezTo>
                <a:cubicBezTo>
                  <a:pt x="318" y="59"/>
                  <a:pt x="318" y="60"/>
                  <a:pt x="318" y="60"/>
                </a:cubicBezTo>
                <a:cubicBezTo>
                  <a:pt x="285" y="117"/>
                  <a:pt x="285" y="117"/>
                  <a:pt x="285" y="117"/>
                </a:cubicBezTo>
                <a:cubicBezTo>
                  <a:pt x="285" y="118"/>
                  <a:pt x="284" y="118"/>
                  <a:pt x="284" y="118"/>
                </a:cubicBezTo>
                <a:cubicBezTo>
                  <a:pt x="284" y="118"/>
                  <a:pt x="284" y="118"/>
                  <a:pt x="284" y="118"/>
                </a:cubicBezTo>
                <a:cubicBezTo>
                  <a:pt x="280" y="115"/>
                  <a:pt x="279" y="109"/>
                  <a:pt x="281" y="105"/>
                </a:cubicBezTo>
                <a:cubicBezTo>
                  <a:pt x="282" y="104"/>
                  <a:pt x="283" y="103"/>
                  <a:pt x="284" y="102"/>
                </a:cubicBezTo>
                <a:cubicBezTo>
                  <a:pt x="281" y="101"/>
                  <a:pt x="273" y="99"/>
                  <a:pt x="267" y="89"/>
                </a:cubicBezTo>
                <a:cubicBezTo>
                  <a:pt x="267" y="89"/>
                  <a:pt x="267" y="89"/>
                  <a:pt x="267" y="88"/>
                </a:cubicBezTo>
                <a:moveTo>
                  <a:pt x="0" y="0"/>
                </a:moveTo>
                <a:cubicBezTo>
                  <a:pt x="0" y="0"/>
                  <a:pt x="0" y="53"/>
                  <a:pt x="0" y="224"/>
                </a:cubicBezTo>
                <a:cubicBezTo>
                  <a:pt x="0" y="398"/>
                  <a:pt x="170" y="462"/>
                  <a:pt x="170" y="462"/>
                </a:cubicBezTo>
                <a:cubicBezTo>
                  <a:pt x="170" y="462"/>
                  <a:pt x="340" y="398"/>
                  <a:pt x="340" y="224"/>
                </a:cubicBezTo>
                <a:cubicBezTo>
                  <a:pt x="340" y="53"/>
                  <a:pt x="340" y="0"/>
                  <a:pt x="340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4365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grpSp>
        <p:nvGrpSpPr>
          <p:cNvPr id="36" name="Group 4"/>
          <p:cNvGrpSpPr>
            <a:grpSpLocks noChangeAspect="1"/>
          </p:cNvGrpSpPr>
          <p:nvPr userDrawn="1"/>
        </p:nvGrpSpPr>
        <p:grpSpPr bwMode="auto">
          <a:xfrm>
            <a:off x="3312000" y="2337211"/>
            <a:ext cx="2642054" cy="741600"/>
            <a:chOff x="3322" y="1437"/>
            <a:chExt cx="3185" cy="894"/>
          </a:xfrm>
        </p:grpSpPr>
        <p:sp>
          <p:nvSpPr>
            <p:cNvPr id="37" name="Freeform 5"/>
            <p:cNvSpPr>
              <a:spLocks noEditPoints="1"/>
            </p:cNvSpPr>
            <p:nvPr userDrawn="1"/>
          </p:nvSpPr>
          <p:spPr bwMode="auto">
            <a:xfrm>
              <a:off x="3330" y="2048"/>
              <a:ext cx="2850" cy="283"/>
            </a:xfrm>
            <a:custGeom>
              <a:avLst/>
              <a:gdLst>
                <a:gd name="T0" fmla="*/ 1352 w 1387"/>
                <a:gd name="T1" fmla="*/ 43 h 137"/>
                <a:gd name="T2" fmla="*/ 1384 w 1387"/>
                <a:gd name="T3" fmla="*/ 90 h 137"/>
                <a:gd name="T4" fmla="*/ 1386 w 1387"/>
                <a:gd name="T5" fmla="*/ 72 h 137"/>
                <a:gd name="T6" fmla="*/ 1290 w 1387"/>
                <a:gd name="T7" fmla="*/ 61 h 137"/>
                <a:gd name="T8" fmla="*/ 1235 w 1387"/>
                <a:gd name="T9" fmla="*/ 70 h 137"/>
                <a:gd name="T10" fmla="*/ 1272 w 1387"/>
                <a:gd name="T11" fmla="*/ 96 h 137"/>
                <a:gd name="T12" fmla="*/ 1272 w 1387"/>
                <a:gd name="T13" fmla="*/ 30 h 137"/>
                <a:gd name="T14" fmla="*/ 1204 w 1387"/>
                <a:gd name="T15" fmla="*/ 66 h 137"/>
                <a:gd name="T16" fmla="*/ 1204 w 1387"/>
                <a:gd name="T17" fmla="*/ 42 h 137"/>
                <a:gd name="T18" fmla="*/ 1180 w 1387"/>
                <a:gd name="T19" fmla="*/ 110 h 137"/>
                <a:gd name="T20" fmla="*/ 1220 w 1387"/>
                <a:gd name="T21" fmla="*/ 108 h 137"/>
                <a:gd name="T22" fmla="*/ 1081 w 1387"/>
                <a:gd name="T23" fmla="*/ 42 h 137"/>
                <a:gd name="T24" fmla="*/ 1065 w 1387"/>
                <a:gd name="T25" fmla="*/ 108 h 137"/>
                <a:gd name="T26" fmla="*/ 1100 w 1387"/>
                <a:gd name="T27" fmla="*/ 44 h 137"/>
                <a:gd name="T28" fmla="*/ 1130 w 1387"/>
                <a:gd name="T29" fmla="*/ 58 h 137"/>
                <a:gd name="T30" fmla="*/ 1024 w 1387"/>
                <a:gd name="T31" fmla="*/ 90 h 137"/>
                <a:gd name="T32" fmla="*/ 978 w 1387"/>
                <a:gd name="T33" fmla="*/ 32 h 137"/>
                <a:gd name="T34" fmla="*/ 1029 w 1387"/>
                <a:gd name="T35" fmla="*/ 99 h 137"/>
                <a:gd name="T36" fmla="*/ 1028 w 1387"/>
                <a:gd name="T37" fmla="*/ 32 h 137"/>
                <a:gd name="T38" fmla="*/ 907 w 1387"/>
                <a:gd name="T39" fmla="*/ 94 h 137"/>
                <a:gd name="T40" fmla="*/ 877 w 1387"/>
                <a:gd name="T41" fmla="*/ 9 h 137"/>
                <a:gd name="T42" fmla="*/ 907 w 1387"/>
                <a:gd name="T43" fmla="*/ 9 h 137"/>
                <a:gd name="T44" fmla="*/ 821 w 1387"/>
                <a:gd name="T45" fmla="*/ 1 h 137"/>
                <a:gd name="T46" fmla="*/ 781 w 1387"/>
                <a:gd name="T47" fmla="*/ 45 h 137"/>
                <a:gd name="T48" fmla="*/ 808 w 1387"/>
                <a:gd name="T49" fmla="*/ 45 h 137"/>
                <a:gd name="T50" fmla="*/ 808 w 1387"/>
                <a:gd name="T51" fmla="*/ 30 h 137"/>
                <a:gd name="T52" fmla="*/ 714 w 1387"/>
                <a:gd name="T53" fmla="*/ 70 h 137"/>
                <a:gd name="T54" fmla="*/ 735 w 1387"/>
                <a:gd name="T55" fmla="*/ 30 h 137"/>
                <a:gd name="T56" fmla="*/ 657 w 1387"/>
                <a:gd name="T57" fmla="*/ 32 h 137"/>
                <a:gd name="T58" fmla="*/ 582 w 1387"/>
                <a:gd name="T59" fmla="*/ 32 h 137"/>
                <a:gd name="T60" fmla="*/ 657 w 1387"/>
                <a:gd name="T61" fmla="*/ 32 h 137"/>
                <a:gd name="T62" fmla="*/ 576 w 1387"/>
                <a:gd name="T63" fmla="*/ 32 h 137"/>
                <a:gd name="T64" fmla="*/ 542 w 1387"/>
                <a:gd name="T65" fmla="*/ 32 h 137"/>
                <a:gd name="T66" fmla="*/ 542 w 1387"/>
                <a:gd name="T67" fmla="*/ 81 h 137"/>
                <a:gd name="T68" fmla="*/ 570 w 1387"/>
                <a:gd name="T69" fmla="*/ 96 h 137"/>
                <a:gd name="T70" fmla="*/ 504 w 1387"/>
                <a:gd name="T71" fmla="*/ 108 h 137"/>
                <a:gd name="T72" fmla="*/ 511 w 1387"/>
                <a:gd name="T73" fmla="*/ 0 h 137"/>
                <a:gd name="T74" fmla="*/ 436 w 1387"/>
                <a:gd name="T75" fmla="*/ 85 h 137"/>
                <a:gd name="T76" fmla="*/ 462 w 1387"/>
                <a:gd name="T77" fmla="*/ 63 h 137"/>
                <a:gd name="T78" fmla="*/ 486 w 1387"/>
                <a:gd name="T79" fmla="*/ 42 h 137"/>
                <a:gd name="T80" fmla="*/ 472 w 1387"/>
                <a:gd name="T81" fmla="*/ 88 h 137"/>
                <a:gd name="T82" fmla="*/ 397 w 1387"/>
                <a:gd name="T83" fmla="*/ 44 h 137"/>
                <a:gd name="T84" fmla="*/ 381 w 1387"/>
                <a:gd name="T85" fmla="*/ 108 h 137"/>
                <a:gd name="T86" fmla="*/ 421 w 1387"/>
                <a:gd name="T87" fmla="*/ 46 h 137"/>
                <a:gd name="T88" fmla="*/ 349 w 1387"/>
                <a:gd name="T89" fmla="*/ 61 h 137"/>
                <a:gd name="T90" fmla="*/ 295 w 1387"/>
                <a:gd name="T91" fmla="*/ 70 h 137"/>
                <a:gd name="T92" fmla="*/ 332 w 1387"/>
                <a:gd name="T93" fmla="*/ 96 h 137"/>
                <a:gd name="T94" fmla="*/ 332 w 1387"/>
                <a:gd name="T95" fmla="*/ 30 h 137"/>
                <a:gd name="T96" fmla="*/ 215 w 1387"/>
                <a:gd name="T97" fmla="*/ 32 h 137"/>
                <a:gd name="T98" fmla="*/ 274 w 1387"/>
                <a:gd name="T99" fmla="*/ 32 h 137"/>
                <a:gd name="T100" fmla="*/ 202 w 1387"/>
                <a:gd name="T101" fmla="*/ 108 h 137"/>
                <a:gd name="T102" fmla="*/ 185 w 1387"/>
                <a:gd name="T103" fmla="*/ 10 h 137"/>
                <a:gd name="T104" fmla="*/ 117 w 1387"/>
                <a:gd name="T105" fmla="*/ 42 h 137"/>
                <a:gd name="T106" fmla="*/ 101 w 1387"/>
                <a:gd name="T107" fmla="*/ 108 h 137"/>
                <a:gd name="T108" fmla="*/ 136 w 1387"/>
                <a:gd name="T109" fmla="*/ 44 h 137"/>
                <a:gd name="T110" fmla="*/ 167 w 1387"/>
                <a:gd name="T111" fmla="*/ 58 h 137"/>
                <a:gd name="T112" fmla="*/ 0 w 1387"/>
                <a:gd name="T113" fmla="*/ 9 h 137"/>
                <a:gd name="T114" fmla="*/ 79 w 1387"/>
                <a:gd name="T115" fmla="*/ 9 h 137"/>
                <a:gd name="T116" fmla="*/ 16 w 1387"/>
                <a:gd name="T117" fmla="*/ 6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387" h="137">
                  <a:moveTo>
                    <a:pt x="1352" y="43"/>
                  </a:moveTo>
                  <a:cubicBezTo>
                    <a:pt x="1363" y="43"/>
                    <a:pt x="1370" y="51"/>
                    <a:pt x="1371" y="61"/>
                  </a:cubicBezTo>
                  <a:cubicBezTo>
                    <a:pt x="1333" y="61"/>
                    <a:pt x="1333" y="61"/>
                    <a:pt x="1333" y="61"/>
                  </a:cubicBezTo>
                  <a:cubicBezTo>
                    <a:pt x="1335" y="50"/>
                    <a:pt x="1342" y="43"/>
                    <a:pt x="1352" y="43"/>
                  </a:cubicBezTo>
                  <a:moveTo>
                    <a:pt x="1353" y="30"/>
                  </a:moveTo>
                  <a:cubicBezTo>
                    <a:pt x="1331" y="30"/>
                    <a:pt x="1317" y="47"/>
                    <a:pt x="1317" y="70"/>
                  </a:cubicBezTo>
                  <a:cubicBezTo>
                    <a:pt x="1317" y="95"/>
                    <a:pt x="1332" y="110"/>
                    <a:pt x="1353" y="110"/>
                  </a:cubicBezTo>
                  <a:cubicBezTo>
                    <a:pt x="1369" y="110"/>
                    <a:pt x="1381" y="101"/>
                    <a:pt x="1384" y="90"/>
                  </a:cubicBezTo>
                  <a:cubicBezTo>
                    <a:pt x="1372" y="83"/>
                    <a:pt x="1372" y="83"/>
                    <a:pt x="1372" y="83"/>
                  </a:cubicBezTo>
                  <a:cubicBezTo>
                    <a:pt x="1369" y="93"/>
                    <a:pt x="1362" y="96"/>
                    <a:pt x="1353" y="96"/>
                  </a:cubicBezTo>
                  <a:cubicBezTo>
                    <a:pt x="1342" y="96"/>
                    <a:pt x="1333" y="88"/>
                    <a:pt x="1332" y="72"/>
                  </a:cubicBezTo>
                  <a:cubicBezTo>
                    <a:pt x="1386" y="72"/>
                    <a:pt x="1386" y="72"/>
                    <a:pt x="1386" y="72"/>
                  </a:cubicBezTo>
                  <a:cubicBezTo>
                    <a:pt x="1386" y="68"/>
                    <a:pt x="1386" y="68"/>
                    <a:pt x="1386" y="68"/>
                  </a:cubicBezTo>
                  <a:cubicBezTo>
                    <a:pt x="1387" y="47"/>
                    <a:pt x="1375" y="30"/>
                    <a:pt x="1353" y="30"/>
                  </a:cubicBezTo>
                  <a:moveTo>
                    <a:pt x="1271" y="43"/>
                  </a:moveTo>
                  <a:cubicBezTo>
                    <a:pt x="1282" y="43"/>
                    <a:pt x="1289" y="51"/>
                    <a:pt x="1290" y="61"/>
                  </a:cubicBezTo>
                  <a:cubicBezTo>
                    <a:pt x="1251" y="61"/>
                    <a:pt x="1251" y="61"/>
                    <a:pt x="1251" y="61"/>
                  </a:cubicBezTo>
                  <a:cubicBezTo>
                    <a:pt x="1253" y="50"/>
                    <a:pt x="1261" y="43"/>
                    <a:pt x="1271" y="43"/>
                  </a:cubicBezTo>
                  <a:moveTo>
                    <a:pt x="1272" y="30"/>
                  </a:moveTo>
                  <a:cubicBezTo>
                    <a:pt x="1250" y="30"/>
                    <a:pt x="1235" y="47"/>
                    <a:pt x="1235" y="70"/>
                  </a:cubicBezTo>
                  <a:cubicBezTo>
                    <a:pt x="1235" y="95"/>
                    <a:pt x="1251" y="110"/>
                    <a:pt x="1272" y="110"/>
                  </a:cubicBezTo>
                  <a:cubicBezTo>
                    <a:pt x="1287" y="110"/>
                    <a:pt x="1300" y="101"/>
                    <a:pt x="1303" y="90"/>
                  </a:cubicBezTo>
                  <a:cubicBezTo>
                    <a:pt x="1291" y="83"/>
                    <a:pt x="1291" y="83"/>
                    <a:pt x="1291" y="83"/>
                  </a:cubicBezTo>
                  <a:cubicBezTo>
                    <a:pt x="1288" y="93"/>
                    <a:pt x="1281" y="96"/>
                    <a:pt x="1272" y="96"/>
                  </a:cubicBezTo>
                  <a:cubicBezTo>
                    <a:pt x="1260" y="96"/>
                    <a:pt x="1251" y="88"/>
                    <a:pt x="1251" y="72"/>
                  </a:cubicBezTo>
                  <a:cubicBezTo>
                    <a:pt x="1305" y="72"/>
                    <a:pt x="1305" y="72"/>
                    <a:pt x="1305" y="72"/>
                  </a:cubicBezTo>
                  <a:cubicBezTo>
                    <a:pt x="1305" y="68"/>
                    <a:pt x="1305" y="68"/>
                    <a:pt x="1305" y="68"/>
                  </a:cubicBezTo>
                  <a:cubicBezTo>
                    <a:pt x="1305" y="47"/>
                    <a:pt x="1293" y="30"/>
                    <a:pt x="1272" y="30"/>
                  </a:cubicBezTo>
                  <a:moveTo>
                    <a:pt x="1182" y="96"/>
                  </a:moveTo>
                  <a:cubicBezTo>
                    <a:pt x="1170" y="96"/>
                    <a:pt x="1161" y="87"/>
                    <a:pt x="1161" y="70"/>
                  </a:cubicBezTo>
                  <a:cubicBezTo>
                    <a:pt x="1161" y="53"/>
                    <a:pt x="1170" y="44"/>
                    <a:pt x="1182" y="44"/>
                  </a:cubicBezTo>
                  <a:cubicBezTo>
                    <a:pt x="1194" y="44"/>
                    <a:pt x="1203" y="51"/>
                    <a:pt x="1204" y="66"/>
                  </a:cubicBezTo>
                  <a:cubicBezTo>
                    <a:pt x="1204" y="74"/>
                    <a:pt x="1204" y="74"/>
                    <a:pt x="1204" y="74"/>
                  </a:cubicBezTo>
                  <a:cubicBezTo>
                    <a:pt x="1203" y="89"/>
                    <a:pt x="1194" y="96"/>
                    <a:pt x="1182" y="96"/>
                  </a:cubicBezTo>
                  <a:moveTo>
                    <a:pt x="1204" y="4"/>
                  </a:moveTo>
                  <a:cubicBezTo>
                    <a:pt x="1204" y="42"/>
                    <a:pt x="1204" y="42"/>
                    <a:pt x="1204" y="42"/>
                  </a:cubicBezTo>
                  <a:cubicBezTo>
                    <a:pt x="1203" y="42"/>
                    <a:pt x="1203" y="42"/>
                    <a:pt x="1203" y="42"/>
                  </a:cubicBezTo>
                  <a:cubicBezTo>
                    <a:pt x="1199" y="35"/>
                    <a:pt x="1191" y="30"/>
                    <a:pt x="1180" y="30"/>
                  </a:cubicBezTo>
                  <a:cubicBezTo>
                    <a:pt x="1162" y="30"/>
                    <a:pt x="1146" y="45"/>
                    <a:pt x="1146" y="70"/>
                  </a:cubicBezTo>
                  <a:cubicBezTo>
                    <a:pt x="1146" y="95"/>
                    <a:pt x="1162" y="110"/>
                    <a:pt x="1180" y="110"/>
                  </a:cubicBezTo>
                  <a:cubicBezTo>
                    <a:pt x="1192" y="110"/>
                    <a:pt x="1199" y="105"/>
                    <a:pt x="1204" y="98"/>
                  </a:cubicBezTo>
                  <a:cubicBezTo>
                    <a:pt x="1204" y="98"/>
                    <a:pt x="1204" y="98"/>
                    <a:pt x="1204" y="98"/>
                  </a:cubicBezTo>
                  <a:cubicBezTo>
                    <a:pt x="1204" y="108"/>
                    <a:pt x="1204" y="108"/>
                    <a:pt x="1204" y="108"/>
                  </a:cubicBezTo>
                  <a:cubicBezTo>
                    <a:pt x="1220" y="108"/>
                    <a:pt x="1220" y="108"/>
                    <a:pt x="1220" y="108"/>
                  </a:cubicBezTo>
                  <a:cubicBezTo>
                    <a:pt x="1220" y="2"/>
                    <a:pt x="1220" y="2"/>
                    <a:pt x="1220" y="2"/>
                  </a:cubicBezTo>
                  <a:lnTo>
                    <a:pt x="1204" y="4"/>
                  </a:lnTo>
                  <a:close/>
                  <a:moveTo>
                    <a:pt x="1103" y="30"/>
                  </a:moveTo>
                  <a:cubicBezTo>
                    <a:pt x="1093" y="30"/>
                    <a:pt x="1085" y="36"/>
                    <a:pt x="1081" y="42"/>
                  </a:cubicBezTo>
                  <a:cubicBezTo>
                    <a:pt x="1079" y="42"/>
                    <a:pt x="1079" y="42"/>
                    <a:pt x="1079" y="42"/>
                  </a:cubicBezTo>
                  <a:cubicBezTo>
                    <a:pt x="1079" y="32"/>
                    <a:pt x="1079" y="32"/>
                    <a:pt x="1079" y="32"/>
                  </a:cubicBezTo>
                  <a:cubicBezTo>
                    <a:pt x="1065" y="32"/>
                    <a:pt x="1065" y="32"/>
                    <a:pt x="1065" y="32"/>
                  </a:cubicBezTo>
                  <a:cubicBezTo>
                    <a:pt x="1065" y="108"/>
                    <a:pt x="1065" y="108"/>
                    <a:pt x="1065" y="108"/>
                  </a:cubicBezTo>
                  <a:cubicBezTo>
                    <a:pt x="1080" y="108"/>
                    <a:pt x="1080" y="108"/>
                    <a:pt x="1080" y="108"/>
                  </a:cubicBezTo>
                  <a:cubicBezTo>
                    <a:pt x="1080" y="68"/>
                    <a:pt x="1080" y="68"/>
                    <a:pt x="1080" y="68"/>
                  </a:cubicBezTo>
                  <a:cubicBezTo>
                    <a:pt x="1080" y="59"/>
                    <a:pt x="1082" y="54"/>
                    <a:pt x="1084" y="51"/>
                  </a:cubicBezTo>
                  <a:cubicBezTo>
                    <a:pt x="1088" y="46"/>
                    <a:pt x="1094" y="44"/>
                    <a:pt x="1100" y="44"/>
                  </a:cubicBezTo>
                  <a:cubicBezTo>
                    <a:pt x="1110" y="44"/>
                    <a:pt x="1115" y="49"/>
                    <a:pt x="1115" y="63"/>
                  </a:cubicBezTo>
                  <a:cubicBezTo>
                    <a:pt x="1115" y="108"/>
                    <a:pt x="1115" y="108"/>
                    <a:pt x="1115" y="108"/>
                  </a:cubicBezTo>
                  <a:cubicBezTo>
                    <a:pt x="1130" y="108"/>
                    <a:pt x="1130" y="108"/>
                    <a:pt x="1130" y="108"/>
                  </a:cubicBezTo>
                  <a:cubicBezTo>
                    <a:pt x="1130" y="58"/>
                    <a:pt x="1130" y="58"/>
                    <a:pt x="1130" y="58"/>
                  </a:cubicBezTo>
                  <a:cubicBezTo>
                    <a:pt x="1130" y="37"/>
                    <a:pt x="1118" y="30"/>
                    <a:pt x="1103" y="30"/>
                  </a:cubicBezTo>
                  <a:moveTo>
                    <a:pt x="1028" y="32"/>
                  </a:moveTo>
                  <a:cubicBezTo>
                    <a:pt x="1028" y="73"/>
                    <a:pt x="1028" y="73"/>
                    <a:pt x="1028" y="73"/>
                  </a:cubicBezTo>
                  <a:cubicBezTo>
                    <a:pt x="1028" y="81"/>
                    <a:pt x="1027" y="86"/>
                    <a:pt x="1024" y="90"/>
                  </a:cubicBezTo>
                  <a:cubicBezTo>
                    <a:pt x="1020" y="94"/>
                    <a:pt x="1014" y="97"/>
                    <a:pt x="1008" y="97"/>
                  </a:cubicBezTo>
                  <a:cubicBezTo>
                    <a:pt x="998" y="97"/>
                    <a:pt x="993" y="92"/>
                    <a:pt x="993" y="78"/>
                  </a:cubicBezTo>
                  <a:cubicBezTo>
                    <a:pt x="993" y="32"/>
                    <a:pt x="993" y="32"/>
                    <a:pt x="993" y="32"/>
                  </a:cubicBezTo>
                  <a:cubicBezTo>
                    <a:pt x="978" y="32"/>
                    <a:pt x="978" y="32"/>
                    <a:pt x="978" y="32"/>
                  </a:cubicBezTo>
                  <a:cubicBezTo>
                    <a:pt x="978" y="83"/>
                    <a:pt x="978" y="83"/>
                    <a:pt x="978" y="83"/>
                  </a:cubicBezTo>
                  <a:cubicBezTo>
                    <a:pt x="978" y="104"/>
                    <a:pt x="990" y="110"/>
                    <a:pt x="1005" y="110"/>
                  </a:cubicBezTo>
                  <a:cubicBezTo>
                    <a:pt x="1015" y="110"/>
                    <a:pt x="1023" y="105"/>
                    <a:pt x="1028" y="99"/>
                  </a:cubicBezTo>
                  <a:cubicBezTo>
                    <a:pt x="1029" y="99"/>
                    <a:pt x="1029" y="99"/>
                    <a:pt x="1029" y="99"/>
                  </a:cubicBezTo>
                  <a:cubicBezTo>
                    <a:pt x="1030" y="108"/>
                    <a:pt x="1030" y="108"/>
                    <a:pt x="1030" y="108"/>
                  </a:cubicBezTo>
                  <a:cubicBezTo>
                    <a:pt x="1044" y="108"/>
                    <a:pt x="1044" y="108"/>
                    <a:pt x="1044" y="108"/>
                  </a:cubicBezTo>
                  <a:cubicBezTo>
                    <a:pt x="1044" y="32"/>
                    <a:pt x="1044" y="32"/>
                    <a:pt x="1044" y="32"/>
                  </a:cubicBezTo>
                  <a:lnTo>
                    <a:pt x="1028" y="32"/>
                  </a:lnTo>
                  <a:close/>
                  <a:moveTo>
                    <a:pt x="893" y="23"/>
                  </a:moveTo>
                  <a:cubicBezTo>
                    <a:pt x="907" y="23"/>
                    <a:pt x="907" y="23"/>
                    <a:pt x="907" y="23"/>
                  </a:cubicBezTo>
                  <a:cubicBezTo>
                    <a:pt x="935" y="23"/>
                    <a:pt x="945" y="35"/>
                    <a:pt x="945" y="58"/>
                  </a:cubicBezTo>
                  <a:cubicBezTo>
                    <a:pt x="945" y="82"/>
                    <a:pt x="935" y="94"/>
                    <a:pt x="907" y="94"/>
                  </a:cubicBezTo>
                  <a:cubicBezTo>
                    <a:pt x="893" y="94"/>
                    <a:pt x="893" y="94"/>
                    <a:pt x="893" y="94"/>
                  </a:cubicBezTo>
                  <a:lnTo>
                    <a:pt x="893" y="23"/>
                  </a:lnTo>
                  <a:close/>
                  <a:moveTo>
                    <a:pt x="907" y="9"/>
                  </a:moveTo>
                  <a:cubicBezTo>
                    <a:pt x="877" y="9"/>
                    <a:pt x="877" y="9"/>
                    <a:pt x="877" y="9"/>
                  </a:cubicBezTo>
                  <a:cubicBezTo>
                    <a:pt x="877" y="108"/>
                    <a:pt x="877" y="108"/>
                    <a:pt x="877" y="108"/>
                  </a:cubicBezTo>
                  <a:cubicBezTo>
                    <a:pt x="907" y="108"/>
                    <a:pt x="907" y="108"/>
                    <a:pt x="907" y="108"/>
                  </a:cubicBezTo>
                  <a:cubicBezTo>
                    <a:pt x="944" y="108"/>
                    <a:pt x="961" y="89"/>
                    <a:pt x="961" y="58"/>
                  </a:cubicBezTo>
                  <a:cubicBezTo>
                    <a:pt x="961" y="28"/>
                    <a:pt x="944" y="9"/>
                    <a:pt x="907" y="9"/>
                  </a:cubicBezTo>
                  <a:moveTo>
                    <a:pt x="822" y="14"/>
                  </a:moveTo>
                  <a:cubicBezTo>
                    <a:pt x="826" y="14"/>
                    <a:pt x="829" y="15"/>
                    <a:pt x="832" y="16"/>
                  </a:cubicBezTo>
                  <a:cubicBezTo>
                    <a:pt x="832" y="2"/>
                    <a:pt x="832" y="2"/>
                    <a:pt x="832" y="2"/>
                  </a:cubicBezTo>
                  <a:cubicBezTo>
                    <a:pt x="829" y="1"/>
                    <a:pt x="826" y="1"/>
                    <a:pt x="821" y="1"/>
                  </a:cubicBezTo>
                  <a:cubicBezTo>
                    <a:pt x="808" y="1"/>
                    <a:pt x="793" y="7"/>
                    <a:pt x="793" y="29"/>
                  </a:cubicBezTo>
                  <a:cubicBezTo>
                    <a:pt x="793" y="32"/>
                    <a:pt x="793" y="32"/>
                    <a:pt x="793" y="32"/>
                  </a:cubicBezTo>
                  <a:cubicBezTo>
                    <a:pt x="781" y="32"/>
                    <a:pt x="781" y="32"/>
                    <a:pt x="781" y="32"/>
                  </a:cubicBezTo>
                  <a:cubicBezTo>
                    <a:pt x="781" y="45"/>
                    <a:pt x="781" y="45"/>
                    <a:pt x="781" y="45"/>
                  </a:cubicBezTo>
                  <a:cubicBezTo>
                    <a:pt x="793" y="45"/>
                    <a:pt x="793" y="45"/>
                    <a:pt x="793" y="45"/>
                  </a:cubicBezTo>
                  <a:cubicBezTo>
                    <a:pt x="793" y="108"/>
                    <a:pt x="793" y="108"/>
                    <a:pt x="793" y="108"/>
                  </a:cubicBezTo>
                  <a:cubicBezTo>
                    <a:pt x="808" y="108"/>
                    <a:pt x="808" y="108"/>
                    <a:pt x="808" y="108"/>
                  </a:cubicBezTo>
                  <a:cubicBezTo>
                    <a:pt x="808" y="45"/>
                    <a:pt x="808" y="45"/>
                    <a:pt x="808" y="45"/>
                  </a:cubicBezTo>
                  <a:cubicBezTo>
                    <a:pt x="829" y="45"/>
                    <a:pt x="829" y="45"/>
                    <a:pt x="829" y="45"/>
                  </a:cubicBezTo>
                  <a:cubicBezTo>
                    <a:pt x="829" y="32"/>
                    <a:pt x="829" y="32"/>
                    <a:pt x="829" y="32"/>
                  </a:cubicBezTo>
                  <a:cubicBezTo>
                    <a:pt x="808" y="32"/>
                    <a:pt x="808" y="32"/>
                    <a:pt x="808" y="32"/>
                  </a:cubicBezTo>
                  <a:cubicBezTo>
                    <a:pt x="808" y="30"/>
                    <a:pt x="808" y="30"/>
                    <a:pt x="808" y="30"/>
                  </a:cubicBezTo>
                  <a:cubicBezTo>
                    <a:pt x="808" y="19"/>
                    <a:pt x="813" y="14"/>
                    <a:pt x="822" y="14"/>
                  </a:cubicBezTo>
                  <a:moveTo>
                    <a:pt x="757" y="70"/>
                  </a:moveTo>
                  <a:cubicBezTo>
                    <a:pt x="757" y="87"/>
                    <a:pt x="749" y="96"/>
                    <a:pt x="735" y="96"/>
                  </a:cubicBezTo>
                  <a:cubicBezTo>
                    <a:pt x="722" y="96"/>
                    <a:pt x="714" y="87"/>
                    <a:pt x="714" y="70"/>
                  </a:cubicBezTo>
                  <a:cubicBezTo>
                    <a:pt x="714" y="53"/>
                    <a:pt x="722" y="44"/>
                    <a:pt x="735" y="44"/>
                  </a:cubicBezTo>
                  <a:cubicBezTo>
                    <a:pt x="749" y="44"/>
                    <a:pt x="757" y="53"/>
                    <a:pt x="757" y="70"/>
                  </a:cubicBezTo>
                  <a:moveTo>
                    <a:pt x="772" y="70"/>
                  </a:moveTo>
                  <a:cubicBezTo>
                    <a:pt x="772" y="46"/>
                    <a:pt x="757" y="30"/>
                    <a:pt x="735" y="30"/>
                  </a:cubicBezTo>
                  <a:cubicBezTo>
                    <a:pt x="713" y="30"/>
                    <a:pt x="698" y="46"/>
                    <a:pt x="698" y="70"/>
                  </a:cubicBezTo>
                  <a:cubicBezTo>
                    <a:pt x="698" y="94"/>
                    <a:pt x="713" y="110"/>
                    <a:pt x="735" y="110"/>
                  </a:cubicBezTo>
                  <a:cubicBezTo>
                    <a:pt x="757" y="110"/>
                    <a:pt x="772" y="94"/>
                    <a:pt x="772" y="70"/>
                  </a:cubicBezTo>
                  <a:moveTo>
                    <a:pt x="657" y="32"/>
                  </a:moveTo>
                  <a:cubicBezTo>
                    <a:pt x="641" y="32"/>
                    <a:pt x="641" y="32"/>
                    <a:pt x="641" y="32"/>
                  </a:cubicBezTo>
                  <a:cubicBezTo>
                    <a:pt x="620" y="92"/>
                    <a:pt x="620" y="92"/>
                    <a:pt x="620" y="92"/>
                  </a:cubicBezTo>
                  <a:cubicBezTo>
                    <a:pt x="600" y="32"/>
                    <a:pt x="600" y="32"/>
                    <a:pt x="600" y="32"/>
                  </a:cubicBezTo>
                  <a:cubicBezTo>
                    <a:pt x="582" y="32"/>
                    <a:pt x="582" y="32"/>
                    <a:pt x="582" y="32"/>
                  </a:cubicBezTo>
                  <a:cubicBezTo>
                    <a:pt x="612" y="109"/>
                    <a:pt x="612" y="109"/>
                    <a:pt x="612" y="109"/>
                  </a:cubicBezTo>
                  <a:cubicBezTo>
                    <a:pt x="601" y="137"/>
                    <a:pt x="601" y="137"/>
                    <a:pt x="601" y="137"/>
                  </a:cubicBezTo>
                  <a:cubicBezTo>
                    <a:pt x="617" y="137"/>
                    <a:pt x="617" y="137"/>
                    <a:pt x="617" y="137"/>
                  </a:cubicBezTo>
                  <a:lnTo>
                    <a:pt x="657" y="32"/>
                  </a:lnTo>
                  <a:close/>
                  <a:moveTo>
                    <a:pt x="557" y="80"/>
                  </a:moveTo>
                  <a:cubicBezTo>
                    <a:pt x="557" y="45"/>
                    <a:pt x="557" y="45"/>
                    <a:pt x="557" y="45"/>
                  </a:cubicBezTo>
                  <a:cubicBezTo>
                    <a:pt x="576" y="45"/>
                    <a:pt x="576" y="45"/>
                    <a:pt x="576" y="45"/>
                  </a:cubicBezTo>
                  <a:cubicBezTo>
                    <a:pt x="576" y="32"/>
                    <a:pt x="576" y="32"/>
                    <a:pt x="576" y="32"/>
                  </a:cubicBezTo>
                  <a:cubicBezTo>
                    <a:pt x="557" y="32"/>
                    <a:pt x="557" y="32"/>
                    <a:pt x="557" y="32"/>
                  </a:cubicBezTo>
                  <a:cubicBezTo>
                    <a:pt x="557" y="12"/>
                    <a:pt x="557" y="12"/>
                    <a:pt x="557" y="12"/>
                  </a:cubicBezTo>
                  <a:cubicBezTo>
                    <a:pt x="542" y="14"/>
                    <a:pt x="542" y="14"/>
                    <a:pt x="542" y="14"/>
                  </a:cubicBezTo>
                  <a:cubicBezTo>
                    <a:pt x="542" y="32"/>
                    <a:pt x="542" y="32"/>
                    <a:pt x="542" y="32"/>
                  </a:cubicBezTo>
                  <a:cubicBezTo>
                    <a:pt x="532" y="32"/>
                    <a:pt x="532" y="32"/>
                    <a:pt x="532" y="32"/>
                  </a:cubicBezTo>
                  <a:cubicBezTo>
                    <a:pt x="532" y="45"/>
                    <a:pt x="532" y="45"/>
                    <a:pt x="532" y="45"/>
                  </a:cubicBezTo>
                  <a:cubicBezTo>
                    <a:pt x="542" y="45"/>
                    <a:pt x="542" y="45"/>
                    <a:pt x="542" y="45"/>
                  </a:cubicBezTo>
                  <a:cubicBezTo>
                    <a:pt x="542" y="81"/>
                    <a:pt x="542" y="81"/>
                    <a:pt x="542" y="81"/>
                  </a:cubicBezTo>
                  <a:cubicBezTo>
                    <a:pt x="542" y="103"/>
                    <a:pt x="556" y="109"/>
                    <a:pt x="569" y="109"/>
                  </a:cubicBezTo>
                  <a:cubicBezTo>
                    <a:pt x="573" y="109"/>
                    <a:pt x="577" y="109"/>
                    <a:pt x="579" y="108"/>
                  </a:cubicBezTo>
                  <a:cubicBezTo>
                    <a:pt x="579" y="94"/>
                    <a:pt x="579" y="94"/>
                    <a:pt x="579" y="94"/>
                  </a:cubicBezTo>
                  <a:cubicBezTo>
                    <a:pt x="577" y="95"/>
                    <a:pt x="573" y="96"/>
                    <a:pt x="570" y="96"/>
                  </a:cubicBezTo>
                  <a:cubicBezTo>
                    <a:pt x="562" y="96"/>
                    <a:pt x="557" y="91"/>
                    <a:pt x="557" y="80"/>
                  </a:cubicBezTo>
                  <a:moveTo>
                    <a:pt x="519" y="32"/>
                  </a:moveTo>
                  <a:cubicBezTo>
                    <a:pt x="504" y="32"/>
                    <a:pt x="504" y="32"/>
                    <a:pt x="504" y="32"/>
                  </a:cubicBezTo>
                  <a:cubicBezTo>
                    <a:pt x="504" y="108"/>
                    <a:pt x="504" y="108"/>
                    <a:pt x="504" y="108"/>
                  </a:cubicBezTo>
                  <a:cubicBezTo>
                    <a:pt x="519" y="108"/>
                    <a:pt x="519" y="108"/>
                    <a:pt x="519" y="108"/>
                  </a:cubicBezTo>
                  <a:lnTo>
                    <a:pt x="519" y="32"/>
                  </a:lnTo>
                  <a:close/>
                  <a:moveTo>
                    <a:pt x="521" y="10"/>
                  </a:moveTo>
                  <a:cubicBezTo>
                    <a:pt x="521" y="4"/>
                    <a:pt x="517" y="0"/>
                    <a:pt x="511" y="0"/>
                  </a:cubicBezTo>
                  <a:cubicBezTo>
                    <a:pt x="506" y="0"/>
                    <a:pt x="501" y="4"/>
                    <a:pt x="501" y="10"/>
                  </a:cubicBezTo>
                  <a:cubicBezTo>
                    <a:pt x="501" y="15"/>
                    <a:pt x="506" y="19"/>
                    <a:pt x="511" y="19"/>
                  </a:cubicBezTo>
                  <a:cubicBezTo>
                    <a:pt x="517" y="19"/>
                    <a:pt x="521" y="15"/>
                    <a:pt x="521" y="10"/>
                  </a:cubicBezTo>
                  <a:moveTo>
                    <a:pt x="436" y="85"/>
                  </a:moveTo>
                  <a:cubicBezTo>
                    <a:pt x="428" y="94"/>
                    <a:pt x="428" y="94"/>
                    <a:pt x="428" y="94"/>
                  </a:cubicBezTo>
                  <a:cubicBezTo>
                    <a:pt x="433" y="102"/>
                    <a:pt x="443" y="110"/>
                    <a:pt x="458" y="110"/>
                  </a:cubicBezTo>
                  <a:cubicBezTo>
                    <a:pt x="475" y="110"/>
                    <a:pt x="487" y="101"/>
                    <a:pt x="487" y="86"/>
                  </a:cubicBezTo>
                  <a:cubicBezTo>
                    <a:pt x="487" y="72"/>
                    <a:pt x="476" y="66"/>
                    <a:pt x="462" y="63"/>
                  </a:cubicBezTo>
                  <a:cubicBezTo>
                    <a:pt x="453" y="60"/>
                    <a:pt x="445" y="58"/>
                    <a:pt x="445" y="51"/>
                  </a:cubicBezTo>
                  <a:cubicBezTo>
                    <a:pt x="445" y="47"/>
                    <a:pt x="450" y="43"/>
                    <a:pt x="458" y="43"/>
                  </a:cubicBezTo>
                  <a:cubicBezTo>
                    <a:pt x="466" y="43"/>
                    <a:pt x="474" y="48"/>
                    <a:pt x="478" y="53"/>
                  </a:cubicBezTo>
                  <a:cubicBezTo>
                    <a:pt x="486" y="42"/>
                    <a:pt x="486" y="42"/>
                    <a:pt x="486" y="42"/>
                  </a:cubicBezTo>
                  <a:cubicBezTo>
                    <a:pt x="480" y="35"/>
                    <a:pt x="470" y="30"/>
                    <a:pt x="458" y="30"/>
                  </a:cubicBezTo>
                  <a:cubicBezTo>
                    <a:pt x="442" y="30"/>
                    <a:pt x="431" y="39"/>
                    <a:pt x="431" y="53"/>
                  </a:cubicBezTo>
                  <a:cubicBezTo>
                    <a:pt x="431" y="67"/>
                    <a:pt x="442" y="72"/>
                    <a:pt x="456" y="76"/>
                  </a:cubicBezTo>
                  <a:cubicBezTo>
                    <a:pt x="467" y="78"/>
                    <a:pt x="472" y="81"/>
                    <a:pt x="472" y="88"/>
                  </a:cubicBezTo>
                  <a:cubicBezTo>
                    <a:pt x="472" y="94"/>
                    <a:pt x="467" y="97"/>
                    <a:pt x="458" y="97"/>
                  </a:cubicBezTo>
                  <a:cubicBezTo>
                    <a:pt x="448" y="97"/>
                    <a:pt x="440" y="91"/>
                    <a:pt x="436" y="85"/>
                  </a:cubicBezTo>
                  <a:moveTo>
                    <a:pt x="417" y="30"/>
                  </a:moveTo>
                  <a:cubicBezTo>
                    <a:pt x="409" y="30"/>
                    <a:pt x="401" y="35"/>
                    <a:pt x="397" y="44"/>
                  </a:cubicBezTo>
                  <a:cubicBezTo>
                    <a:pt x="396" y="44"/>
                    <a:pt x="396" y="44"/>
                    <a:pt x="396" y="44"/>
                  </a:cubicBezTo>
                  <a:cubicBezTo>
                    <a:pt x="396" y="33"/>
                    <a:pt x="396" y="33"/>
                    <a:pt x="396" y="33"/>
                  </a:cubicBezTo>
                  <a:cubicBezTo>
                    <a:pt x="381" y="33"/>
                    <a:pt x="381" y="33"/>
                    <a:pt x="381" y="33"/>
                  </a:cubicBezTo>
                  <a:cubicBezTo>
                    <a:pt x="381" y="108"/>
                    <a:pt x="381" y="108"/>
                    <a:pt x="381" y="108"/>
                  </a:cubicBezTo>
                  <a:cubicBezTo>
                    <a:pt x="397" y="108"/>
                    <a:pt x="397" y="108"/>
                    <a:pt x="397" y="108"/>
                  </a:cubicBezTo>
                  <a:cubicBezTo>
                    <a:pt x="397" y="65"/>
                    <a:pt x="397" y="65"/>
                    <a:pt x="397" y="65"/>
                  </a:cubicBezTo>
                  <a:cubicBezTo>
                    <a:pt x="397" y="52"/>
                    <a:pt x="405" y="45"/>
                    <a:pt x="416" y="45"/>
                  </a:cubicBezTo>
                  <a:cubicBezTo>
                    <a:pt x="418" y="45"/>
                    <a:pt x="420" y="45"/>
                    <a:pt x="421" y="46"/>
                  </a:cubicBezTo>
                  <a:cubicBezTo>
                    <a:pt x="422" y="31"/>
                    <a:pt x="422" y="31"/>
                    <a:pt x="422" y="31"/>
                  </a:cubicBezTo>
                  <a:cubicBezTo>
                    <a:pt x="421" y="31"/>
                    <a:pt x="420" y="30"/>
                    <a:pt x="417" y="30"/>
                  </a:cubicBezTo>
                  <a:moveTo>
                    <a:pt x="331" y="43"/>
                  </a:moveTo>
                  <a:cubicBezTo>
                    <a:pt x="342" y="43"/>
                    <a:pt x="348" y="51"/>
                    <a:pt x="349" y="61"/>
                  </a:cubicBezTo>
                  <a:cubicBezTo>
                    <a:pt x="311" y="61"/>
                    <a:pt x="311" y="61"/>
                    <a:pt x="311" y="61"/>
                  </a:cubicBezTo>
                  <a:cubicBezTo>
                    <a:pt x="313" y="50"/>
                    <a:pt x="321" y="43"/>
                    <a:pt x="331" y="43"/>
                  </a:cubicBezTo>
                  <a:moveTo>
                    <a:pt x="332" y="30"/>
                  </a:moveTo>
                  <a:cubicBezTo>
                    <a:pt x="310" y="30"/>
                    <a:pt x="295" y="47"/>
                    <a:pt x="295" y="70"/>
                  </a:cubicBezTo>
                  <a:cubicBezTo>
                    <a:pt x="295" y="95"/>
                    <a:pt x="311" y="110"/>
                    <a:pt x="332" y="110"/>
                  </a:cubicBezTo>
                  <a:cubicBezTo>
                    <a:pt x="347" y="110"/>
                    <a:pt x="360" y="101"/>
                    <a:pt x="363" y="90"/>
                  </a:cubicBezTo>
                  <a:cubicBezTo>
                    <a:pt x="351" y="83"/>
                    <a:pt x="351" y="83"/>
                    <a:pt x="351" y="83"/>
                  </a:cubicBezTo>
                  <a:cubicBezTo>
                    <a:pt x="347" y="93"/>
                    <a:pt x="340" y="96"/>
                    <a:pt x="332" y="96"/>
                  </a:cubicBezTo>
                  <a:cubicBezTo>
                    <a:pt x="320" y="96"/>
                    <a:pt x="311" y="88"/>
                    <a:pt x="310" y="72"/>
                  </a:cubicBezTo>
                  <a:cubicBezTo>
                    <a:pt x="365" y="72"/>
                    <a:pt x="365" y="72"/>
                    <a:pt x="365" y="72"/>
                  </a:cubicBezTo>
                  <a:cubicBezTo>
                    <a:pt x="365" y="68"/>
                    <a:pt x="365" y="68"/>
                    <a:pt x="365" y="68"/>
                  </a:cubicBezTo>
                  <a:cubicBezTo>
                    <a:pt x="365" y="47"/>
                    <a:pt x="353" y="30"/>
                    <a:pt x="332" y="30"/>
                  </a:cubicBezTo>
                  <a:moveTo>
                    <a:pt x="274" y="32"/>
                  </a:moveTo>
                  <a:cubicBezTo>
                    <a:pt x="253" y="92"/>
                    <a:pt x="253" y="92"/>
                    <a:pt x="253" y="92"/>
                  </a:cubicBezTo>
                  <a:cubicBezTo>
                    <a:pt x="233" y="32"/>
                    <a:pt x="233" y="32"/>
                    <a:pt x="233" y="32"/>
                  </a:cubicBezTo>
                  <a:cubicBezTo>
                    <a:pt x="215" y="32"/>
                    <a:pt x="215" y="32"/>
                    <a:pt x="215" y="32"/>
                  </a:cubicBezTo>
                  <a:cubicBezTo>
                    <a:pt x="244" y="108"/>
                    <a:pt x="244" y="108"/>
                    <a:pt x="244" y="108"/>
                  </a:cubicBezTo>
                  <a:cubicBezTo>
                    <a:pt x="261" y="108"/>
                    <a:pt x="261" y="108"/>
                    <a:pt x="261" y="108"/>
                  </a:cubicBezTo>
                  <a:cubicBezTo>
                    <a:pt x="290" y="32"/>
                    <a:pt x="290" y="32"/>
                    <a:pt x="290" y="32"/>
                  </a:cubicBezTo>
                  <a:lnTo>
                    <a:pt x="274" y="32"/>
                  </a:lnTo>
                  <a:close/>
                  <a:moveTo>
                    <a:pt x="202" y="32"/>
                  </a:moveTo>
                  <a:cubicBezTo>
                    <a:pt x="187" y="32"/>
                    <a:pt x="187" y="32"/>
                    <a:pt x="187" y="32"/>
                  </a:cubicBezTo>
                  <a:cubicBezTo>
                    <a:pt x="187" y="108"/>
                    <a:pt x="187" y="108"/>
                    <a:pt x="187" y="108"/>
                  </a:cubicBezTo>
                  <a:cubicBezTo>
                    <a:pt x="202" y="108"/>
                    <a:pt x="202" y="108"/>
                    <a:pt x="202" y="108"/>
                  </a:cubicBezTo>
                  <a:lnTo>
                    <a:pt x="202" y="32"/>
                  </a:lnTo>
                  <a:close/>
                  <a:moveTo>
                    <a:pt x="205" y="10"/>
                  </a:moveTo>
                  <a:cubicBezTo>
                    <a:pt x="205" y="4"/>
                    <a:pt x="200" y="0"/>
                    <a:pt x="195" y="0"/>
                  </a:cubicBezTo>
                  <a:cubicBezTo>
                    <a:pt x="189" y="0"/>
                    <a:pt x="185" y="4"/>
                    <a:pt x="185" y="10"/>
                  </a:cubicBezTo>
                  <a:cubicBezTo>
                    <a:pt x="185" y="15"/>
                    <a:pt x="189" y="19"/>
                    <a:pt x="195" y="19"/>
                  </a:cubicBezTo>
                  <a:cubicBezTo>
                    <a:pt x="200" y="19"/>
                    <a:pt x="205" y="15"/>
                    <a:pt x="205" y="10"/>
                  </a:cubicBezTo>
                  <a:moveTo>
                    <a:pt x="140" y="30"/>
                  </a:moveTo>
                  <a:cubicBezTo>
                    <a:pt x="129" y="30"/>
                    <a:pt x="121" y="36"/>
                    <a:pt x="117" y="42"/>
                  </a:cubicBezTo>
                  <a:cubicBezTo>
                    <a:pt x="115" y="42"/>
                    <a:pt x="115" y="42"/>
                    <a:pt x="115" y="42"/>
                  </a:cubicBezTo>
                  <a:cubicBezTo>
                    <a:pt x="115" y="32"/>
                    <a:pt x="115" y="32"/>
                    <a:pt x="115" y="32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1" y="108"/>
                    <a:pt x="101" y="108"/>
                    <a:pt x="101" y="108"/>
                  </a:cubicBezTo>
                  <a:cubicBezTo>
                    <a:pt x="116" y="108"/>
                    <a:pt x="116" y="108"/>
                    <a:pt x="116" y="108"/>
                  </a:cubicBezTo>
                  <a:cubicBezTo>
                    <a:pt x="116" y="68"/>
                    <a:pt x="116" y="68"/>
                    <a:pt x="116" y="68"/>
                  </a:cubicBezTo>
                  <a:cubicBezTo>
                    <a:pt x="116" y="59"/>
                    <a:pt x="118" y="54"/>
                    <a:pt x="121" y="51"/>
                  </a:cubicBezTo>
                  <a:cubicBezTo>
                    <a:pt x="125" y="46"/>
                    <a:pt x="130" y="44"/>
                    <a:pt x="136" y="44"/>
                  </a:cubicBezTo>
                  <a:cubicBezTo>
                    <a:pt x="146" y="44"/>
                    <a:pt x="151" y="49"/>
                    <a:pt x="151" y="63"/>
                  </a:cubicBezTo>
                  <a:cubicBezTo>
                    <a:pt x="151" y="108"/>
                    <a:pt x="151" y="108"/>
                    <a:pt x="151" y="108"/>
                  </a:cubicBezTo>
                  <a:cubicBezTo>
                    <a:pt x="167" y="108"/>
                    <a:pt x="167" y="108"/>
                    <a:pt x="167" y="108"/>
                  </a:cubicBezTo>
                  <a:cubicBezTo>
                    <a:pt x="167" y="58"/>
                    <a:pt x="167" y="58"/>
                    <a:pt x="167" y="58"/>
                  </a:cubicBezTo>
                  <a:cubicBezTo>
                    <a:pt x="167" y="37"/>
                    <a:pt x="154" y="30"/>
                    <a:pt x="140" y="30"/>
                  </a:cubicBezTo>
                  <a:moveTo>
                    <a:pt x="16" y="69"/>
                  </a:moveTo>
                  <a:cubicBezTo>
                    <a:pt x="17" y="9"/>
                    <a:pt x="17" y="9"/>
                    <a:pt x="17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95"/>
                    <a:pt x="13" y="111"/>
                    <a:pt x="40" y="111"/>
                  </a:cubicBezTo>
                  <a:cubicBezTo>
                    <a:pt x="66" y="111"/>
                    <a:pt x="79" y="96"/>
                    <a:pt x="79" y="69"/>
                  </a:cubicBezTo>
                  <a:cubicBezTo>
                    <a:pt x="79" y="9"/>
                    <a:pt x="79" y="9"/>
                    <a:pt x="79" y="9"/>
                  </a:cubicBezTo>
                  <a:cubicBezTo>
                    <a:pt x="63" y="9"/>
                    <a:pt x="63" y="9"/>
                    <a:pt x="63" y="9"/>
                  </a:cubicBezTo>
                  <a:cubicBezTo>
                    <a:pt x="63" y="69"/>
                    <a:pt x="63" y="69"/>
                    <a:pt x="63" y="69"/>
                  </a:cubicBezTo>
                  <a:cubicBezTo>
                    <a:pt x="63" y="87"/>
                    <a:pt x="57" y="97"/>
                    <a:pt x="40" y="97"/>
                  </a:cubicBezTo>
                  <a:cubicBezTo>
                    <a:pt x="22" y="97"/>
                    <a:pt x="16" y="87"/>
                    <a:pt x="16" y="69"/>
                  </a:cubicBezTo>
                </a:path>
              </a:pathLst>
            </a:custGeom>
            <a:solidFill>
              <a:srgbClr val="8EA3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GB"/>
            </a:p>
          </p:txBody>
        </p:sp>
        <p:sp>
          <p:nvSpPr>
            <p:cNvPr id="38" name="Freeform 6"/>
            <p:cNvSpPr>
              <a:spLocks noEditPoints="1"/>
            </p:cNvSpPr>
            <p:nvPr userDrawn="1"/>
          </p:nvSpPr>
          <p:spPr bwMode="auto">
            <a:xfrm>
              <a:off x="3322" y="1740"/>
              <a:ext cx="3158" cy="285"/>
            </a:xfrm>
            <a:custGeom>
              <a:avLst/>
              <a:gdLst>
                <a:gd name="T0" fmla="*/ 1471 w 1537"/>
                <a:gd name="T1" fmla="*/ 33 h 138"/>
                <a:gd name="T2" fmla="*/ 1507 w 1537"/>
                <a:gd name="T3" fmla="*/ 45 h 138"/>
                <a:gd name="T4" fmla="*/ 1510 w 1537"/>
                <a:gd name="T5" fmla="*/ 31 h 138"/>
                <a:gd name="T6" fmla="*/ 1413 w 1537"/>
                <a:gd name="T7" fmla="*/ 97 h 138"/>
                <a:gd name="T8" fmla="*/ 1377 w 1537"/>
                <a:gd name="T9" fmla="*/ 71 h 138"/>
                <a:gd name="T10" fmla="*/ 1387 w 1537"/>
                <a:gd name="T11" fmla="*/ 113 h 138"/>
                <a:gd name="T12" fmla="*/ 1436 w 1537"/>
                <a:gd name="T13" fmla="*/ 33 h 138"/>
                <a:gd name="T14" fmla="*/ 1361 w 1537"/>
                <a:gd name="T15" fmla="*/ 33 h 138"/>
                <a:gd name="T16" fmla="*/ 1363 w 1537"/>
                <a:gd name="T17" fmla="*/ 10 h 138"/>
                <a:gd name="T18" fmla="*/ 1304 w 1537"/>
                <a:gd name="T19" fmla="*/ 63 h 138"/>
                <a:gd name="T20" fmla="*/ 1300 w 1537"/>
                <a:gd name="T21" fmla="*/ 31 h 138"/>
                <a:gd name="T22" fmla="*/ 1278 w 1537"/>
                <a:gd name="T23" fmla="*/ 85 h 138"/>
                <a:gd name="T24" fmla="*/ 1225 w 1537"/>
                <a:gd name="T25" fmla="*/ 31 h 138"/>
                <a:gd name="T26" fmla="*/ 1225 w 1537"/>
                <a:gd name="T27" fmla="*/ 97 h 138"/>
                <a:gd name="T28" fmla="*/ 1109 w 1537"/>
                <a:gd name="T29" fmla="*/ 23 h 138"/>
                <a:gd name="T30" fmla="*/ 1109 w 1537"/>
                <a:gd name="T31" fmla="*/ 23 h 138"/>
                <a:gd name="T32" fmla="*/ 1176 w 1537"/>
                <a:gd name="T33" fmla="*/ 59 h 138"/>
                <a:gd name="T34" fmla="*/ 1010 w 1537"/>
                <a:gd name="T35" fmla="*/ 90 h 138"/>
                <a:gd name="T36" fmla="*/ 992 w 1537"/>
                <a:gd name="T37" fmla="*/ 47 h 138"/>
                <a:gd name="T38" fmla="*/ 1025 w 1537"/>
                <a:gd name="T39" fmla="*/ 55 h 138"/>
                <a:gd name="T40" fmla="*/ 970 w 1537"/>
                <a:gd name="T41" fmla="*/ 32 h 138"/>
                <a:gd name="T42" fmla="*/ 1041 w 1537"/>
                <a:gd name="T43" fmla="*/ 110 h 138"/>
                <a:gd name="T44" fmla="*/ 888 w 1537"/>
                <a:gd name="T45" fmla="*/ 45 h 138"/>
                <a:gd name="T46" fmla="*/ 873 w 1537"/>
                <a:gd name="T47" fmla="*/ 14 h 138"/>
                <a:gd name="T48" fmla="*/ 873 w 1537"/>
                <a:gd name="T49" fmla="*/ 82 h 138"/>
                <a:gd name="T50" fmla="*/ 854 w 1537"/>
                <a:gd name="T51" fmla="*/ 31 h 138"/>
                <a:gd name="T52" fmla="*/ 818 w 1537"/>
                <a:gd name="T53" fmla="*/ 109 h 138"/>
                <a:gd name="T54" fmla="*/ 858 w 1537"/>
                <a:gd name="T55" fmla="*/ 32 h 138"/>
                <a:gd name="T56" fmla="*/ 742 w 1537"/>
                <a:gd name="T57" fmla="*/ 74 h 138"/>
                <a:gd name="T58" fmla="*/ 712 w 1537"/>
                <a:gd name="T59" fmla="*/ 109 h 138"/>
                <a:gd name="T60" fmla="*/ 667 w 1537"/>
                <a:gd name="T61" fmla="*/ 15 h 138"/>
                <a:gd name="T62" fmla="*/ 637 w 1537"/>
                <a:gd name="T63" fmla="*/ 33 h 138"/>
                <a:gd name="T64" fmla="*/ 653 w 1537"/>
                <a:gd name="T65" fmla="*/ 109 h 138"/>
                <a:gd name="T66" fmla="*/ 653 w 1537"/>
                <a:gd name="T67" fmla="*/ 31 h 138"/>
                <a:gd name="T68" fmla="*/ 579 w 1537"/>
                <a:gd name="T69" fmla="*/ 44 h 138"/>
                <a:gd name="T70" fmla="*/ 579 w 1537"/>
                <a:gd name="T71" fmla="*/ 110 h 138"/>
                <a:gd name="T72" fmla="*/ 464 w 1537"/>
                <a:gd name="T73" fmla="*/ 44 h 138"/>
                <a:gd name="T74" fmla="*/ 484 w 1537"/>
                <a:gd name="T75" fmla="*/ 84 h 138"/>
                <a:gd name="T76" fmla="*/ 464 w 1537"/>
                <a:gd name="T77" fmla="*/ 31 h 138"/>
                <a:gd name="T78" fmla="*/ 375 w 1537"/>
                <a:gd name="T79" fmla="*/ 97 h 138"/>
                <a:gd name="T80" fmla="*/ 338 w 1537"/>
                <a:gd name="T81" fmla="*/ 71 h 138"/>
                <a:gd name="T82" fmla="*/ 349 w 1537"/>
                <a:gd name="T83" fmla="*/ 113 h 138"/>
                <a:gd name="T84" fmla="*/ 398 w 1537"/>
                <a:gd name="T85" fmla="*/ 33 h 138"/>
                <a:gd name="T86" fmla="*/ 294 w 1537"/>
                <a:gd name="T87" fmla="*/ 31 h 138"/>
                <a:gd name="T88" fmla="*/ 294 w 1537"/>
                <a:gd name="T89" fmla="*/ 97 h 138"/>
                <a:gd name="T90" fmla="*/ 241 w 1537"/>
                <a:gd name="T91" fmla="*/ 109 h 138"/>
                <a:gd name="T92" fmla="*/ 206 w 1537"/>
                <a:gd name="T93" fmla="*/ 109 h 138"/>
                <a:gd name="T94" fmla="*/ 160 w 1537"/>
                <a:gd name="T95" fmla="*/ 71 h 138"/>
                <a:gd name="T96" fmla="*/ 175 w 1537"/>
                <a:gd name="T97" fmla="*/ 71 h 138"/>
                <a:gd name="T98" fmla="*/ 88 w 1537"/>
                <a:gd name="T99" fmla="*/ 80 h 138"/>
                <a:gd name="T100" fmla="*/ 73 w 1537"/>
                <a:gd name="T101" fmla="*/ 45 h 138"/>
                <a:gd name="T102" fmla="*/ 88 w 1537"/>
                <a:gd name="T103" fmla="*/ 8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537" h="138">
                  <a:moveTo>
                    <a:pt x="1510" y="31"/>
                  </a:moveTo>
                  <a:cubicBezTo>
                    <a:pt x="1500" y="31"/>
                    <a:pt x="1491" y="36"/>
                    <a:pt x="1487" y="43"/>
                  </a:cubicBezTo>
                  <a:cubicBezTo>
                    <a:pt x="1486" y="43"/>
                    <a:pt x="1486" y="43"/>
                    <a:pt x="1486" y="43"/>
                  </a:cubicBezTo>
                  <a:cubicBezTo>
                    <a:pt x="1485" y="33"/>
                    <a:pt x="1485" y="33"/>
                    <a:pt x="1485" y="33"/>
                  </a:cubicBezTo>
                  <a:cubicBezTo>
                    <a:pt x="1471" y="33"/>
                    <a:pt x="1471" y="33"/>
                    <a:pt x="1471" y="33"/>
                  </a:cubicBezTo>
                  <a:cubicBezTo>
                    <a:pt x="1471" y="109"/>
                    <a:pt x="1471" y="109"/>
                    <a:pt x="1471" y="109"/>
                  </a:cubicBezTo>
                  <a:cubicBezTo>
                    <a:pt x="1486" y="109"/>
                    <a:pt x="1486" y="109"/>
                    <a:pt x="1486" y="109"/>
                  </a:cubicBezTo>
                  <a:cubicBezTo>
                    <a:pt x="1486" y="69"/>
                    <a:pt x="1486" y="69"/>
                    <a:pt x="1486" y="69"/>
                  </a:cubicBezTo>
                  <a:cubicBezTo>
                    <a:pt x="1486" y="60"/>
                    <a:pt x="1488" y="55"/>
                    <a:pt x="1491" y="51"/>
                  </a:cubicBezTo>
                  <a:cubicBezTo>
                    <a:pt x="1495" y="47"/>
                    <a:pt x="1501" y="45"/>
                    <a:pt x="1507" y="45"/>
                  </a:cubicBezTo>
                  <a:cubicBezTo>
                    <a:pt x="1516" y="45"/>
                    <a:pt x="1522" y="50"/>
                    <a:pt x="1522" y="63"/>
                  </a:cubicBezTo>
                  <a:cubicBezTo>
                    <a:pt x="1522" y="109"/>
                    <a:pt x="1522" y="109"/>
                    <a:pt x="1522" y="109"/>
                  </a:cubicBezTo>
                  <a:cubicBezTo>
                    <a:pt x="1537" y="109"/>
                    <a:pt x="1537" y="109"/>
                    <a:pt x="1537" y="109"/>
                  </a:cubicBezTo>
                  <a:cubicBezTo>
                    <a:pt x="1537" y="58"/>
                    <a:pt x="1537" y="58"/>
                    <a:pt x="1537" y="58"/>
                  </a:cubicBezTo>
                  <a:cubicBezTo>
                    <a:pt x="1537" y="38"/>
                    <a:pt x="1524" y="31"/>
                    <a:pt x="1510" y="31"/>
                  </a:cubicBezTo>
                  <a:moveTo>
                    <a:pt x="1413" y="97"/>
                  </a:moveTo>
                  <a:cubicBezTo>
                    <a:pt x="1400" y="97"/>
                    <a:pt x="1392" y="88"/>
                    <a:pt x="1392" y="71"/>
                  </a:cubicBezTo>
                  <a:cubicBezTo>
                    <a:pt x="1392" y="53"/>
                    <a:pt x="1400" y="44"/>
                    <a:pt x="1413" y="44"/>
                  </a:cubicBezTo>
                  <a:cubicBezTo>
                    <a:pt x="1426" y="44"/>
                    <a:pt x="1435" y="53"/>
                    <a:pt x="1435" y="70"/>
                  </a:cubicBezTo>
                  <a:cubicBezTo>
                    <a:pt x="1435" y="88"/>
                    <a:pt x="1426" y="97"/>
                    <a:pt x="1413" y="97"/>
                  </a:cubicBezTo>
                  <a:moveTo>
                    <a:pt x="1436" y="33"/>
                  </a:moveTo>
                  <a:cubicBezTo>
                    <a:pt x="1436" y="42"/>
                    <a:pt x="1436" y="42"/>
                    <a:pt x="1436" y="42"/>
                  </a:cubicBezTo>
                  <a:cubicBezTo>
                    <a:pt x="1434" y="42"/>
                    <a:pt x="1434" y="42"/>
                    <a:pt x="1434" y="42"/>
                  </a:cubicBezTo>
                  <a:cubicBezTo>
                    <a:pt x="1430" y="36"/>
                    <a:pt x="1422" y="31"/>
                    <a:pt x="1410" y="31"/>
                  </a:cubicBezTo>
                  <a:cubicBezTo>
                    <a:pt x="1392" y="31"/>
                    <a:pt x="1377" y="46"/>
                    <a:pt x="1377" y="71"/>
                  </a:cubicBezTo>
                  <a:cubicBezTo>
                    <a:pt x="1377" y="95"/>
                    <a:pt x="1391" y="110"/>
                    <a:pt x="1411" y="110"/>
                  </a:cubicBezTo>
                  <a:cubicBezTo>
                    <a:pt x="1422" y="110"/>
                    <a:pt x="1430" y="105"/>
                    <a:pt x="1434" y="99"/>
                  </a:cubicBezTo>
                  <a:cubicBezTo>
                    <a:pt x="1435" y="99"/>
                    <a:pt x="1435" y="99"/>
                    <a:pt x="1435" y="99"/>
                  </a:cubicBezTo>
                  <a:cubicBezTo>
                    <a:pt x="1435" y="116"/>
                    <a:pt x="1427" y="125"/>
                    <a:pt x="1411" y="125"/>
                  </a:cubicBezTo>
                  <a:cubicBezTo>
                    <a:pt x="1400" y="125"/>
                    <a:pt x="1391" y="119"/>
                    <a:pt x="1387" y="113"/>
                  </a:cubicBezTo>
                  <a:cubicBezTo>
                    <a:pt x="1378" y="123"/>
                    <a:pt x="1378" y="123"/>
                    <a:pt x="1378" y="123"/>
                  </a:cubicBezTo>
                  <a:cubicBezTo>
                    <a:pt x="1385" y="132"/>
                    <a:pt x="1397" y="138"/>
                    <a:pt x="1412" y="138"/>
                  </a:cubicBezTo>
                  <a:cubicBezTo>
                    <a:pt x="1435" y="138"/>
                    <a:pt x="1450" y="124"/>
                    <a:pt x="1450" y="97"/>
                  </a:cubicBezTo>
                  <a:cubicBezTo>
                    <a:pt x="1450" y="33"/>
                    <a:pt x="1450" y="33"/>
                    <a:pt x="1450" y="33"/>
                  </a:cubicBezTo>
                  <a:lnTo>
                    <a:pt x="1436" y="33"/>
                  </a:lnTo>
                  <a:close/>
                  <a:moveTo>
                    <a:pt x="1361" y="33"/>
                  </a:moveTo>
                  <a:cubicBezTo>
                    <a:pt x="1346" y="33"/>
                    <a:pt x="1346" y="33"/>
                    <a:pt x="1346" y="33"/>
                  </a:cubicBezTo>
                  <a:cubicBezTo>
                    <a:pt x="1346" y="109"/>
                    <a:pt x="1346" y="109"/>
                    <a:pt x="1346" y="109"/>
                  </a:cubicBezTo>
                  <a:cubicBezTo>
                    <a:pt x="1361" y="109"/>
                    <a:pt x="1361" y="109"/>
                    <a:pt x="1361" y="109"/>
                  </a:cubicBezTo>
                  <a:lnTo>
                    <a:pt x="1361" y="33"/>
                  </a:lnTo>
                  <a:close/>
                  <a:moveTo>
                    <a:pt x="1363" y="10"/>
                  </a:moveTo>
                  <a:cubicBezTo>
                    <a:pt x="1363" y="4"/>
                    <a:pt x="1359" y="0"/>
                    <a:pt x="1353" y="0"/>
                  </a:cubicBezTo>
                  <a:cubicBezTo>
                    <a:pt x="1348" y="0"/>
                    <a:pt x="1343" y="4"/>
                    <a:pt x="1343" y="10"/>
                  </a:cubicBezTo>
                  <a:cubicBezTo>
                    <a:pt x="1343" y="16"/>
                    <a:pt x="1348" y="20"/>
                    <a:pt x="1353" y="20"/>
                  </a:cubicBezTo>
                  <a:cubicBezTo>
                    <a:pt x="1359" y="20"/>
                    <a:pt x="1363" y="16"/>
                    <a:pt x="1363" y="10"/>
                  </a:cubicBezTo>
                  <a:moveTo>
                    <a:pt x="1278" y="85"/>
                  </a:moveTo>
                  <a:cubicBezTo>
                    <a:pt x="1270" y="95"/>
                    <a:pt x="1270" y="95"/>
                    <a:pt x="1270" y="95"/>
                  </a:cubicBezTo>
                  <a:cubicBezTo>
                    <a:pt x="1275" y="103"/>
                    <a:pt x="1284" y="110"/>
                    <a:pt x="1300" y="110"/>
                  </a:cubicBezTo>
                  <a:cubicBezTo>
                    <a:pt x="1317" y="110"/>
                    <a:pt x="1329" y="101"/>
                    <a:pt x="1329" y="86"/>
                  </a:cubicBezTo>
                  <a:cubicBezTo>
                    <a:pt x="1329" y="72"/>
                    <a:pt x="1317" y="67"/>
                    <a:pt x="1304" y="63"/>
                  </a:cubicBezTo>
                  <a:cubicBezTo>
                    <a:pt x="1295" y="61"/>
                    <a:pt x="1287" y="59"/>
                    <a:pt x="1287" y="52"/>
                  </a:cubicBezTo>
                  <a:cubicBezTo>
                    <a:pt x="1287" y="47"/>
                    <a:pt x="1292" y="44"/>
                    <a:pt x="1300" y="44"/>
                  </a:cubicBezTo>
                  <a:cubicBezTo>
                    <a:pt x="1308" y="44"/>
                    <a:pt x="1316" y="49"/>
                    <a:pt x="1320" y="54"/>
                  </a:cubicBezTo>
                  <a:cubicBezTo>
                    <a:pt x="1328" y="43"/>
                    <a:pt x="1328" y="43"/>
                    <a:pt x="1328" y="43"/>
                  </a:cubicBezTo>
                  <a:cubicBezTo>
                    <a:pt x="1322" y="36"/>
                    <a:pt x="1312" y="31"/>
                    <a:pt x="1300" y="31"/>
                  </a:cubicBezTo>
                  <a:cubicBezTo>
                    <a:pt x="1284" y="31"/>
                    <a:pt x="1272" y="39"/>
                    <a:pt x="1272" y="53"/>
                  </a:cubicBezTo>
                  <a:cubicBezTo>
                    <a:pt x="1272" y="68"/>
                    <a:pt x="1284" y="73"/>
                    <a:pt x="1298" y="76"/>
                  </a:cubicBezTo>
                  <a:cubicBezTo>
                    <a:pt x="1309" y="79"/>
                    <a:pt x="1314" y="82"/>
                    <a:pt x="1314" y="88"/>
                  </a:cubicBezTo>
                  <a:cubicBezTo>
                    <a:pt x="1314" y="94"/>
                    <a:pt x="1309" y="98"/>
                    <a:pt x="1300" y="98"/>
                  </a:cubicBezTo>
                  <a:cubicBezTo>
                    <a:pt x="1290" y="98"/>
                    <a:pt x="1282" y="92"/>
                    <a:pt x="1278" y="85"/>
                  </a:cubicBezTo>
                  <a:moveTo>
                    <a:pt x="1225" y="44"/>
                  </a:moveTo>
                  <a:cubicBezTo>
                    <a:pt x="1235" y="44"/>
                    <a:pt x="1242" y="51"/>
                    <a:pt x="1243" y="62"/>
                  </a:cubicBezTo>
                  <a:cubicBezTo>
                    <a:pt x="1205" y="62"/>
                    <a:pt x="1205" y="62"/>
                    <a:pt x="1205" y="62"/>
                  </a:cubicBezTo>
                  <a:cubicBezTo>
                    <a:pt x="1207" y="51"/>
                    <a:pt x="1214" y="44"/>
                    <a:pt x="1225" y="44"/>
                  </a:cubicBezTo>
                  <a:moveTo>
                    <a:pt x="1225" y="31"/>
                  </a:moveTo>
                  <a:cubicBezTo>
                    <a:pt x="1203" y="31"/>
                    <a:pt x="1189" y="48"/>
                    <a:pt x="1189" y="71"/>
                  </a:cubicBezTo>
                  <a:cubicBezTo>
                    <a:pt x="1189" y="95"/>
                    <a:pt x="1204" y="110"/>
                    <a:pt x="1225" y="110"/>
                  </a:cubicBezTo>
                  <a:cubicBezTo>
                    <a:pt x="1241" y="110"/>
                    <a:pt x="1253" y="101"/>
                    <a:pt x="1256" y="90"/>
                  </a:cubicBezTo>
                  <a:cubicBezTo>
                    <a:pt x="1244" y="84"/>
                    <a:pt x="1244" y="84"/>
                    <a:pt x="1244" y="84"/>
                  </a:cubicBezTo>
                  <a:cubicBezTo>
                    <a:pt x="1241" y="93"/>
                    <a:pt x="1234" y="97"/>
                    <a:pt x="1225" y="97"/>
                  </a:cubicBezTo>
                  <a:cubicBezTo>
                    <a:pt x="1214" y="97"/>
                    <a:pt x="1205" y="88"/>
                    <a:pt x="1204" y="73"/>
                  </a:cubicBezTo>
                  <a:cubicBezTo>
                    <a:pt x="1258" y="73"/>
                    <a:pt x="1258" y="73"/>
                    <a:pt x="1258" y="73"/>
                  </a:cubicBezTo>
                  <a:cubicBezTo>
                    <a:pt x="1258" y="69"/>
                    <a:pt x="1258" y="69"/>
                    <a:pt x="1258" y="69"/>
                  </a:cubicBezTo>
                  <a:cubicBezTo>
                    <a:pt x="1259" y="48"/>
                    <a:pt x="1247" y="31"/>
                    <a:pt x="1225" y="31"/>
                  </a:cubicBezTo>
                  <a:moveTo>
                    <a:pt x="1109" y="23"/>
                  </a:moveTo>
                  <a:cubicBezTo>
                    <a:pt x="1123" y="23"/>
                    <a:pt x="1123" y="23"/>
                    <a:pt x="1123" y="23"/>
                  </a:cubicBezTo>
                  <a:cubicBezTo>
                    <a:pt x="1151" y="23"/>
                    <a:pt x="1160" y="36"/>
                    <a:pt x="1160" y="59"/>
                  </a:cubicBezTo>
                  <a:cubicBezTo>
                    <a:pt x="1160" y="83"/>
                    <a:pt x="1150" y="95"/>
                    <a:pt x="1123" y="95"/>
                  </a:cubicBezTo>
                  <a:cubicBezTo>
                    <a:pt x="1109" y="95"/>
                    <a:pt x="1109" y="95"/>
                    <a:pt x="1109" y="95"/>
                  </a:cubicBezTo>
                  <a:lnTo>
                    <a:pt x="1109" y="23"/>
                  </a:lnTo>
                  <a:close/>
                  <a:moveTo>
                    <a:pt x="1123" y="10"/>
                  </a:moveTo>
                  <a:cubicBezTo>
                    <a:pt x="1093" y="10"/>
                    <a:pt x="1093" y="10"/>
                    <a:pt x="1093" y="10"/>
                  </a:cubicBezTo>
                  <a:cubicBezTo>
                    <a:pt x="1093" y="109"/>
                    <a:pt x="1093" y="109"/>
                    <a:pt x="1093" y="109"/>
                  </a:cubicBezTo>
                  <a:cubicBezTo>
                    <a:pt x="1123" y="109"/>
                    <a:pt x="1123" y="109"/>
                    <a:pt x="1123" y="109"/>
                  </a:cubicBezTo>
                  <a:cubicBezTo>
                    <a:pt x="1160" y="109"/>
                    <a:pt x="1176" y="90"/>
                    <a:pt x="1176" y="59"/>
                  </a:cubicBezTo>
                  <a:cubicBezTo>
                    <a:pt x="1176" y="29"/>
                    <a:pt x="1160" y="10"/>
                    <a:pt x="1123" y="10"/>
                  </a:cubicBezTo>
                  <a:moveTo>
                    <a:pt x="970" y="79"/>
                  </a:moveTo>
                  <a:cubicBezTo>
                    <a:pt x="970" y="70"/>
                    <a:pt x="975" y="63"/>
                    <a:pt x="984" y="60"/>
                  </a:cubicBezTo>
                  <a:cubicBezTo>
                    <a:pt x="985" y="61"/>
                    <a:pt x="985" y="61"/>
                    <a:pt x="985" y="61"/>
                  </a:cubicBezTo>
                  <a:cubicBezTo>
                    <a:pt x="1010" y="90"/>
                    <a:pt x="1010" y="90"/>
                    <a:pt x="1010" y="90"/>
                  </a:cubicBezTo>
                  <a:cubicBezTo>
                    <a:pt x="1004" y="95"/>
                    <a:pt x="998" y="97"/>
                    <a:pt x="990" y="97"/>
                  </a:cubicBezTo>
                  <a:cubicBezTo>
                    <a:pt x="978" y="97"/>
                    <a:pt x="970" y="89"/>
                    <a:pt x="970" y="79"/>
                  </a:cubicBezTo>
                  <a:moveTo>
                    <a:pt x="996" y="20"/>
                  </a:moveTo>
                  <a:cubicBezTo>
                    <a:pt x="1003" y="20"/>
                    <a:pt x="1008" y="25"/>
                    <a:pt x="1008" y="31"/>
                  </a:cubicBezTo>
                  <a:cubicBezTo>
                    <a:pt x="1008" y="39"/>
                    <a:pt x="1000" y="44"/>
                    <a:pt x="992" y="47"/>
                  </a:cubicBezTo>
                  <a:cubicBezTo>
                    <a:pt x="986" y="40"/>
                    <a:pt x="985" y="36"/>
                    <a:pt x="985" y="32"/>
                  </a:cubicBezTo>
                  <a:cubicBezTo>
                    <a:pt x="985" y="25"/>
                    <a:pt x="989" y="20"/>
                    <a:pt x="996" y="20"/>
                  </a:cubicBezTo>
                  <a:moveTo>
                    <a:pt x="1028" y="90"/>
                  </a:moveTo>
                  <a:cubicBezTo>
                    <a:pt x="1034" y="82"/>
                    <a:pt x="1037" y="70"/>
                    <a:pt x="1038" y="55"/>
                  </a:cubicBezTo>
                  <a:cubicBezTo>
                    <a:pt x="1025" y="55"/>
                    <a:pt x="1025" y="55"/>
                    <a:pt x="1025" y="55"/>
                  </a:cubicBezTo>
                  <a:cubicBezTo>
                    <a:pt x="1024" y="65"/>
                    <a:pt x="1022" y="73"/>
                    <a:pt x="1019" y="80"/>
                  </a:cubicBezTo>
                  <a:cubicBezTo>
                    <a:pt x="999" y="55"/>
                    <a:pt x="999" y="55"/>
                    <a:pt x="999" y="55"/>
                  </a:cubicBezTo>
                  <a:cubicBezTo>
                    <a:pt x="1012" y="51"/>
                    <a:pt x="1022" y="42"/>
                    <a:pt x="1022" y="31"/>
                  </a:cubicBezTo>
                  <a:cubicBezTo>
                    <a:pt x="1022" y="15"/>
                    <a:pt x="1009" y="8"/>
                    <a:pt x="996" y="8"/>
                  </a:cubicBezTo>
                  <a:cubicBezTo>
                    <a:pt x="981" y="8"/>
                    <a:pt x="970" y="18"/>
                    <a:pt x="970" y="32"/>
                  </a:cubicBezTo>
                  <a:cubicBezTo>
                    <a:pt x="970" y="38"/>
                    <a:pt x="972" y="44"/>
                    <a:pt x="978" y="51"/>
                  </a:cubicBezTo>
                  <a:cubicBezTo>
                    <a:pt x="964" y="56"/>
                    <a:pt x="954" y="66"/>
                    <a:pt x="954" y="80"/>
                  </a:cubicBezTo>
                  <a:cubicBezTo>
                    <a:pt x="954" y="98"/>
                    <a:pt x="970" y="111"/>
                    <a:pt x="990" y="111"/>
                  </a:cubicBezTo>
                  <a:cubicBezTo>
                    <a:pt x="1001" y="111"/>
                    <a:pt x="1011" y="107"/>
                    <a:pt x="1018" y="100"/>
                  </a:cubicBezTo>
                  <a:cubicBezTo>
                    <a:pt x="1025" y="108"/>
                    <a:pt x="1032" y="110"/>
                    <a:pt x="1041" y="110"/>
                  </a:cubicBezTo>
                  <a:cubicBezTo>
                    <a:pt x="1041" y="96"/>
                    <a:pt x="1041" y="96"/>
                    <a:pt x="1041" y="96"/>
                  </a:cubicBezTo>
                  <a:cubicBezTo>
                    <a:pt x="1035" y="96"/>
                    <a:pt x="1031" y="95"/>
                    <a:pt x="1028" y="90"/>
                  </a:cubicBezTo>
                  <a:moveTo>
                    <a:pt x="902" y="96"/>
                  </a:moveTo>
                  <a:cubicBezTo>
                    <a:pt x="893" y="96"/>
                    <a:pt x="888" y="91"/>
                    <a:pt x="888" y="80"/>
                  </a:cubicBezTo>
                  <a:cubicBezTo>
                    <a:pt x="888" y="45"/>
                    <a:pt x="888" y="45"/>
                    <a:pt x="888" y="45"/>
                  </a:cubicBezTo>
                  <a:cubicBezTo>
                    <a:pt x="909" y="45"/>
                    <a:pt x="909" y="45"/>
                    <a:pt x="909" y="45"/>
                  </a:cubicBezTo>
                  <a:cubicBezTo>
                    <a:pt x="909" y="33"/>
                    <a:pt x="909" y="33"/>
                    <a:pt x="909" y="33"/>
                  </a:cubicBezTo>
                  <a:cubicBezTo>
                    <a:pt x="888" y="33"/>
                    <a:pt x="888" y="33"/>
                    <a:pt x="888" y="33"/>
                  </a:cubicBezTo>
                  <a:cubicBezTo>
                    <a:pt x="888" y="12"/>
                    <a:pt x="888" y="12"/>
                    <a:pt x="888" y="12"/>
                  </a:cubicBezTo>
                  <a:cubicBezTo>
                    <a:pt x="873" y="14"/>
                    <a:pt x="873" y="14"/>
                    <a:pt x="873" y="14"/>
                  </a:cubicBezTo>
                  <a:cubicBezTo>
                    <a:pt x="873" y="33"/>
                    <a:pt x="873" y="33"/>
                    <a:pt x="873" y="33"/>
                  </a:cubicBezTo>
                  <a:cubicBezTo>
                    <a:pt x="863" y="33"/>
                    <a:pt x="863" y="33"/>
                    <a:pt x="863" y="33"/>
                  </a:cubicBezTo>
                  <a:cubicBezTo>
                    <a:pt x="863" y="46"/>
                    <a:pt x="863" y="46"/>
                    <a:pt x="863" y="46"/>
                  </a:cubicBezTo>
                  <a:cubicBezTo>
                    <a:pt x="873" y="46"/>
                    <a:pt x="873" y="46"/>
                    <a:pt x="873" y="46"/>
                  </a:cubicBezTo>
                  <a:cubicBezTo>
                    <a:pt x="873" y="82"/>
                    <a:pt x="873" y="82"/>
                    <a:pt x="873" y="82"/>
                  </a:cubicBezTo>
                  <a:cubicBezTo>
                    <a:pt x="873" y="104"/>
                    <a:pt x="888" y="110"/>
                    <a:pt x="901" y="110"/>
                  </a:cubicBezTo>
                  <a:cubicBezTo>
                    <a:pt x="906" y="110"/>
                    <a:pt x="909" y="109"/>
                    <a:pt x="912" y="109"/>
                  </a:cubicBezTo>
                  <a:cubicBezTo>
                    <a:pt x="912" y="95"/>
                    <a:pt x="912" y="95"/>
                    <a:pt x="912" y="95"/>
                  </a:cubicBezTo>
                  <a:cubicBezTo>
                    <a:pt x="909" y="95"/>
                    <a:pt x="906" y="96"/>
                    <a:pt x="902" y="96"/>
                  </a:cubicBezTo>
                  <a:moveTo>
                    <a:pt x="854" y="31"/>
                  </a:moveTo>
                  <a:cubicBezTo>
                    <a:pt x="845" y="31"/>
                    <a:pt x="837" y="36"/>
                    <a:pt x="834" y="44"/>
                  </a:cubicBezTo>
                  <a:cubicBezTo>
                    <a:pt x="832" y="44"/>
                    <a:pt x="832" y="44"/>
                    <a:pt x="832" y="44"/>
                  </a:cubicBezTo>
                  <a:cubicBezTo>
                    <a:pt x="832" y="33"/>
                    <a:pt x="832" y="33"/>
                    <a:pt x="832" y="33"/>
                  </a:cubicBezTo>
                  <a:cubicBezTo>
                    <a:pt x="818" y="33"/>
                    <a:pt x="818" y="33"/>
                    <a:pt x="818" y="33"/>
                  </a:cubicBezTo>
                  <a:cubicBezTo>
                    <a:pt x="818" y="109"/>
                    <a:pt x="818" y="109"/>
                    <a:pt x="818" y="109"/>
                  </a:cubicBezTo>
                  <a:cubicBezTo>
                    <a:pt x="833" y="109"/>
                    <a:pt x="833" y="109"/>
                    <a:pt x="833" y="109"/>
                  </a:cubicBezTo>
                  <a:cubicBezTo>
                    <a:pt x="833" y="66"/>
                    <a:pt x="833" y="66"/>
                    <a:pt x="833" y="66"/>
                  </a:cubicBezTo>
                  <a:cubicBezTo>
                    <a:pt x="833" y="53"/>
                    <a:pt x="841" y="45"/>
                    <a:pt x="852" y="45"/>
                  </a:cubicBezTo>
                  <a:cubicBezTo>
                    <a:pt x="854" y="45"/>
                    <a:pt x="856" y="46"/>
                    <a:pt x="857" y="46"/>
                  </a:cubicBezTo>
                  <a:cubicBezTo>
                    <a:pt x="858" y="32"/>
                    <a:pt x="858" y="32"/>
                    <a:pt x="858" y="32"/>
                  </a:cubicBezTo>
                  <a:cubicBezTo>
                    <a:pt x="857" y="31"/>
                    <a:pt x="856" y="31"/>
                    <a:pt x="854" y="31"/>
                  </a:cubicBezTo>
                  <a:moveTo>
                    <a:pt x="742" y="74"/>
                  </a:moveTo>
                  <a:cubicBezTo>
                    <a:pt x="758" y="28"/>
                    <a:pt x="758" y="28"/>
                    <a:pt x="758" y="28"/>
                  </a:cubicBezTo>
                  <a:cubicBezTo>
                    <a:pt x="774" y="74"/>
                    <a:pt x="774" y="74"/>
                    <a:pt x="774" y="74"/>
                  </a:cubicBezTo>
                  <a:lnTo>
                    <a:pt x="742" y="74"/>
                  </a:lnTo>
                  <a:close/>
                  <a:moveTo>
                    <a:pt x="786" y="109"/>
                  </a:moveTo>
                  <a:cubicBezTo>
                    <a:pt x="804" y="109"/>
                    <a:pt x="804" y="109"/>
                    <a:pt x="804" y="109"/>
                  </a:cubicBezTo>
                  <a:cubicBezTo>
                    <a:pt x="767" y="10"/>
                    <a:pt x="767" y="10"/>
                    <a:pt x="767" y="10"/>
                  </a:cubicBezTo>
                  <a:cubicBezTo>
                    <a:pt x="750" y="10"/>
                    <a:pt x="750" y="10"/>
                    <a:pt x="750" y="10"/>
                  </a:cubicBezTo>
                  <a:cubicBezTo>
                    <a:pt x="712" y="109"/>
                    <a:pt x="712" y="109"/>
                    <a:pt x="712" y="109"/>
                  </a:cubicBezTo>
                  <a:cubicBezTo>
                    <a:pt x="729" y="109"/>
                    <a:pt x="729" y="109"/>
                    <a:pt x="729" y="109"/>
                  </a:cubicBezTo>
                  <a:cubicBezTo>
                    <a:pt x="737" y="86"/>
                    <a:pt x="737" y="86"/>
                    <a:pt x="737" y="86"/>
                  </a:cubicBezTo>
                  <a:cubicBezTo>
                    <a:pt x="778" y="86"/>
                    <a:pt x="778" y="86"/>
                    <a:pt x="778" y="86"/>
                  </a:cubicBezTo>
                  <a:lnTo>
                    <a:pt x="786" y="109"/>
                  </a:lnTo>
                  <a:close/>
                  <a:moveTo>
                    <a:pt x="667" y="15"/>
                  </a:moveTo>
                  <a:cubicBezTo>
                    <a:pt x="670" y="15"/>
                    <a:pt x="674" y="16"/>
                    <a:pt x="676" y="16"/>
                  </a:cubicBezTo>
                  <a:cubicBezTo>
                    <a:pt x="676" y="2"/>
                    <a:pt x="676" y="2"/>
                    <a:pt x="676" y="2"/>
                  </a:cubicBezTo>
                  <a:cubicBezTo>
                    <a:pt x="674" y="2"/>
                    <a:pt x="670" y="1"/>
                    <a:pt x="666" y="1"/>
                  </a:cubicBezTo>
                  <a:cubicBezTo>
                    <a:pt x="652" y="1"/>
                    <a:pt x="637" y="7"/>
                    <a:pt x="637" y="29"/>
                  </a:cubicBezTo>
                  <a:cubicBezTo>
                    <a:pt x="637" y="33"/>
                    <a:pt x="637" y="33"/>
                    <a:pt x="637" y="33"/>
                  </a:cubicBezTo>
                  <a:cubicBezTo>
                    <a:pt x="625" y="33"/>
                    <a:pt x="625" y="33"/>
                    <a:pt x="625" y="33"/>
                  </a:cubicBezTo>
                  <a:cubicBezTo>
                    <a:pt x="625" y="45"/>
                    <a:pt x="625" y="45"/>
                    <a:pt x="625" y="45"/>
                  </a:cubicBezTo>
                  <a:cubicBezTo>
                    <a:pt x="637" y="45"/>
                    <a:pt x="637" y="45"/>
                    <a:pt x="637" y="45"/>
                  </a:cubicBezTo>
                  <a:cubicBezTo>
                    <a:pt x="637" y="109"/>
                    <a:pt x="637" y="109"/>
                    <a:pt x="637" y="109"/>
                  </a:cubicBezTo>
                  <a:cubicBezTo>
                    <a:pt x="653" y="109"/>
                    <a:pt x="653" y="109"/>
                    <a:pt x="653" y="109"/>
                  </a:cubicBezTo>
                  <a:cubicBezTo>
                    <a:pt x="653" y="45"/>
                    <a:pt x="653" y="45"/>
                    <a:pt x="653" y="45"/>
                  </a:cubicBezTo>
                  <a:cubicBezTo>
                    <a:pt x="673" y="45"/>
                    <a:pt x="673" y="45"/>
                    <a:pt x="673" y="45"/>
                  </a:cubicBezTo>
                  <a:cubicBezTo>
                    <a:pt x="673" y="33"/>
                    <a:pt x="673" y="33"/>
                    <a:pt x="673" y="33"/>
                  </a:cubicBezTo>
                  <a:cubicBezTo>
                    <a:pt x="653" y="33"/>
                    <a:pt x="653" y="33"/>
                    <a:pt x="653" y="33"/>
                  </a:cubicBezTo>
                  <a:cubicBezTo>
                    <a:pt x="653" y="31"/>
                    <a:pt x="653" y="31"/>
                    <a:pt x="653" y="31"/>
                  </a:cubicBezTo>
                  <a:cubicBezTo>
                    <a:pt x="653" y="20"/>
                    <a:pt x="658" y="15"/>
                    <a:pt x="667" y="15"/>
                  </a:cubicBezTo>
                  <a:moveTo>
                    <a:pt x="601" y="71"/>
                  </a:moveTo>
                  <a:cubicBezTo>
                    <a:pt x="601" y="87"/>
                    <a:pt x="593" y="97"/>
                    <a:pt x="579" y="97"/>
                  </a:cubicBezTo>
                  <a:cubicBezTo>
                    <a:pt x="566" y="97"/>
                    <a:pt x="558" y="87"/>
                    <a:pt x="558" y="71"/>
                  </a:cubicBezTo>
                  <a:cubicBezTo>
                    <a:pt x="558" y="54"/>
                    <a:pt x="566" y="44"/>
                    <a:pt x="579" y="44"/>
                  </a:cubicBezTo>
                  <a:cubicBezTo>
                    <a:pt x="593" y="44"/>
                    <a:pt x="601" y="54"/>
                    <a:pt x="601" y="71"/>
                  </a:cubicBezTo>
                  <a:moveTo>
                    <a:pt x="616" y="71"/>
                  </a:moveTo>
                  <a:cubicBezTo>
                    <a:pt x="616" y="46"/>
                    <a:pt x="601" y="31"/>
                    <a:pt x="579" y="31"/>
                  </a:cubicBezTo>
                  <a:cubicBezTo>
                    <a:pt x="558" y="31"/>
                    <a:pt x="543" y="46"/>
                    <a:pt x="543" y="71"/>
                  </a:cubicBezTo>
                  <a:cubicBezTo>
                    <a:pt x="543" y="95"/>
                    <a:pt x="558" y="110"/>
                    <a:pt x="579" y="110"/>
                  </a:cubicBezTo>
                  <a:cubicBezTo>
                    <a:pt x="601" y="110"/>
                    <a:pt x="616" y="95"/>
                    <a:pt x="616" y="71"/>
                  </a:cubicBezTo>
                  <a:moveTo>
                    <a:pt x="464" y="44"/>
                  </a:moveTo>
                  <a:cubicBezTo>
                    <a:pt x="475" y="44"/>
                    <a:pt x="481" y="51"/>
                    <a:pt x="482" y="62"/>
                  </a:cubicBezTo>
                  <a:cubicBezTo>
                    <a:pt x="444" y="62"/>
                    <a:pt x="444" y="62"/>
                    <a:pt x="444" y="62"/>
                  </a:cubicBezTo>
                  <a:cubicBezTo>
                    <a:pt x="446" y="51"/>
                    <a:pt x="454" y="44"/>
                    <a:pt x="464" y="44"/>
                  </a:cubicBezTo>
                  <a:moveTo>
                    <a:pt x="464" y="31"/>
                  </a:moveTo>
                  <a:cubicBezTo>
                    <a:pt x="443" y="31"/>
                    <a:pt x="428" y="48"/>
                    <a:pt x="428" y="71"/>
                  </a:cubicBezTo>
                  <a:cubicBezTo>
                    <a:pt x="428" y="95"/>
                    <a:pt x="444" y="110"/>
                    <a:pt x="465" y="110"/>
                  </a:cubicBezTo>
                  <a:cubicBezTo>
                    <a:pt x="480" y="110"/>
                    <a:pt x="492" y="101"/>
                    <a:pt x="496" y="90"/>
                  </a:cubicBezTo>
                  <a:cubicBezTo>
                    <a:pt x="484" y="84"/>
                    <a:pt x="484" y="84"/>
                    <a:pt x="484" y="84"/>
                  </a:cubicBezTo>
                  <a:cubicBezTo>
                    <a:pt x="480" y="93"/>
                    <a:pt x="473" y="97"/>
                    <a:pt x="464" y="97"/>
                  </a:cubicBezTo>
                  <a:cubicBezTo>
                    <a:pt x="453" y="97"/>
                    <a:pt x="444" y="88"/>
                    <a:pt x="443" y="73"/>
                  </a:cubicBezTo>
                  <a:cubicBezTo>
                    <a:pt x="498" y="73"/>
                    <a:pt x="498" y="73"/>
                    <a:pt x="498" y="73"/>
                  </a:cubicBezTo>
                  <a:cubicBezTo>
                    <a:pt x="498" y="69"/>
                    <a:pt x="498" y="69"/>
                    <a:pt x="498" y="69"/>
                  </a:cubicBezTo>
                  <a:cubicBezTo>
                    <a:pt x="498" y="48"/>
                    <a:pt x="486" y="31"/>
                    <a:pt x="464" y="31"/>
                  </a:cubicBezTo>
                  <a:moveTo>
                    <a:pt x="375" y="97"/>
                  </a:moveTo>
                  <a:cubicBezTo>
                    <a:pt x="362" y="97"/>
                    <a:pt x="354" y="88"/>
                    <a:pt x="354" y="71"/>
                  </a:cubicBezTo>
                  <a:cubicBezTo>
                    <a:pt x="354" y="53"/>
                    <a:pt x="362" y="44"/>
                    <a:pt x="374" y="44"/>
                  </a:cubicBezTo>
                  <a:cubicBezTo>
                    <a:pt x="388" y="44"/>
                    <a:pt x="397" y="53"/>
                    <a:pt x="397" y="70"/>
                  </a:cubicBezTo>
                  <a:cubicBezTo>
                    <a:pt x="397" y="88"/>
                    <a:pt x="388" y="97"/>
                    <a:pt x="375" y="97"/>
                  </a:cubicBezTo>
                  <a:moveTo>
                    <a:pt x="398" y="33"/>
                  </a:moveTo>
                  <a:cubicBezTo>
                    <a:pt x="398" y="42"/>
                    <a:pt x="398" y="42"/>
                    <a:pt x="398" y="42"/>
                  </a:cubicBezTo>
                  <a:cubicBezTo>
                    <a:pt x="396" y="42"/>
                    <a:pt x="396" y="42"/>
                    <a:pt x="396" y="42"/>
                  </a:cubicBezTo>
                  <a:cubicBezTo>
                    <a:pt x="392" y="36"/>
                    <a:pt x="384" y="31"/>
                    <a:pt x="372" y="31"/>
                  </a:cubicBezTo>
                  <a:cubicBezTo>
                    <a:pt x="353" y="31"/>
                    <a:pt x="338" y="46"/>
                    <a:pt x="338" y="71"/>
                  </a:cubicBezTo>
                  <a:cubicBezTo>
                    <a:pt x="338" y="95"/>
                    <a:pt x="353" y="110"/>
                    <a:pt x="372" y="110"/>
                  </a:cubicBezTo>
                  <a:cubicBezTo>
                    <a:pt x="384" y="110"/>
                    <a:pt x="392" y="105"/>
                    <a:pt x="396" y="99"/>
                  </a:cubicBezTo>
                  <a:cubicBezTo>
                    <a:pt x="397" y="99"/>
                    <a:pt x="397" y="99"/>
                    <a:pt x="397" y="99"/>
                  </a:cubicBezTo>
                  <a:cubicBezTo>
                    <a:pt x="397" y="116"/>
                    <a:pt x="389" y="125"/>
                    <a:pt x="373" y="125"/>
                  </a:cubicBezTo>
                  <a:cubicBezTo>
                    <a:pt x="362" y="125"/>
                    <a:pt x="353" y="119"/>
                    <a:pt x="349" y="113"/>
                  </a:cubicBezTo>
                  <a:cubicBezTo>
                    <a:pt x="340" y="123"/>
                    <a:pt x="340" y="123"/>
                    <a:pt x="340" y="123"/>
                  </a:cubicBezTo>
                  <a:cubicBezTo>
                    <a:pt x="347" y="132"/>
                    <a:pt x="359" y="138"/>
                    <a:pt x="373" y="138"/>
                  </a:cubicBezTo>
                  <a:cubicBezTo>
                    <a:pt x="397" y="138"/>
                    <a:pt x="412" y="124"/>
                    <a:pt x="412" y="97"/>
                  </a:cubicBezTo>
                  <a:cubicBezTo>
                    <a:pt x="412" y="33"/>
                    <a:pt x="412" y="33"/>
                    <a:pt x="412" y="33"/>
                  </a:cubicBezTo>
                  <a:lnTo>
                    <a:pt x="398" y="33"/>
                  </a:lnTo>
                  <a:close/>
                  <a:moveTo>
                    <a:pt x="293" y="44"/>
                  </a:moveTo>
                  <a:cubicBezTo>
                    <a:pt x="304" y="44"/>
                    <a:pt x="310" y="51"/>
                    <a:pt x="311" y="62"/>
                  </a:cubicBezTo>
                  <a:cubicBezTo>
                    <a:pt x="273" y="62"/>
                    <a:pt x="273" y="62"/>
                    <a:pt x="273" y="62"/>
                  </a:cubicBezTo>
                  <a:cubicBezTo>
                    <a:pt x="275" y="51"/>
                    <a:pt x="283" y="44"/>
                    <a:pt x="293" y="44"/>
                  </a:cubicBezTo>
                  <a:moveTo>
                    <a:pt x="294" y="31"/>
                  </a:moveTo>
                  <a:cubicBezTo>
                    <a:pt x="272" y="31"/>
                    <a:pt x="257" y="48"/>
                    <a:pt x="257" y="71"/>
                  </a:cubicBezTo>
                  <a:cubicBezTo>
                    <a:pt x="257" y="95"/>
                    <a:pt x="273" y="110"/>
                    <a:pt x="294" y="110"/>
                  </a:cubicBezTo>
                  <a:cubicBezTo>
                    <a:pt x="309" y="110"/>
                    <a:pt x="321" y="101"/>
                    <a:pt x="325" y="90"/>
                  </a:cubicBezTo>
                  <a:cubicBezTo>
                    <a:pt x="313" y="84"/>
                    <a:pt x="313" y="84"/>
                    <a:pt x="313" y="84"/>
                  </a:cubicBezTo>
                  <a:cubicBezTo>
                    <a:pt x="309" y="93"/>
                    <a:pt x="302" y="97"/>
                    <a:pt x="294" y="97"/>
                  </a:cubicBezTo>
                  <a:cubicBezTo>
                    <a:pt x="282" y="97"/>
                    <a:pt x="273" y="88"/>
                    <a:pt x="272" y="73"/>
                  </a:cubicBezTo>
                  <a:cubicBezTo>
                    <a:pt x="327" y="73"/>
                    <a:pt x="327" y="73"/>
                    <a:pt x="327" y="73"/>
                  </a:cubicBezTo>
                  <a:cubicBezTo>
                    <a:pt x="327" y="69"/>
                    <a:pt x="327" y="69"/>
                    <a:pt x="327" y="69"/>
                  </a:cubicBezTo>
                  <a:cubicBezTo>
                    <a:pt x="327" y="48"/>
                    <a:pt x="315" y="31"/>
                    <a:pt x="294" y="31"/>
                  </a:cubicBezTo>
                  <a:moveTo>
                    <a:pt x="241" y="109"/>
                  </a:moveTo>
                  <a:cubicBezTo>
                    <a:pt x="241" y="2"/>
                    <a:pt x="241" y="2"/>
                    <a:pt x="241" y="2"/>
                  </a:cubicBezTo>
                  <a:cubicBezTo>
                    <a:pt x="226" y="4"/>
                    <a:pt x="226" y="4"/>
                    <a:pt x="226" y="4"/>
                  </a:cubicBezTo>
                  <a:cubicBezTo>
                    <a:pt x="226" y="109"/>
                    <a:pt x="226" y="109"/>
                    <a:pt x="226" y="109"/>
                  </a:cubicBezTo>
                  <a:lnTo>
                    <a:pt x="241" y="109"/>
                  </a:lnTo>
                  <a:close/>
                  <a:moveTo>
                    <a:pt x="206" y="109"/>
                  </a:moveTo>
                  <a:cubicBezTo>
                    <a:pt x="206" y="2"/>
                    <a:pt x="206" y="2"/>
                    <a:pt x="206" y="2"/>
                  </a:cubicBezTo>
                  <a:cubicBezTo>
                    <a:pt x="191" y="4"/>
                    <a:pt x="191" y="4"/>
                    <a:pt x="191" y="4"/>
                  </a:cubicBezTo>
                  <a:cubicBezTo>
                    <a:pt x="191" y="109"/>
                    <a:pt x="191" y="109"/>
                    <a:pt x="191" y="109"/>
                  </a:cubicBezTo>
                  <a:lnTo>
                    <a:pt x="206" y="109"/>
                  </a:lnTo>
                  <a:close/>
                  <a:moveTo>
                    <a:pt x="160" y="71"/>
                  </a:moveTo>
                  <a:cubicBezTo>
                    <a:pt x="160" y="87"/>
                    <a:pt x="151" y="97"/>
                    <a:pt x="138" y="97"/>
                  </a:cubicBezTo>
                  <a:cubicBezTo>
                    <a:pt x="125" y="97"/>
                    <a:pt x="116" y="87"/>
                    <a:pt x="116" y="71"/>
                  </a:cubicBezTo>
                  <a:cubicBezTo>
                    <a:pt x="116" y="54"/>
                    <a:pt x="125" y="44"/>
                    <a:pt x="138" y="44"/>
                  </a:cubicBezTo>
                  <a:cubicBezTo>
                    <a:pt x="151" y="44"/>
                    <a:pt x="160" y="54"/>
                    <a:pt x="160" y="71"/>
                  </a:cubicBezTo>
                  <a:moveTo>
                    <a:pt x="175" y="71"/>
                  </a:moveTo>
                  <a:cubicBezTo>
                    <a:pt x="175" y="46"/>
                    <a:pt x="160" y="31"/>
                    <a:pt x="138" y="31"/>
                  </a:cubicBezTo>
                  <a:cubicBezTo>
                    <a:pt x="116" y="31"/>
                    <a:pt x="101" y="46"/>
                    <a:pt x="101" y="71"/>
                  </a:cubicBezTo>
                  <a:cubicBezTo>
                    <a:pt x="101" y="95"/>
                    <a:pt x="116" y="110"/>
                    <a:pt x="138" y="110"/>
                  </a:cubicBezTo>
                  <a:cubicBezTo>
                    <a:pt x="160" y="110"/>
                    <a:pt x="175" y="95"/>
                    <a:pt x="175" y="71"/>
                  </a:cubicBezTo>
                  <a:moveTo>
                    <a:pt x="88" y="80"/>
                  </a:moveTo>
                  <a:cubicBezTo>
                    <a:pt x="73" y="74"/>
                    <a:pt x="73" y="74"/>
                    <a:pt x="73" y="74"/>
                  </a:cubicBezTo>
                  <a:cubicBezTo>
                    <a:pt x="70" y="88"/>
                    <a:pt x="60" y="96"/>
                    <a:pt x="46" y="96"/>
                  </a:cubicBezTo>
                  <a:cubicBezTo>
                    <a:pt x="28" y="96"/>
                    <a:pt x="16" y="83"/>
                    <a:pt x="16" y="59"/>
                  </a:cubicBezTo>
                  <a:cubicBezTo>
                    <a:pt x="16" y="35"/>
                    <a:pt x="28" y="22"/>
                    <a:pt x="46" y="22"/>
                  </a:cubicBezTo>
                  <a:cubicBezTo>
                    <a:pt x="60" y="22"/>
                    <a:pt x="70" y="31"/>
                    <a:pt x="73" y="45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3" y="21"/>
                    <a:pt x="68" y="8"/>
                    <a:pt x="46" y="8"/>
                  </a:cubicBezTo>
                  <a:cubicBezTo>
                    <a:pt x="20" y="8"/>
                    <a:pt x="0" y="27"/>
                    <a:pt x="0" y="59"/>
                  </a:cubicBezTo>
                  <a:cubicBezTo>
                    <a:pt x="0" y="91"/>
                    <a:pt x="20" y="111"/>
                    <a:pt x="46" y="111"/>
                  </a:cubicBezTo>
                  <a:cubicBezTo>
                    <a:pt x="68" y="111"/>
                    <a:pt x="83" y="98"/>
                    <a:pt x="88" y="8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7"/>
            <p:cNvSpPr>
              <a:spLocks noEditPoints="1"/>
            </p:cNvSpPr>
            <p:nvPr userDrawn="1"/>
          </p:nvSpPr>
          <p:spPr bwMode="auto">
            <a:xfrm>
              <a:off x="3332" y="1437"/>
              <a:ext cx="3175" cy="227"/>
            </a:xfrm>
            <a:custGeom>
              <a:avLst/>
              <a:gdLst>
                <a:gd name="T0" fmla="*/ 1512 w 1545"/>
                <a:gd name="T1" fmla="*/ 29 h 110"/>
                <a:gd name="T2" fmla="*/ 1512 w 1545"/>
                <a:gd name="T3" fmla="*/ 96 h 110"/>
                <a:gd name="T4" fmla="*/ 1433 w 1545"/>
                <a:gd name="T5" fmla="*/ 29 h 110"/>
                <a:gd name="T6" fmla="*/ 1394 w 1545"/>
                <a:gd name="T7" fmla="*/ 107 h 110"/>
                <a:gd name="T8" fmla="*/ 1444 w 1545"/>
                <a:gd name="T9" fmla="*/ 62 h 110"/>
                <a:gd name="T10" fmla="*/ 1363 w 1545"/>
                <a:gd name="T11" fmla="*/ 69 h 110"/>
                <a:gd name="T12" fmla="*/ 1378 w 1545"/>
                <a:gd name="T13" fmla="*/ 69 h 110"/>
                <a:gd name="T14" fmla="*/ 1286 w 1545"/>
                <a:gd name="T15" fmla="*/ 95 h 110"/>
                <a:gd name="T16" fmla="*/ 1272 w 1545"/>
                <a:gd name="T17" fmla="*/ 32 h 110"/>
                <a:gd name="T18" fmla="*/ 1247 w 1545"/>
                <a:gd name="T19" fmla="*/ 44 h 110"/>
                <a:gd name="T20" fmla="*/ 1296 w 1545"/>
                <a:gd name="T21" fmla="*/ 93 h 110"/>
                <a:gd name="T22" fmla="*/ 1238 w 1545"/>
                <a:gd name="T23" fmla="*/ 85 h 110"/>
                <a:gd name="T24" fmla="*/ 1237 w 1545"/>
                <a:gd name="T25" fmla="*/ 42 h 110"/>
                <a:gd name="T26" fmla="*/ 1209 w 1545"/>
                <a:gd name="T27" fmla="*/ 96 h 110"/>
                <a:gd name="T28" fmla="*/ 1112 w 1545"/>
                <a:gd name="T29" fmla="*/ 32 h 110"/>
                <a:gd name="T30" fmla="*/ 1117 w 1545"/>
                <a:gd name="T31" fmla="*/ 50 h 110"/>
                <a:gd name="T32" fmla="*/ 1163 w 1545"/>
                <a:gd name="T33" fmla="*/ 57 h 110"/>
                <a:gd name="T34" fmla="*/ 1060 w 1545"/>
                <a:gd name="T35" fmla="*/ 72 h 110"/>
                <a:gd name="T36" fmla="*/ 1046 w 1545"/>
                <a:gd name="T37" fmla="*/ 29 h 110"/>
                <a:gd name="T38" fmla="*/ 1040 w 1545"/>
                <a:gd name="T39" fmla="*/ 64 h 110"/>
                <a:gd name="T40" fmla="*/ 1063 w 1545"/>
                <a:gd name="T41" fmla="*/ 108 h 110"/>
                <a:gd name="T42" fmla="*/ 938 w 1545"/>
                <a:gd name="T43" fmla="*/ 69 h 110"/>
                <a:gd name="T44" fmla="*/ 981 w 1545"/>
                <a:gd name="T45" fmla="*/ 3 h 110"/>
                <a:gd name="T46" fmla="*/ 957 w 1545"/>
                <a:gd name="T47" fmla="*/ 109 h 110"/>
                <a:gd name="T48" fmla="*/ 996 w 1545"/>
                <a:gd name="T49" fmla="*/ 1 h 110"/>
                <a:gd name="T50" fmla="*/ 891 w 1545"/>
                <a:gd name="T51" fmla="*/ 32 h 110"/>
                <a:gd name="T52" fmla="*/ 911 w 1545"/>
                <a:gd name="T53" fmla="*/ 44 h 110"/>
                <a:gd name="T54" fmla="*/ 824 w 1545"/>
                <a:gd name="T55" fmla="*/ 96 h 110"/>
                <a:gd name="T56" fmla="*/ 824 w 1545"/>
                <a:gd name="T57" fmla="*/ 29 h 110"/>
                <a:gd name="T58" fmla="*/ 754 w 1545"/>
                <a:gd name="T59" fmla="*/ 67 h 110"/>
                <a:gd name="T60" fmla="*/ 770 w 1545"/>
                <a:gd name="T61" fmla="*/ 69 h 110"/>
                <a:gd name="T62" fmla="*/ 685 w 1545"/>
                <a:gd name="T63" fmla="*/ 1 h 110"/>
                <a:gd name="T64" fmla="*/ 634 w 1545"/>
                <a:gd name="T65" fmla="*/ 44 h 110"/>
                <a:gd name="T66" fmla="*/ 682 w 1545"/>
                <a:gd name="T67" fmla="*/ 44 h 110"/>
                <a:gd name="T68" fmla="*/ 610 w 1545"/>
                <a:gd name="T69" fmla="*/ 69 h 110"/>
                <a:gd name="T70" fmla="*/ 625 w 1545"/>
                <a:gd name="T71" fmla="*/ 69 h 110"/>
                <a:gd name="T72" fmla="*/ 476 w 1545"/>
                <a:gd name="T73" fmla="*/ 29 h 110"/>
                <a:gd name="T74" fmla="*/ 437 w 1545"/>
                <a:gd name="T75" fmla="*/ 107 h 110"/>
                <a:gd name="T76" fmla="*/ 487 w 1545"/>
                <a:gd name="T77" fmla="*/ 62 h 110"/>
                <a:gd name="T78" fmla="*/ 379 w 1545"/>
                <a:gd name="T79" fmla="*/ 97 h 110"/>
                <a:gd name="T80" fmla="*/ 379 w 1545"/>
                <a:gd name="T81" fmla="*/ 97 h 110"/>
                <a:gd name="T82" fmla="*/ 367 w 1545"/>
                <a:gd name="T83" fmla="*/ 55 h 110"/>
                <a:gd name="T84" fmla="*/ 376 w 1545"/>
                <a:gd name="T85" fmla="*/ 109 h 110"/>
                <a:gd name="T86" fmla="*/ 423 w 1545"/>
                <a:gd name="T87" fmla="*/ 97 h 110"/>
                <a:gd name="T88" fmla="*/ 284 w 1545"/>
                <a:gd name="T89" fmla="*/ 69 h 110"/>
                <a:gd name="T90" fmla="*/ 269 w 1545"/>
                <a:gd name="T91" fmla="*/ 69 h 110"/>
                <a:gd name="T92" fmla="*/ 202 w 1545"/>
                <a:gd name="T93" fmla="*/ 41 h 110"/>
                <a:gd name="T94" fmla="*/ 203 w 1545"/>
                <a:gd name="T95" fmla="*/ 67 h 110"/>
                <a:gd name="T96" fmla="*/ 253 w 1545"/>
                <a:gd name="T97" fmla="*/ 107 h 110"/>
                <a:gd name="T98" fmla="*/ 147 w 1545"/>
                <a:gd name="T99" fmla="*/ 89 h 110"/>
                <a:gd name="T100" fmla="*/ 101 w 1545"/>
                <a:gd name="T101" fmla="*/ 82 h 110"/>
                <a:gd name="T102" fmla="*/ 167 w 1545"/>
                <a:gd name="T103" fmla="*/ 107 h 110"/>
                <a:gd name="T104" fmla="*/ 68 w 1545"/>
                <a:gd name="T105" fmla="*/ 58 h 110"/>
                <a:gd name="T106" fmla="*/ 0 w 1545"/>
                <a:gd name="T107" fmla="*/ 8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45" h="110">
                  <a:moveTo>
                    <a:pt x="1511" y="43"/>
                  </a:moveTo>
                  <a:cubicBezTo>
                    <a:pt x="1522" y="43"/>
                    <a:pt x="1529" y="50"/>
                    <a:pt x="1530" y="60"/>
                  </a:cubicBezTo>
                  <a:cubicBezTo>
                    <a:pt x="1491" y="60"/>
                    <a:pt x="1491" y="60"/>
                    <a:pt x="1491" y="60"/>
                  </a:cubicBezTo>
                  <a:cubicBezTo>
                    <a:pt x="1493" y="49"/>
                    <a:pt x="1501" y="43"/>
                    <a:pt x="1511" y="43"/>
                  </a:cubicBezTo>
                  <a:moveTo>
                    <a:pt x="1512" y="29"/>
                  </a:moveTo>
                  <a:cubicBezTo>
                    <a:pt x="1490" y="29"/>
                    <a:pt x="1476" y="46"/>
                    <a:pt x="1476" y="69"/>
                  </a:cubicBezTo>
                  <a:cubicBezTo>
                    <a:pt x="1476" y="94"/>
                    <a:pt x="1491" y="109"/>
                    <a:pt x="1512" y="109"/>
                  </a:cubicBezTo>
                  <a:cubicBezTo>
                    <a:pt x="1527" y="109"/>
                    <a:pt x="1540" y="100"/>
                    <a:pt x="1543" y="89"/>
                  </a:cubicBezTo>
                  <a:cubicBezTo>
                    <a:pt x="1531" y="82"/>
                    <a:pt x="1531" y="82"/>
                    <a:pt x="1531" y="82"/>
                  </a:cubicBezTo>
                  <a:cubicBezTo>
                    <a:pt x="1528" y="92"/>
                    <a:pt x="1521" y="96"/>
                    <a:pt x="1512" y="96"/>
                  </a:cubicBezTo>
                  <a:cubicBezTo>
                    <a:pt x="1500" y="96"/>
                    <a:pt x="1491" y="87"/>
                    <a:pt x="1491" y="71"/>
                  </a:cubicBezTo>
                  <a:cubicBezTo>
                    <a:pt x="1545" y="71"/>
                    <a:pt x="1545" y="71"/>
                    <a:pt x="1545" y="71"/>
                  </a:cubicBezTo>
                  <a:cubicBezTo>
                    <a:pt x="1545" y="67"/>
                    <a:pt x="1545" y="67"/>
                    <a:pt x="1545" y="67"/>
                  </a:cubicBezTo>
                  <a:cubicBezTo>
                    <a:pt x="1545" y="47"/>
                    <a:pt x="1533" y="29"/>
                    <a:pt x="1512" y="29"/>
                  </a:cubicBezTo>
                  <a:moveTo>
                    <a:pt x="1433" y="29"/>
                  </a:moveTo>
                  <a:cubicBezTo>
                    <a:pt x="1422" y="29"/>
                    <a:pt x="1414" y="35"/>
                    <a:pt x="1410" y="41"/>
                  </a:cubicBezTo>
                  <a:cubicBezTo>
                    <a:pt x="1408" y="41"/>
                    <a:pt x="1408" y="41"/>
                    <a:pt x="1408" y="41"/>
                  </a:cubicBezTo>
                  <a:cubicBezTo>
                    <a:pt x="1408" y="32"/>
                    <a:pt x="1408" y="32"/>
                    <a:pt x="1408" y="32"/>
                  </a:cubicBezTo>
                  <a:cubicBezTo>
                    <a:pt x="1394" y="32"/>
                    <a:pt x="1394" y="32"/>
                    <a:pt x="1394" y="32"/>
                  </a:cubicBezTo>
                  <a:cubicBezTo>
                    <a:pt x="1394" y="107"/>
                    <a:pt x="1394" y="107"/>
                    <a:pt x="1394" y="107"/>
                  </a:cubicBezTo>
                  <a:cubicBezTo>
                    <a:pt x="1409" y="107"/>
                    <a:pt x="1409" y="107"/>
                    <a:pt x="1409" y="107"/>
                  </a:cubicBezTo>
                  <a:cubicBezTo>
                    <a:pt x="1409" y="67"/>
                    <a:pt x="1409" y="67"/>
                    <a:pt x="1409" y="67"/>
                  </a:cubicBezTo>
                  <a:cubicBezTo>
                    <a:pt x="1409" y="59"/>
                    <a:pt x="1411" y="54"/>
                    <a:pt x="1414" y="50"/>
                  </a:cubicBezTo>
                  <a:cubicBezTo>
                    <a:pt x="1418" y="46"/>
                    <a:pt x="1423" y="43"/>
                    <a:pt x="1429" y="43"/>
                  </a:cubicBezTo>
                  <a:cubicBezTo>
                    <a:pt x="1439" y="43"/>
                    <a:pt x="1444" y="48"/>
                    <a:pt x="1444" y="62"/>
                  </a:cubicBezTo>
                  <a:cubicBezTo>
                    <a:pt x="1444" y="107"/>
                    <a:pt x="1444" y="107"/>
                    <a:pt x="1444" y="107"/>
                  </a:cubicBezTo>
                  <a:cubicBezTo>
                    <a:pt x="1460" y="107"/>
                    <a:pt x="1460" y="107"/>
                    <a:pt x="1460" y="107"/>
                  </a:cubicBezTo>
                  <a:cubicBezTo>
                    <a:pt x="1460" y="57"/>
                    <a:pt x="1460" y="57"/>
                    <a:pt x="1460" y="57"/>
                  </a:cubicBezTo>
                  <a:cubicBezTo>
                    <a:pt x="1460" y="36"/>
                    <a:pt x="1447" y="29"/>
                    <a:pt x="1433" y="29"/>
                  </a:cubicBezTo>
                  <a:moveTo>
                    <a:pt x="1363" y="69"/>
                  </a:moveTo>
                  <a:cubicBezTo>
                    <a:pt x="1363" y="86"/>
                    <a:pt x="1354" y="96"/>
                    <a:pt x="1341" y="96"/>
                  </a:cubicBezTo>
                  <a:cubicBezTo>
                    <a:pt x="1328" y="96"/>
                    <a:pt x="1319" y="86"/>
                    <a:pt x="1319" y="69"/>
                  </a:cubicBezTo>
                  <a:cubicBezTo>
                    <a:pt x="1319" y="52"/>
                    <a:pt x="1328" y="43"/>
                    <a:pt x="1341" y="43"/>
                  </a:cubicBezTo>
                  <a:cubicBezTo>
                    <a:pt x="1354" y="43"/>
                    <a:pt x="1363" y="52"/>
                    <a:pt x="1363" y="69"/>
                  </a:cubicBezTo>
                  <a:moveTo>
                    <a:pt x="1378" y="69"/>
                  </a:moveTo>
                  <a:cubicBezTo>
                    <a:pt x="1378" y="45"/>
                    <a:pt x="1363" y="29"/>
                    <a:pt x="1341" y="29"/>
                  </a:cubicBezTo>
                  <a:cubicBezTo>
                    <a:pt x="1319" y="29"/>
                    <a:pt x="1304" y="45"/>
                    <a:pt x="1304" y="69"/>
                  </a:cubicBezTo>
                  <a:cubicBezTo>
                    <a:pt x="1304" y="93"/>
                    <a:pt x="1319" y="109"/>
                    <a:pt x="1341" y="109"/>
                  </a:cubicBezTo>
                  <a:cubicBezTo>
                    <a:pt x="1363" y="109"/>
                    <a:pt x="1378" y="93"/>
                    <a:pt x="1378" y="69"/>
                  </a:cubicBezTo>
                  <a:moveTo>
                    <a:pt x="1286" y="95"/>
                  </a:moveTo>
                  <a:cubicBezTo>
                    <a:pt x="1277" y="95"/>
                    <a:pt x="1272" y="90"/>
                    <a:pt x="1272" y="79"/>
                  </a:cubicBezTo>
                  <a:cubicBezTo>
                    <a:pt x="1272" y="44"/>
                    <a:pt x="1272" y="44"/>
                    <a:pt x="1272" y="44"/>
                  </a:cubicBezTo>
                  <a:cubicBezTo>
                    <a:pt x="1293" y="44"/>
                    <a:pt x="1293" y="44"/>
                    <a:pt x="1293" y="44"/>
                  </a:cubicBezTo>
                  <a:cubicBezTo>
                    <a:pt x="1293" y="32"/>
                    <a:pt x="1293" y="32"/>
                    <a:pt x="1293" y="32"/>
                  </a:cubicBezTo>
                  <a:cubicBezTo>
                    <a:pt x="1272" y="32"/>
                    <a:pt x="1272" y="32"/>
                    <a:pt x="1272" y="32"/>
                  </a:cubicBezTo>
                  <a:cubicBezTo>
                    <a:pt x="1272" y="11"/>
                    <a:pt x="1272" y="11"/>
                    <a:pt x="1272" y="11"/>
                  </a:cubicBezTo>
                  <a:cubicBezTo>
                    <a:pt x="1257" y="13"/>
                    <a:pt x="1257" y="13"/>
                    <a:pt x="1257" y="13"/>
                  </a:cubicBezTo>
                  <a:cubicBezTo>
                    <a:pt x="1257" y="32"/>
                    <a:pt x="1257" y="32"/>
                    <a:pt x="1257" y="32"/>
                  </a:cubicBezTo>
                  <a:cubicBezTo>
                    <a:pt x="1247" y="32"/>
                    <a:pt x="1247" y="32"/>
                    <a:pt x="1247" y="32"/>
                  </a:cubicBezTo>
                  <a:cubicBezTo>
                    <a:pt x="1247" y="44"/>
                    <a:pt x="1247" y="44"/>
                    <a:pt x="1247" y="44"/>
                  </a:cubicBezTo>
                  <a:cubicBezTo>
                    <a:pt x="1257" y="44"/>
                    <a:pt x="1257" y="44"/>
                    <a:pt x="1257" y="44"/>
                  </a:cubicBezTo>
                  <a:cubicBezTo>
                    <a:pt x="1257" y="80"/>
                    <a:pt x="1257" y="80"/>
                    <a:pt x="1257" y="80"/>
                  </a:cubicBezTo>
                  <a:cubicBezTo>
                    <a:pt x="1257" y="102"/>
                    <a:pt x="1272" y="108"/>
                    <a:pt x="1285" y="108"/>
                  </a:cubicBezTo>
                  <a:cubicBezTo>
                    <a:pt x="1290" y="108"/>
                    <a:pt x="1293" y="108"/>
                    <a:pt x="1296" y="107"/>
                  </a:cubicBezTo>
                  <a:cubicBezTo>
                    <a:pt x="1296" y="93"/>
                    <a:pt x="1296" y="93"/>
                    <a:pt x="1296" y="93"/>
                  </a:cubicBezTo>
                  <a:cubicBezTo>
                    <a:pt x="1293" y="94"/>
                    <a:pt x="1290" y="95"/>
                    <a:pt x="1286" y="95"/>
                  </a:cubicBezTo>
                  <a:moveTo>
                    <a:pt x="1187" y="84"/>
                  </a:moveTo>
                  <a:cubicBezTo>
                    <a:pt x="1179" y="94"/>
                    <a:pt x="1179" y="94"/>
                    <a:pt x="1179" y="94"/>
                  </a:cubicBezTo>
                  <a:cubicBezTo>
                    <a:pt x="1184" y="102"/>
                    <a:pt x="1193" y="109"/>
                    <a:pt x="1209" y="109"/>
                  </a:cubicBezTo>
                  <a:cubicBezTo>
                    <a:pt x="1226" y="109"/>
                    <a:pt x="1238" y="100"/>
                    <a:pt x="1238" y="85"/>
                  </a:cubicBezTo>
                  <a:cubicBezTo>
                    <a:pt x="1238" y="71"/>
                    <a:pt x="1227" y="66"/>
                    <a:pt x="1213" y="62"/>
                  </a:cubicBezTo>
                  <a:cubicBezTo>
                    <a:pt x="1204" y="59"/>
                    <a:pt x="1196" y="57"/>
                    <a:pt x="1196" y="51"/>
                  </a:cubicBezTo>
                  <a:cubicBezTo>
                    <a:pt x="1196" y="46"/>
                    <a:pt x="1201" y="42"/>
                    <a:pt x="1209" y="42"/>
                  </a:cubicBezTo>
                  <a:cubicBezTo>
                    <a:pt x="1217" y="42"/>
                    <a:pt x="1225" y="47"/>
                    <a:pt x="1229" y="52"/>
                  </a:cubicBezTo>
                  <a:cubicBezTo>
                    <a:pt x="1237" y="42"/>
                    <a:pt x="1237" y="42"/>
                    <a:pt x="1237" y="42"/>
                  </a:cubicBezTo>
                  <a:cubicBezTo>
                    <a:pt x="1231" y="34"/>
                    <a:pt x="1221" y="29"/>
                    <a:pt x="1209" y="29"/>
                  </a:cubicBezTo>
                  <a:cubicBezTo>
                    <a:pt x="1193" y="29"/>
                    <a:pt x="1181" y="38"/>
                    <a:pt x="1181" y="52"/>
                  </a:cubicBezTo>
                  <a:cubicBezTo>
                    <a:pt x="1181" y="66"/>
                    <a:pt x="1193" y="71"/>
                    <a:pt x="1207" y="75"/>
                  </a:cubicBezTo>
                  <a:cubicBezTo>
                    <a:pt x="1218" y="77"/>
                    <a:pt x="1223" y="80"/>
                    <a:pt x="1223" y="87"/>
                  </a:cubicBezTo>
                  <a:cubicBezTo>
                    <a:pt x="1223" y="93"/>
                    <a:pt x="1218" y="96"/>
                    <a:pt x="1209" y="96"/>
                  </a:cubicBezTo>
                  <a:cubicBezTo>
                    <a:pt x="1199" y="96"/>
                    <a:pt x="1191" y="90"/>
                    <a:pt x="1187" y="84"/>
                  </a:cubicBezTo>
                  <a:moveTo>
                    <a:pt x="1136" y="29"/>
                  </a:moveTo>
                  <a:cubicBezTo>
                    <a:pt x="1126" y="29"/>
                    <a:pt x="1118" y="35"/>
                    <a:pt x="1114" y="41"/>
                  </a:cubicBezTo>
                  <a:cubicBezTo>
                    <a:pt x="1112" y="41"/>
                    <a:pt x="1112" y="41"/>
                    <a:pt x="1112" y="41"/>
                  </a:cubicBezTo>
                  <a:cubicBezTo>
                    <a:pt x="1112" y="32"/>
                    <a:pt x="1112" y="32"/>
                    <a:pt x="1112" y="32"/>
                  </a:cubicBezTo>
                  <a:cubicBezTo>
                    <a:pt x="1098" y="32"/>
                    <a:pt x="1098" y="32"/>
                    <a:pt x="1098" y="32"/>
                  </a:cubicBezTo>
                  <a:cubicBezTo>
                    <a:pt x="1098" y="107"/>
                    <a:pt x="1098" y="107"/>
                    <a:pt x="1098" y="107"/>
                  </a:cubicBezTo>
                  <a:cubicBezTo>
                    <a:pt x="1113" y="107"/>
                    <a:pt x="1113" y="107"/>
                    <a:pt x="1113" y="107"/>
                  </a:cubicBezTo>
                  <a:cubicBezTo>
                    <a:pt x="1113" y="67"/>
                    <a:pt x="1113" y="67"/>
                    <a:pt x="1113" y="67"/>
                  </a:cubicBezTo>
                  <a:cubicBezTo>
                    <a:pt x="1113" y="59"/>
                    <a:pt x="1115" y="54"/>
                    <a:pt x="1117" y="50"/>
                  </a:cubicBezTo>
                  <a:cubicBezTo>
                    <a:pt x="1121" y="46"/>
                    <a:pt x="1127" y="43"/>
                    <a:pt x="1133" y="43"/>
                  </a:cubicBezTo>
                  <a:cubicBezTo>
                    <a:pt x="1143" y="43"/>
                    <a:pt x="1148" y="48"/>
                    <a:pt x="1148" y="62"/>
                  </a:cubicBezTo>
                  <a:cubicBezTo>
                    <a:pt x="1148" y="107"/>
                    <a:pt x="1148" y="107"/>
                    <a:pt x="1148" y="107"/>
                  </a:cubicBezTo>
                  <a:cubicBezTo>
                    <a:pt x="1163" y="107"/>
                    <a:pt x="1163" y="107"/>
                    <a:pt x="1163" y="107"/>
                  </a:cubicBezTo>
                  <a:cubicBezTo>
                    <a:pt x="1163" y="57"/>
                    <a:pt x="1163" y="57"/>
                    <a:pt x="1163" y="57"/>
                  </a:cubicBezTo>
                  <a:cubicBezTo>
                    <a:pt x="1163" y="36"/>
                    <a:pt x="1151" y="29"/>
                    <a:pt x="1136" y="29"/>
                  </a:cubicBezTo>
                  <a:moveTo>
                    <a:pt x="1039" y="97"/>
                  </a:moveTo>
                  <a:cubicBezTo>
                    <a:pt x="1032" y="97"/>
                    <a:pt x="1027" y="93"/>
                    <a:pt x="1027" y="87"/>
                  </a:cubicBezTo>
                  <a:cubicBezTo>
                    <a:pt x="1027" y="79"/>
                    <a:pt x="1032" y="76"/>
                    <a:pt x="1044" y="74"/>
                  </a:cubicBezTo>
                  <a:cubicBezTo>
                    <a:pt x="1060" y="72"/>
                    <a:pt x="1060" y="72"/>
                    <a:pt x="1060" y="72"/>
                  </a:cubicBezTo>
                  <a:cubicBezTo>
                    <a:pt x="1060" y="78"/>
                    <a:pt x="1060" y="78"/>
                    <a:pt x="1060" y="78"/>
                  </a:cubicBezTo>
                  <a:cubicBezTo>
                    <a:pt x="1060" y="90"/>
                    <a:pt x="1049" y="97"/>
                    <a:pt x="1039" y="97"/>
                  </a:cubicBezTo>
                  <a:moveTo>
                    <a:pt x="1075" y="97"/>
                  </a:moveTo>
                  <a:cubicBezTo>
                    <a:pt x="1075" y="59"/>
                    <a:pt x="1075" y="59"/>
                    <a:pt x="1075" y="59"/>
                  </a:cubicBezTo>
                  <a:cubicBezTo>
                    <a:pt x="1075" y="36"/>
                    <a:pt x="1061" y="29"/>
                    <a:pt x="1046" y="29"/>
                  </a:cubicBezTo>
                  <a:cubicBezTo>
                    <a:pt x="1030" y="29"/>
                    <a:pt x="1019" y="37"/>
                    <a:pt x="1015" y="50"/>
                  </a:cubicBezTo>
                  <a:cubicBezTo>
                    <a:pt x="1028" y="55"/>
                    <a:pt x="1028" y="55"/>
                    <a:pt x="1028" y="55"/>
                  </a:cubicBezTo>
                  <a:cubicBezTo>
                    <a:pt x="1030" y="48"/>
                    <a:pt x="1035" y="43"/>
                    <a:pt x="1045" y="43"/>
                  </a:cubicBezTo>
                  <a:cubicBezTo>
                    <a:pt x="1055" y="43"/>
                    <a:pt x="1060" y="49"/>
                    <a:pt x="1060" y="61"/>
                  </a:cubicBezTo>
                  <a:cubicBezTo>
                    <a:pt x="1040" y="64"/>
                    <a:pt x="1040" y="64"/>
                    <a:pt x="1040" y="64"/>
                  </a:cubicBezTo>
                  <a:cubicBezTo>
                    <a:pt x="1022" y="67"/>
                    <a:pt x="1012" y="74"/>
                    <a:pt x="1012" y="87"/>
                  </a:cubicBezTo>
                  <a:cubicBezTo>
                    <a:pt x="1012" y="101"/>
                    <a:pt x="1022" y="109"/>
                    <a:pt x="1037" y="109"/>
                  </a:cubicBezTo>
                  <a:cubicBezTo>
                    <a:pt x="1049" y="109"/>
                    <a:pt x="1058" y="104"/>
                    <a:pt x="1062" y="97"/>
                  </a:cubicBezTo>
                  <a:cubicBezTo>
                    <a:pt x="1062" y="97"/>
                    <a:pt x="1062" y="97"/>
                    <a:pt x="1062" y="97"/>
                  </a:cubicBezTo>
                  <a:cubicBezTo>
                    <a:pt x="1063" y="108"/>
                    <a:pt x="1063" y="108"/>
                    <a:pt x="1063" y="108"/>
                  </a:cubicBezTo>
                  <a:cubicBezTo>
                    <a:pt x="1084" y="108"/>
                    <a:pt x="1084" y="108"/>
                    <a:pt x="1084" y="108"/>
                  </a:cubicBezTo>
                  <a:cubicBezTo>
                    <a:pt x="1084" y="97"/>
                    <a:pt x="1084" y="97"/>
                    <a:pt x="1084" y="97"/>
                  </a:cubicBezTo>
                  <a:lnTo>
                    <a:pt x="1075" y="97"/>
                  </a:lnTo>
                  <a:close/>
                  <a:moveTo>
                    <a:pt x="959" y="96"/>
                  </a:moveTo>
                  <a:cubicBezTo>
                    <a:pt x="946" y="96"/>
                    <a:pt x="938" y="86"/>
                    <a:pt x="938" y="69"/>
                  </a:cubicBezTo>
                  <a:cubicBezTo>
                    <a:pt x="938" y="52"/>
                    <a:pt x="946" y="43"/>
                    <a:pt x="959" y="43"/>
                  </a:cubicBezTo>
                  <a:cubicBezTo>
                    <a:pt x="971" y="43"/>
                    <a:pt x="980" y="50"/>
                    <a:pt x="981" y="65"/>
                  </a:cubicBezTo>
                  <a:cubicBezTo>
                    <a:pt x="981" y="73"/>
                    <a:pt x="981" y="73"/>
                    <a:pt x="981" y="73"/>
                  </a:cubicBezTo>
                  <a:cubicBezTo>
                    <a:pt x="980" y="88"/>
                    <a:pt x="971" y="96"/>
                    <a:pt x="959" y="96"/>
                  </a:cubicBezTo>
                  <a:moveTo>
                    <a:pt x="981" y="3"/>
                  </a:moveTo>
                  <a:cubicBezTo>
                    <a:pt x="981" y="41"/>
                    <a:pt x="981" y="41"/>
                    <a:pt x="981" y="41"/>
                  </a:cubicBezTo>
                  <a:cubicBezTo>
                    <a:pt x="980" y="41"/>
                    <a:pt x="980" y="41"/>
                    <a:pt x="980" y="41"/>
                  </a:cubicBezTo>
                  <a:cubicBezTo>
                    <a:pt x="975" y="34"/>
                    <a:pt x="968" y="29"/>
                    <a:pt x="956" y="29"/>
                  </a:cubicBezTo>
                  <a:cubicBezTo>
                    <a:pt x="938" y="29"/>
                    <a:pt x="922" y="44"/>
                    <a:pt x="922" y="69"/>
                  </a:cubicBezTo>
                  <a:cubicBezTo>
                    <a:pt x="922" y="94"/>
                    <a:pt x="938" y="109"/>
                    <a:pt x="957" y="109"/>
                  </a:cubicBezTo>
                  <a:cubicBezTo>
                    <a:pt x="968" y="109"/>
                    <a:pt x="976" y="104"/>
                    <a:pt x="980" y="98"/>
                  </a:cubicBezTo>
                  <a:cubicBezTo>
                    <a:pt x="981" y="98"/>
                    <a:pt x="981" y="98"/>
                    <a:pt x="981" y="98"/>
                  </a:cubicBezTo>
                  <a:cubicBezTo>
                    <a:pt x="981" y="107"/>
                    <a:pt x="981" y="107"/>
                    <a:pt x="981" y="107"/>
                  </a:cubicBezTo>
                  <a:cubicBezTo>
                    <a:pt x="996" y="107"/>
                    <a:pt x="996" y="107"/>
                    <a:pt x="996" y="107"/>
                  </a:cubicBezTo>
                  <a:cubicBezTo>
                    <a:pt x="996" y="1"/>
                    <a:pt x="996" y="1"/>
                    <a:pt x="996" y="1"/>
                  </a:cubicBezTo>
                  <a:lnTo>
                    <a:pt x="981" y="3"/>
                  </a:lnTo>
                  <a:close/>
                  <a:moveTo>
                    <a:pt x="913" y="30"/>
                  </a:moveTo>
                  <a:cubicBezTo>
                    <a:pt x="904" y="30"/>
                    <a:pt x="896" y="35"/>
                    <a:pt x="893" y="43"/>
                  </a:cubicBezTo>
                  <a:cubicBezTo>
                    <a:pt x="891" y="43"/>
                    <a:pt x="891" y="43"/>
                    <a:pt x="891" y="43"/>
                  </a:cubicBezTo>
                  <a:cubicBezTo>
                    <a:pt x="891" y="32"/>
                    <a:pt x="891" y="32"/>
                    <a:pt x="891" y="32"/>
                  </a:cubicBezTo>
                  <a:cubicBezTo>
                    <a:pt x="877" y="32"/>
                    <a:pt x="877" y="32"/>
                    <a:pt x="877" y="32"/>
                  </a:cubicBezTo>
                  <a:cubicBezTo>
                    <a:pt x="877" y="107"/>
                    <a:pt x="877" y="107"/>
                    <a:pt x="877" y="107"/>
                  </a:cubicBezTo>
                  <a:cubicBezTo>
                    <a:pt x="892" y="107"/>
                    <a:pt x="892" y="107"/>
                    <a:pt x="892" y="107"/>
                  </a:cubicBezTo>
                  <a:cubicBezTo>
                    <a:pt x="892" y="64"/>
                    <a:pt x="892" y="64"/>
                    <a:pt x="892" y="64"/>
                  </a:cubicBezTo>
                  <a:cubicBezTo>
                    <a:pt x="892" y="51"/>
                    <a:pt x="900" y="44"/>
                    <a:pt x="911" y="44"/>
                  </a:cubicBezTo>
                  <a:cubicBezTo>
                    <a:pt x="913" y="44"/>
                    <a:pt x="915" y="44"/>
                    <a:pt x="916" y="45"/>
                  </a:cubicBezTo>
                  <a:cubicBezTo>
                    <a:pt x="917" y="30"/>
                    <a:pt x="917" y="30"/>
                    <a:pt x="917" y="30"/>
                  </a:cubicBezTo>
                  <a:cubicBezTo>
                    <a:pt x="916" y="30"/>
                    <a:pt x="915" y="30"/>
                    <a:pt x="913" y="30"/>
                  </a:cubicBezTo>
                  <a:moveTo>
                    <a:pt x="845" y="69"/>
                  </a:moveTo>
                  <a:cubicBezTo>
                    <a:pt x="845" y="86"/>
                    <a:pt x="837" y="96"/>
                    <a:pt x="824" y="96"/>
                  </a:cubicBezTo>
                  <a:cubicBezTo>
                    <a:pt x="810" y="96"/>
                    <a:pt x="802" y="86"/>
                    <a:pt x="802" y="69"/>
                  </a:cubicBezTo>
                  <a:cubicBezTo>
                    <a:pt x="802" y="52"/>
                    <a:pt x="810" y="43"/>
                    <a:pt x="824" y="43"/>
                  </a:cubicBezTo>
                  <a:cubicBezTo>
                    <a:pt x="837" y="43"/>
                    <a:pt x="845" y="52"/>
                    <a:pt x="845" y="69"/>
                  </a:cubicBezTo>
                  <a:moveTo>
                    <a:pt x="861" y="69"/>
                  </a:moveTo>
                  <a:cubicBezTo>
                    <a:pt x="861" y="45"/>
                    <a:pt x="846" y="29"/>
                    <a:pt x="824" y="29"/>
                  </a:cubicBezTo>
                  <a:cubicBezTo>
                    <a:pt x="802" y="29"/>
                    <a:pt x="787" y="45"/>
                    <a:pt x="787" y="69"/>
                  </a:cubicBezTo>
                  <a:cubicBezTo>
                    <a:pt x="787" y="93"/>
                    <a:pt x="802" y="109"/>
                    <a:pt x="824" y="109"/>
                  </a:cubicBezTo>
                  <a:cubicBezTo>
                    <a:pt x="846" y="109"/>
                    <a:pt x="861" y="93"/>
                    <a:pt x="861" y="69"/>
                  </a:cubicBezTo>
                  <a:moveTo>
                    <a:pt x="754" y="8"/>
                  </a:moveTo>
                  <a:cubicBezTo>
                    <a:pt x="754" y="67"/>
                    <a:pt x="754" y="67"/>
                    <a:pt x="754" y="67"/>
                  </a:cubicBezTo>
                  <a:cubicBezTo>
                    <a:pt x="754" y="86"/>
                    <a:pt x="749" y="95"/>
                    <a:pt x="734" y="95"/>
                  </a:cubicBezTo>
                  <a:cubicBezTo>
                    <a:pt x="728" y="95"/>
                    <a:pt x="725" y="95"/>
                    <a:pt x="722" y="94"/>
                  </a:cubicBezTo>
                  <a:cubicBezTo>
                    <a:pt x="723" y="108"/>
                    <a:pt x="723" y="108"/>
                    <a:pt x="723" y="108"/>
                  </a:cubicBezTo>
                  <a:cubicBezTo>
                    <a:pt x="726" y="109"/>
                    <a:pt x="729" y="109"/>
                    <a:pt x="735" y="109"/>
                  </a:cubicBezTo>
                  <a:cubicBezTo>
                    <a:pt x="759" y="109"/>
                    <a:pt x="770" y="96"/>
                    <a:pt x="770" y="69"/>
                  </a:cubicBezTo>
                  <a:cubicBezTo>
                    <a:pt x="770" y="8"/>
                    <a:pt x="770" y="8"/>
                    <a:pt x="770" y="8"/>
                  </a:cubicBezTo>
                  <a:lnTo>
                    <a:pt x="754" y="8"/>
                  </a:lnTo>
                  <a:close/>
                  <a:moveTo>
                    <a:pt x="676" y="14"/>
                  </a:moveTo>
                  <a:cubicBezTo>
                    <a:pt x="679" y="14"/>
                    <a:pt x="683" y="14"/>
                    <a:pt x="685" y="15"/>
                  </a:cubicBezTo>
                  <a:cubicBezTo>
                    <a:pt x="685" y="1"/>
                    <a:pt x="685" y="1"/>
                    <a:pt x="685" y="1"/>
                  </a:cubicBezTo>
                  <a:cubicBezTo>
                    <a:pt x="683" y="0"/>
                    <a:pt x="679" y="0"/>
                    <a:pt x="675" y="0"/>
                  </a:cubicBezTo>
                  <a:cubicBezTo>
                    <a:pt x="662" y="0"/>
                    <a:pt x="647" y="6"/>
                    <a:pt x="647" y="28"/>
                  </a:cubicBezTo>
                  <a:cubicBezTo>
                    <a:pt x="647" y="32"/>
                    <a:pt x="647" y="32"/>
                    <a:pt x="647" y="32"/>
                  </a:cubicBezTo>
                  <a:cubicBezTo>
                    <a:pt x="634" y="32"/>
                    <a:pt x="634" y="32"/>
                    <a:pt x="634" y="32"/>
                  </a:cubicBezTo>
                  <a:cubicBezTo>
                    <a:pt x="634" y="44"/>
                    <a:pt x="634" y="44"/>
                    <a:pt x="634" y="44"/>
                  </a:cubicBezTo>
                  <a:cubicBezTo>
                    <a:pt x="647" y="44"/>
                    <a:pt x="647" y="44"/>
                    <a:pt x="647" y="44"/>
                  </a:cubicBezTo>
                  <a:cubicBezTo>
                    <a:pt x="647" y="107"/>
                    <a:pt x="647" y="107"/>
                    <a:pt x="647" y="107"/>
                  </a:cubicBezTo>
                  <a:cubicBezTo>
                    <a:pt x="662" y="107"/>
                    <a:pt x="662" y="107"/>
                    <a:pt x="662" y="107"/>
                  </a:cubicBezTo>
                  <a:cubicBezTo>
                    <a:pt x="662" y="44"/>
                    <a:pt x="662" y="44"/>
                    <a:pt x="662" y="44"/>
                  </a:cubicBezTo>
                  <a:cubicBezTo>
                    <a:pt x="682" y="44"/>
                    <a:pt x="682" y="44"/>
                    <a:pt x="682" y="44"/>
                  </a:cubicBezTo>
                  <a:cubicBezTo>
                    <a:pt x="682" y="32"/>
                    <a:pt x="682" y="32"/>
                    <a:pt x="682" y="32"/>
                  </a:cubicBezTo>
                  <a:cubicBezTo>
                    <a:pt x="662" y="32"/>
                    <a:pt x="662" y="32"/>
                    <a:pt x="662" y="32"/>
                  </a:cubicBezTo>
                  <a:cubicBezTo>
                    <a:pt x="662" y="29"/>
                    <a:pt x="662" y="29"/>
                    <a:pt x="662" y="29"/>
                  </a:cubicBezTo>
                  <a:cubicBezTo>
                    <a:pt x="662" y="18"/>
                    <a:pt x="667" y="14"/>
                    <a:pt x="676" y="14"/>
                  </a:cubicBezTo>
                  <a:moveTo>
                    <a:pt x="610" y="69"/>
                  </a:moveTo>
                  <a:cubicBezTo>
                    <a:pt x="610" y="86"/>
                    <a:pt x="602" y="96"/>
                    <a:pt x="589" y="96"/>
                  </a:cubicBezTo>
                  <a:cubicBezTo>
                    <a:pt x="575" y="96"/>
                    <a:pt x="567" y="86"/>
                    <a:pt x="567" y="69"/>
                  </a:cubicBezTo>
                  <a:cubicBezTo>
                    <a:pt x="567" y="52"/>
                    <a:pt x="575" y="43"/>
                    <a:pt x="589" y="43"/>
                  </a:cubicBezTo>
                  <a:cubicBezTo>
                    <a:pt x="602" y="43"/>
                    <a:pt x="610" y="52"/>
                    <a:pt x="610" y="69"/>
                  </a:cubicBezTo>
                  <a:moveTo>
                    <a:pt x="625" y="69"/>
                  </a:moveTo>
                  <a:cubicBezTo>
                    <a:pt x="625" y="45"/>
                    <a:pt x="610" y="29"/>
                    <a:pt x="589" y="29"/>
                  </a:cubicBezTo>
                  <a:cubicBezTo>
                    <a:pt x="567" y="29"/>
                    <a:pt x="552" y="45"/>
                    <a:pt x="552" y="69"/>
                  </a:cubicBezTo>
                  <a:cubicBezTo>
                    <a:pt x="552" y="93"/>
                    <a:pt x="567" y="109"/>
                    <a:pt x="589" y="109"/>
                  </a:cubicBezTo>
                  <a:cubicBezTo>
                    <a:pt x="610" y="109"/>
                    <a:pt x="625" y="93"/>
                    <a:pt x="625" y="69"/>
                  </a:cubicBezTo>
                  <a:moveTo>
                    <a:pt x="476" y="29"/>
                  </a:moveTo>
                  <a:cubicBezTo>
                    <a:pt x="465" y="29"/>
                    <a:pt x="457" y="35"/>
                    <a:pt x="453" y="41"/>
                  </a:cubicBezTo>
                  <a:cubicBezTo>
                    <a:pt x="451" y="41"/>
                    <a:pt x="451" y="41"/>
                    <a:pt x="451" y="41"/>
                  </a:cubicBezTo>
                  <a:cubicBezTo>
                    <a:pt x="451" y="32"/>
                    <a:pt x="451" y="32"/>
                    <a:pt x="451" y="32"/>
                  </a:cubicBezTo>
                  <a:cubicBezTo>
                    <a:pt x="437" y="32"/>
                    <a:pt x="437" y="32"/>
                    <a:pt x="437" y="32"/>
                  </a:cubicBezTo>
                  <a:cubicBezTo>
                    <a:pt x="437" y="107"/>
                    <a:pt x="437" y="107"/>
                    <a:pt x="437" y="107"/>
                  </a:cubicBezTo>
                  <a:cubicBezTo>
                    <a:pt x="452" y="107"/>
                    <a:pt x="452" y="107"/>
                    <a:pt x="452" y="107"/>
                  </a:cubicBezTo>
                  <a:cubicBezTo>
                    <a:pt x="452" y="67"/>
                    <a:pt x="452" y="67"/>
                    <a:pt x="452" y="67"/>
                  </a:cubicBezTo>
                  <a:cubicBezTo>
                    <a:pt x="452" y="59"/>
                    <a:pt x="454" y="54"/>
                    <a:pt x="457" y="50"/>
                  </a:cubicBezTo>
                  <a:cubicBezTo>
                    <a:pt x="461" y="46"/>
                    <a:pt x="466" y="43"/>
                    <a:pt x="472" y="43"/>
                  </a:cubicBezTo>
                  <a:cubicBezTo>
                    <a:pt x="482" y="43"/>
                    <a:pt x="487" y="48"/>
                    <a:pt x="487" y="62"/>
                  </a:cubicBezTo>
                  <a:cubicBezTo>
                    <a:pt x="487" y="107"/>
                    <a:pt x="487" y="107"/>
                    <a:pt x="487" y="107"/>
                  </a:cubicBezTo>
                  <a:cubicBezTo>
                    <a:pt x="503" y="107"/>
                    <a:pt x="503" y="107"/>
                    <a:pt x="503" y="107"/>
                  </a:cubicBezTo>
                  <a:cubicBezTo>
                    <a:pt x="503" y="57"/>
                    <a:pt x="503" y="57"/>
                    <a:pt x="503" y="57"/>
                  </a:cubicBezTo>
                  <a:cubicBezTo>
                    <a:pt x="503" y="36"/>
                    <a:pt x="490" y="29"/>
                    <a:pt x="476" y="29"/>
                  </a:cubicBezTo>
                  <a:moveTo>
                    <a:pt x="379" y="97"/>
                  </a:moveTo>
                  <a:cubicBezTo>
                    <a:pt x="371" y="97"/>
                    <a:pt x="367" y="93"/>
                    <a:pt x="367" y="87"/>
                  </a:cubicBezTo>
                  <a:cubicBezTo>
                    <a:pt x="367" y="79"/>
                    <a:pt x="371" y="76"/>
                    <a:pt x="383" y="74"/>
                  </a:cubicBezTo>
                  <a:cubicBezTo>
                    <a:pt x="399" y="72"/>
                    <a:pt x="399" y="72"/>
                    <a:pt x="399" y="72"/>
                  </a:cubicBezTo>
                  <a:cubicBezTo>
                    <a:pt x="399" y="78"/>
                    <a:pt x="399" y="78"/>
                    <a:pt x="399" y="78"/>
                  </a:cubicBezTo>
                  <a:cubicBezTo>
                    <a:pt x="399" y="90"/>
                    <a:pt x="388" y="97"/>
                    <a:pt x="379" y="97"/>
                  </a:cubicBezTo>
                  <a:moveTo>
                    <a:pt x="414" y="97"/>
                  </a:moveTo>
                  <a:cubicBezTo>
                    <a:pt x="414" y="59"/>
                    <a:pt x="414" y="59"/>
                    <a:pt x="414" y="59"/>
                  </a:cubicBezTo>
                  <a:cubicBezTo>
                    <a:pt x="414" y="36"/>
                    <a:pt x="401" y="29"/>
                    <a:pt x="385" y="29"/>
                  </a:cubicBezTo>
                  <a:cubicBezTo>
                    <a:pt x="369" y="29"/>
                    <a:pt x="359" y="37"/>
                    <a:pt x="354" y="50"/>
                  </a:cubicBezTo>
                  <a:cubicBezTo>
                    <a:pt x="367" y="55"/>
                    <a:pt x="367" y="55"/>
                    <a:pt x="367" y="55"/>
                  </a:cubicBezTo>
                  <a:cubicBezTo>
                    <a:pt x="369" y="48"/>
                    <a:pt x="374" y="43"/>
                    <a:pt x="384" y="43"/>
                  </a:cubicBezTo>
                  <a:cubicBezTo>
                    <a:pt x="395" y="43"/>
                    <a:pt x="399" y="49"/>
                    <a:pt x="399" y="61"/>
                  </a:cubicBezTo>
                  <a:cubicBezTo>
                    <a:pt x="379" y="64"/>
                    <a:pt x="379" y="64"/>
                    <a:pt x="379" y="64"/>
                  </a:cubicBezTo>
                  <a:cubicBezTo>
                    <a:pt x="361" y="67"/>
                    <a:pt x="351" y="74"/>
                    <a:pt x="351" y="87"/>
                  </a:cubicBezTo>
                  <a:cubicBezTo>
                    <a:pt x="351" y="101"/>
                    <a:pt x="362" y="109"/>
                    <a:pt x="376" y="109"/>
                  </a:cubicBezTo>
                  <a:cubicBezTo>
                    <a:pt x="388" y="109"/>
                    <a:pt x="397" y="104"/>
                    <a:pt x="401" y="97"/>
                  </a:cubicBezTo>
                  <a:cubicBezTo>
                    <a:pt x="402" y="97"/>
                    <a:pt x="402" y="97"/>
                    <a:pt x="402" y="97"/>
                  </a:cubicBezTo>
                  <a:cubicBezTo>
                    <a:pt x="403" y="108"/>
                    <a:pt x="403" y="108"/>
                    <a:pt x="403" y="108"/>
                  </a:cubicBezTo>
                  <a:cubicBezTo>
                    <a:pt x="423" y="108"/>
                    <a:pt x="423" y="108"/>
                    <a:pt x="423" y="108"/>
                  </a:cubicBezTo>
                  <a:cubicBezTo>
                    <a:pt x="423" y="97"/>
                    <a:pt x="423" y="97"/>
                    <a:pt x="423" y="97"/>
                  </a:cubicBezTo>
                  <a:lnTo>
                    <a:pt x="414" y="97"/>
                  </a:lnTo>
                  <a:close/>
                  <a:moveTo>
                    <a:pt x="339" y="85"/>
                  </a:moveTo>
                  <a:cubicBezTo>
                    <a:pt x="326" y="80"/>
                    <a:pt x="326" y="80"/>
                    <a:pt x="326" y="80"/>
                  </a:cubicBezTo>
                  <a:cubicBezTo>
                    <a:pt x="323" y="90"/>
                    <a:pt x="315" y="96"/>
                    <a:pt x="306" y="96"/>
                  </a:cubicBezTo>
                  <a:cubicBezTo>
                    <a:pt x="293" y="96"/>
                    <a:pt x="284" y="86"/>
                    <a:pt x="284" y="69"/>
                  </a:cubicBezTo>
                  <a:cubicBezTo>
                    <a:pt x="284" y="53"/>
                    <a:pt x="292" y="43"/>
                    <a:pt x="306" y="43"/>
                  </a:cubicBezTo>
                  <a:cubicBezTo>
                    <a:pt x="315" y="43"/>
                    <a:pt x="323" y="48"/>
                    <a:pt x="326" y="59"/>
                  </a:cubicBezTo>
                  <a:cubicBezTo>
                    <a:pt x="339" y="53"/>
                    <a:pt x="339" y="53"/>
                    <a:pt x="339" y="53"/>
                  </a:cubicBezTo>
                  <a:cubicBezTo>
                    <a:pt x="336" y="39"/>
                    <a:pt x="322" y="29"/>
                    <a:pt x="306" y="29"/>
                  </a:cubicBezTo>
                  <a:cubicBezTo>
                    <a:pt x="284" y="29"/>
                    <a:pt x="269" y="45"/>
                    <a:pt x="269" y="69"/>
                  </a:cubicBezTo>
                  <a:cubicBezTo>
                    <a:pt x="269" y="94"/>
                    <a:pt x="284" y="109"/>
                    <a:pt x="306" y="109"/>
                  </a:cubicBezTo>
                  <a:cubicBezTo>
                    <a:pt x="322" y="109"/>
                    <a:pt x="336" y="100"/>
                    <a:pt x="339" y="85"/>
                  </a:cubicBezTo>
                  <a:moveTo>
                    <a:pt x="226" y="29"/>
                  </a:moveTo>
                  <a:cubicBezTo>
                    <a:pt x="216" y="29"/>
                    <a:pt x="208" y="35"/>
                    <a:pt x="204" y="41"/>
                  </a:cubicBezTo>
                  <a:cubicBezTo>
                    <a:pt x="202" y="41"/>
                    <a:pt x="202" y="41"/>
                    <a:pt x="202" y="41"/>
                  </a:cubicBezTo>
                  <a:cubicBezTo>
                    <a:pt x="202" y="32"/>
                    <a:pt x="202" y="32"/>
                    <a:pt x="202" y="32"/>
                  </a:cubicBezTo>
                  <a:cubicBezTo>
                    <a:pt x="188" y="32"/>
                    <a:pt x="188" y="32"/>
                    <a:pt x="188" y="32"/>
                  </a:cubicBezTo>
                  <a:cubicBezTo>
                    <a:pt x="188" y="107"/>
                    <a:pt x="188" y="107"/>
                    <a:pt x="188" y="107"/>
                  </a:cubicBezTo>
                  <a:cubicBezTo>
                    <a:pt x="203" y="107"/>
                    <a:pt x="203" y="107"/>
                    <a:pt x="203" y="107"/>
                  </a:cubicBezTo>
                  <a:cubicBezTo>
                    <a:pt x="203" y="67"/>
                    <a:pt x="203" y="67"/>
                    <a:pt x="203" y="67"/>
                  </a:cubicBezTo>
                  <a:cubicBezTo>
                    <a:pt x="203" y="59"/>
                    <a:pt x="205" y="54"/>
                    <a:pt x="208" y="50"/>
                  </a:cubicBezTo>
                  <a:cubicBezTo>
                    <a:pt x="211" y="46"/>
                    <a:pt x="217" y="43"/>
                    <a:pt x="223" y="43"/>
                  </a:cubicBezTo>
                  <a:cubicBezTo>
                    <a:pt x="233" y="43"/>
                    <a:pt x="238" y="48"/>
                    <a:pt x="238" y="62"/>
                  </a:cubicBezTo>
                  <a:cubicBezTo>
                    <a:pt x="238" y="107"/>
                    <a:pt x="238" y="107"/>
                    <a:pt x="238" y="107"/>
                  </a:cubicBezTo>
                  <a:cubicBezTo>
                    <a:pt x="253" y="107"/>
                    <a:pt x="253" y="107"/>
                    <a:pt x="253" y="107"/>
                  </a:cubicBezTo>
                  <a:cubicBezTo>
                    <a:pt x="253" y="57"/>
                    <a:pt x="253" y="57"/>
                    <a:pt x="253" y="57"/>
                  </a:cubicBezTo>
                  <a:cubicBezTo>
                    <a:pt x="253" y="36"/>
                    <a:pt x="241" y="29"/>
                    <a:pt x="226" y="29"/>
                  </a:cubicBezTo>
                  <a:moveTo>
                    <a:pt x="152" y="32"/>
                  </a:moveTo>
                  <a:cubicBezTo>
                    <a:pt x="152" y="72"/>
                    <a:pt x="152" y="72"/>
                    <a:pt x="152" y="72"/>
                  </a:cubicBezTo>
                  <a:cubicBezTo>
                    <a:pt x="152" y="80"/>
                    <a:pt x="150" y="86"/>
                    <a:pt x="147" y="89"/>
                  </a:cubicBezTo>
                  <a:cubicBezTo>
                    <a:pt x="143" y="94"/>
                    <a:pt x="137" y="96"/>
                    <a:pt x="131" y="96"/>
                  </a:cubicBezTo>
                  <a:cubicBezTo>
                    <a:pt x="121" y="96"/>
                    <a:pt x="116" y="91"/>
                    <a:pt x="116" y="77"/>
                  </a:cubicBezTo>
                  <a:cubicBezTo>
                    <a:pt x="116" y="32"/>
                    <a:pt x="116" y="32"/>
                    <a:pt x="116" y="32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1" y="82"/>
                    <a:pt x="101" y="82"/>
                    <a:pt x="101" y="82"/>
                  </a:cubicBezTo>
                  <a:cubicBezTo>
                    <a:pt x="101" y="103"/>
                    <a:pt x="113" y="110"/>
                    <a:pt x="128" y="110"/>
                  </a:cubicBezTo>
                  <a:cubicBezTo>
                    <a:pt x="138" y="110"/>
                    <a:pt x="147" y="104"/>
                    <a:pt x="151" y="98"/>
                  </a:cubicBezTo>
                  <a:cubicBezTo>
                    <a:pt x="152" y="98"/>
                    <a:pt x="152" y="98"/>
                    <a:pt x="152" y="98"/>
                  </a:cubicBezTo>
                  <a:cubicBezTo>
                    <a:pt x="153" y="107"/>
                    <a:pt x="153" y="107"/>
                    <a:pt x="153" y="107"/>
                  </a:cubicBezTo>
                  <a:cubicBezTo>
                    <a:pt x="167" y="107"/>
                    <a:pt x="167" y="107"/>
                    <a:pt x="167" y="107"/>
                  </a:cubicBezTo>
                  <a:cubicBezTo>
                    <a:pt x="167" y="32"/>
                    <a:pt x="167" y="32"/>
                    <a:pt x="167" y="32"/>
                  </a:cubicBezTo>
                  <a:lnTo>
                    <a:pt x="152" y="32"/>
                  </a:lnTo>
                  <a:close/>
                  <a:moveTo>
                    <a:pt x="16" y="22"/>
                  </a:moveTo>
                  <a:cubicBezTo>
                    <a:pt x="30" y="22"/>
                    <a:pt x="30" y="22"/>
                    <a:pt x="30" y="22"/>
                  </a:cubicBezTo>
                  <a:cubicBezTo>
                    <a:pt x="58" y="22"/>
                    <a:pt x="68" y="34"/>
                    <a:pt x="68" y="58"/>
                  </a:cubicBezTo>
                  <a:cubicBezTo>
                    <a:pt x="68" y="81"/>
                    <a:pt x="58" y="94"/>
                    <a:pt x="30" y="94"/>
                  </a:cubicBezTo>
                  <a:cubicBezTo>
                    <a:pt x="16" y="94"/>
                    <a:pt x="16" y="94"/>
                    <a:pt x="16" y="94"/>
                  </a:cubicBezTo>
                  <a:lnTo>
                    <a:pt x="16" y="22"/>
                  </a:lnTo>
                  <a:close/>
                  <a:moveTo>
                    <a:pt x="31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31" y="107"/>
                    <a:pt x="31" y="107"/>
                    <a:pt x="31" y="107"/>
                  </a:cubicBezTo>
                  <a:cubicBezTo>
                    <a:pt x="67" y="107"/>
                    <a:pt x="84" y="88"/>
                    <a:pt x="84" y="58"/>
                  </a:cubicBezTo>
                  <a:cubicBezTo>
                    <a:pt x="84" y="27"/>
                    <a:pt x="67" y="8"/>
                    <a:pt x="31" y="8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25227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Dentist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3304565" y="4281818"/>
            <a:ext cx="5553296" cy="701041"/>
          </a:xfrm>
        </p:spPr>
        <p:txBody>
          <a:bodyPr tIns="0" bIns="0" anchor="ctr" anchorCtr="0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3" name="Title 1"/>
          <p:cNvSpPr>
            <a:spLocks noGrp="1"/>
          </p:cNvSpPr>
          <p:nvPr>
            <p:ph type="ctrTitle"/>
          </p:nvPr>
        </p:nvSpPr>
        <p:spPr>
          <a:xfrm>
            <a:off x="3304565" y="3109299"/>
            <a:ext cx="5553296" cy="1145597"/>
          </a:xfrm>
        </p:spPr>
        <p:txBody>
          <a:bodyPr tIns="0" bIns="0"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304565" y="4982859"/>
            <a:ext cx="5553296" cy="293159"/>
          </a:xfrm>
        </p:spPr>
        <p:txBody>
          <a:bodyPr anchor="ctr" anchorCtr="0">
            <a:normAutofit/>
          </a:bodyPr>
          <a:lstStyle>
            <a:lvl1pPr>
              <a:defRPr sz="1400" baseline="0"/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insert date</a:t>
            </a:r>
          </a:p>
        </p:txBody>
      </p:sp>
      <p:sp>
        <p:nvSpPr>
          <p:cNvPr id="50" name="Picture Placeholder 49"/>
          <p:cNvSpPr>
            <a:spLocks noGrp="1"/>
          </p:cNvSpPr>
          <p:nvPr>
            <p:ph type="pic" sz="quarter" idx="21"/>
          </p:nvPr>
        </p:nvSpPr>
        <p:spPr>
          <a:xfrm>
            <a:off x="531850" y="1108039"/>
            <a:ext cx="8663517" cy="4604273"/>
          </a:xfrm>
          <a:custGeom>
            <a:avLst/>
            <a:gdLst>
              <a:gd name="connsiteX0" fmla="*/ 0 w 6497638"/>
              <a:gd name="connsiteY0" fmla="*/ 0 h 4604273"/>
              <a:gd name="connsiteX1" fmla="*/ 6497638 w 6497638"/>
              <a:gd name="connsiteY1" fmla="*/ 0 h 4604273"/>
              <a:gd name="connsiteX2" fmla="*/ 6497638 w 6497638"/>
              <a:gd name="connsiteY2" fmla="*/ 646150 h 4604273"/>
              <a:gd name="connsiteX3" fmla="*/ 2699316 w 6497638"/>
              <a:gd name="connsiteY3" fmla="*/ 646150 h 4604273"/>
              <a:gd name="connsiteX4" fmla="*/ 2699316 w 6497638"/>
              <a:gd name="connsiteY4" fmla="*/ 976794 h 4604273"/>
              <a:gd name="connsiteX5" fmla="*/ 1870774 w 6497638"/>
              <a:gd name="connsiteY5" fmla="*/ 976794 h 4604273"/>
              <a:gd name="connsiteX6" fmla="*/ 1870774 w 6497638"/>
              <a:gd name="connsiteY6" fmla="*/ 4414938 h 4604273"/>
              <a:gd name="connsiteX7" fmla="*/ 2699316 w 6497638"/>
              <a:gd name="connsiteY7" fmla="*/ 4414938 h 4604273"/>
              <a:gd name="connsiteX8" fmla="*/ 2699316 w 6497638"/>
              <a:gd name="connsiteY8" fmla="*/ 4604273 h 4604273"/>
              <a:gd name="connsiteX9" fmla="*/ 0 w 6497638"/>
              <a:gd name="connsiteY9" fmla="*/ 4604273 h 4604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497638" h="4604273">
                <a:moveTo>
                  <a:pt x="0" y="0"/>
                </a:moveTo>
                <a:lnTo>
                  <a:pt x="6497638" y="0"/>
                </a:lnTo>
                <a:lnTo>
                  <a:pt x="6497638" y="646150"/>
                </a:lnTo>
                <a:lnTo>
                  <a:pt x="2699316" y="646150"/>
                </a:lnTo>
                <a:lnTo>
                  <a:pt x="2699316" y="976794"/>
                </a:lnTo>
                <a:lnTo>
                  <a:pt x="1870774" y="976794"/>
                </a:lnTo>
                <a:lnTo>
                  <a:pt x="1870774" y="4414938"/>
                </a:lnTo>
                <a:lnTo>
                  <a:pt x="2699316" y="4414938"/>
                </a:lnTo>
                <a:lnTo>
                  <a:pt x="2699316" y="4604273"/>
                </a:lnTo>
                <a:lnTo>
                  <a:pt x="0" y="460427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6" name="Picture Placeholder 45"/>
          <p:cNvSpPr>
            <a:spLocks noGrp="1"/>
          </p:cNvSpPr>
          <p:nvPr>
            <p:ph type="pic" sz="quarter" idx="20"/>
          </p:nvPr>
        </p:nvSpPr>
        <p:spPr>
          <a:xfrm>
            <a:off x="4130937" y="1754189"/>
            <a:ext cx="8067600" cy="4524375"/>
          </a:xfrm>
          <a:custGeom>
            <a:avLst/>
            <a:gdLst>
              <a:gd name="connsiteX0" fmla="*/ 0 w 6045797"/>
              <a:gd name="connsiteY0" fmla="*/ 0 h 4524375"/>
              <a:gd name="connsiteX1" fmla="*/ 6045797 w 6045797"/>
              <a:gd name="connsiteY1" fmla="*/ 0 h 4524375"/>
              <a:gd name="connsiteX2" fmla="*/ 6045797 w 6045797"/>
              <a:gd name="connsiteY2" fmla="*/ 4524375 h 4524375"/>
              <a:gd name="connsiteX3" fmla="*/ 0 w 6045797"/>
              <a:gd name="connsiteY3" fmla="*/ 4524375 h 4524375"/>
              <a:gd name="connsiteX4" fmla="*/ 0 w 6045797"/>
              <a:gd name="connsiteY4" fmla="*/ 3768788 h 4524375"/>
              <a:gd name="connsiteX5" fmla="*/ 3798322 w 6045797"/>
              <a:gd name="connsiteY5" fmla="*/ 3768788 h 4524375"/>
              <a:gd name="connsiteX6" fmla="*/ 3798322 w 6045797"/>
              <a:gd name="connsiteY6" fmla="*/ 330644 h 4524375"/>
              <a:gd name="connsiteX7" fmla="*/ 0 w 6045797"/>
              <a:gd name="connsiteY7" fmla="*/ 330644 h 4524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45797" h="4524375">
                <a:moveTo>
                  <a:pt x="0" y="0"/>
                </a:moveTo>
                <a:lnTo>
                  <a:pt x="6045797" y="0"/>
                </a:lnTo>
                <a:lnTo>
                  <a:pt x="6045797" y="4524375"/>
                </a:lnTo>
                <a:lnTo>
                  <a:pt x="0" y="4524375"/>
                </a:lnTo>
                <a:lnTo>
                  <a:pt x="0" y="3768788"/>
                </a:lnTo>
                <a:lnTo>
                  <a:pt x="3798322" y="3768788"/>
                </a:lnTo>
                <a:lnTo>
                  <a:pt x="3798322" y="330644"/>
                </a:lnTo>
                <a:lnTo>
                  <a:pt x="0" y="33064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516466" y="474727"/>
            <a:ext cx="9635068" cy="196977"/>
          </a:xfrm>
          <a:noFill/>
        </p:spPr>
        <p:txBody>
          <a:bodyPr wrap="square" lIns="0" tIns="0" rIns="0" bIns="0" rtlCol="0">
            <a:spAutoFit/>
          </a:bodyPr>
          <a:lstStyle>
            <a:lvl1pPr>
              <a:defRPr lang="en-US" sz="1600" dirty="0" smtClean="0">
                <a:solidFill>
                  <a:schemeClr val="accent1"/>
                </a:solidFill>
              </a:defRPr>
            </a:lvl1pPr>
          </a:lstStyle>
          <a:p>
            <a:pPr lvl="0" defTabSz="457200"/>
            <a:r>
              <a:rPr lang="en-US"/>
              <a:t>Edit Master text styles</a:t>
            </a:r>
          </a:p>
        </p:txBody>
      </p:sp>
      <p:sp>
        <p:nvSpPr>
          <p:cNvPr id="19" name="TextBox 18"/>
          <p:cNvSpPr txBox="1">
            <a:spLocks noChangeAspect="1"/>
          </p:cNvSpPr>
          <p:nvPr userDrawn="1"/>
        </p:nvSpPr>
        <p:spPr>
          <a:xfrm>
            <a:off x="516468" y="6386512"/>
            <a:ext cx="2232403" cy="360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marL="0" algn="l" defTabSz="457200" rtl="0" eaLnBrk="1" latinLnBrk="0" hangingPunct="1"/>
            <a:r>
              <a:rPr lang="en-GB" sz="10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dundee.ac.uk</a:t>
            </a:r>
          </a:p>
        </p:txBody>
      </p:sp>
      <p:sp>
        <p:nvSpPr>
          <p:cNvPr id="20" name="Freeform 5"/>
          <p:cNvSpPr>
            <a:spLocks noEditPoints="1"/>
          </p:cNvSpPr>
          <p:nvPr userDrawn="1"/>
        </p:nvSpPr>
        <p:spPr bwMode="auto">
          <a:xfrm>
            <a:off x="11175725" y="325465"/>
            <a:ext cx="499809" cy="676800"/>
          </a:xfrm>
          <a:custGeom>
            <a:avLst/>
            <a:gdLst>
              <a:gd name="T0" fmla="*/ 250 w 340"/>
              <a:gd name="T1" fmla="*/ 401 h 462"/>
              <a:gd name="T2" fmla="*/ 91 w 340"/>
              <a:gd name="T3" fmla="*/ 402 h 462"/>
              <a:gd name="T4" fmla="*/ 170 w 340"/>
              <a:gd name="T5" fmla="*/ 294 h 462"/>
              <a:gd name="T6" fmla="*/ 332 w 340"/>
              <a:gd name="T7" fmla="*/ 170 h 462"/>
              <a:gd name="T8" fmla="*/ 276 w 340"/>
              <a:gd name="T9" fmla="*/ 375 h 462"/>
              <a:gd name="T10" fmla="*/ 23 w 340"/>
              <a:gd name="T11" fmla="*/ 59 h 462"/>
              <a:gd name="T12" fmla="*/ 45 w 340"/>
              <a:gd name="T13" fmla="*/ 79 h 462"/>
              <a:gd name="T14" fmla="*/ 73 w 340"/>
              <a:gd name="T15" fmla="*/ 88 h 462"/>
              <a:gd name="T16" fmla="*/ 56 w 340"/>
              <a:gd name="T17" fmla="*/ 102 h 462"/>
              <a:gd name="T18" fmla="*/ 56 w 340"/>
              <a:gd name="T19" fmla="*/ 118 h 462"/>
              <a:gd name="T20" fmla="*/ 55 w 340"/>
              <a:gd name="T21" fmla="*/ 117 h 462"/>
              <a:gd name="T22" fmla="*/ 23 w 340"/>
              <a:gd name="T23" fmla="*/ 59 h 462"/>
              <a:gd name="T24" fmla="*/ 94 w 340"/>
              <a:gd name="T25" fmla="*/ 61 h 462"/>
              <a:gd name="T26" fmla="*/ 93 w 340"/>
              <a:gd name="T27" fmla="*/ 44 h 462"/>
              <a:gd name="T28" fmla="*/ 105 w 340"/>
              <a:gd name="T29" fmla="*/ 44 h 462"/>
              <a:gd name="T30" fmla="*/ 122 w 340"/>
              <a:gd name="T31" fmla="*/ 54 h 462"/>
              <a:gd name="T32" fmla="*/ 128 w 340"/>
              <a:gd name="T33" fmla="*/ 64 h 462"/>
              <a:gd name="T34" fmla="*/ 112 w 340"/>
              <a:gd name="T35" fmla="*/ 72 h 462"/>
              <a:gd name="T36" fmla="*/ 115 w 340"/>
              <a:gd name="T37" fmla="*/ 94 h 462"/>
              <a:gd name="T38" fmla="*/ 103 w 340"/>
              <a:gd name="T39" fmla="*/ 94 h 462"/>
              <a:gd name="T40" fmla="*/ 85 w 340"/>
              <a:gd name="T41" fmla="*/ 79 h 462"/>
              <a:gd name="T42" fmla="*/ 78 w 340"/>
              <a:gd name="T43" fmla="*/ 69 h 462"/>
              <a:gd name="T44" fmla="*/ 153 w 340"/>
              <a:gd name="T45" fmla="*/ 49 h 462"/>
              <a:gd name="T46" fmla="*/ 160 w 340"/>
              <a:gd name="T47" fmla="*/ 48 h 462"/>
              <a:gd name="T48" fmla="*/ 157 w 340"/>
              <a:gd name="T49" fmla="*/ 39 h 462"/>
              <a:gd name="T50" fmla="*/ 171 w 340"/>
              <a:gd name="T51" fmla="*/ 20 h 462"/>
              <a:gd name="T52" fmla="*/ 180 w 340"/>
              <a:gd name="T53" fmla="*/ 48 h 462"/>
              <a:gd name="T54" fmla="*/ 200 w 340"/>
              <a:gd name="T55" fmla="*/ 70 h 462"/>
              <a:gd name="T56" fmla="*/ 178 w 340"/>
              <a:gd name="T57" fmla="*/ 74 h 462"/>
              <a:gd name="T58" fmla="*/ 170 w 340"/>
              <a:gd name="T59" fmla="*/ 87 h 462"/>
              <a:gd name="T60" fmla="*/ 162 w 340"/>
              <a:gd name="T61" fmla="*/ 74 h 462"/>
              <a:gd name="T62" fmla="*/ 140 w 340"/>
              <a:gd name="T63" fmla="*/ 70 h 462"/>
              <a:gd name="T64" fmla="*/ 212 w 340"/>
              <a:gd name="T65" fmla="*/ 64 h 462"/>
              <a:gd name="T66" fmla="*/ 218 w 340"/>
              <a:gd name="T67" fmla="*/ 54 h 462"/>
              <a:gd name="T68" fmla="*/ 235 w 340"/>
              <a:gd name="T69" fmla="*/ 44 h 462"/>
              <a:gd name="T70" fmla="*/ 247 w 340"/>
              <a:gd name="T71" fmla="*/ 44 h 462"/>
              <a:gd name="T72" fmla="*/ 246 w 340"/>
              <a:gd name="T73" fmla="*/ 61 h 462"/>
              <a:gd name="T74" fmla="*/ 262 w 340"/>
              <a:gd name="T75" fmla="*/ 69 h 462"/>
              <a:gd name="T76" fmla="*/ 256 w 340"/>
              <a:gd name="T77" fmla="*/ 79 h 462"/>
              <a:gd name="T78" fmla="*/ 237 w 340"/>
              <a:gd name="T79" fmla="*/ 94 h 462"/>
              <a:gd name="T80" fmla="*/ 225 w 340"/>
              <a:gd name="T81" fmla="*/ 94 h 462"/>
              <a:gd name="T82" fmla="*/ 228 w 340"/>
              <a:gd name="T83" fmla="*/ 72 h 462"/>
              <a:gd name="T84" fmla="*/ 212 w 340"/>
              <a:gd name="T85" fmla="*/ 64 h 462"/>
              <a:gd name="T86" fmla="*/ 267 w 340"/>
              <a:gd name="T87" fmla="*/ 148 h 462"/>
              <a:gd name="T88" fmla="*/ 73 w 340"/>
              <a:gd name="T89" fmla="*/ 148 h 462"/>
              <a:gd name="T90" fmla="*/ 170 w 340"/>
              <a:gd name="T91" fmla="*/ 98 h 462"/>
              <a:gd name="T92" fmla="*/ 267 w 340"/>
              <a:gd name="T93" fmla="*/ 88 h 462"/>
              <a:gd name="T94" fmla="*/ 296 w 340"/>
              <a:gd name="T95" fmla="*/ 79 h 462"/>
              <a:gd name="T96" fmla="*/ 318 w 340"/>
              <a:gd name="T97" fmla="*/ 59 h 462"/>
              <a:gd name="T98" fmla="*/ 318 w 340"/>
              <a:gd name="T99" fmla="*/ 60 h 462"/>
              <a:gd name="T100" fmla="*/ 284 w 340"/>
              <a:gd name="T101" fmla="*/ 118 h 462"/>
              <a:gd name="T102" fmla="*/ 281 w 340"/>
              <a:gd name="T103" fmla="*/ 105 h 462"/>
              <a:gd name="T104" fmla="*/ 267 w 340"/>
              <a:gd name="T105" fmla="*/ 89 h 462"/>
              <a:gd name="T106" fmla="*/ 0 w 340"/>
              <a:gd name="T107" fmla="*/ 0 h 462"/>
              <a:gd name="T108" fmla="*/ 170 w 340"/>
              <a:gd name="T109" fmla="*/ 462 h 462"/>
              <a:gd name="T110" fmla="*/ 340 w 340"/>
              <a:gd name="T111" fmla="*/ 0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40" h="462">
                <a:moveTo>
                  <a:pt x="276" y="375"/>
                </a:moveTo>
                <a:cubicBezTo>
                  <a:pt x="268" y="384"/>
                  <a:pt x="259" y="393"/>
                  <a:pt x="250" y="401"/>
                </a:cubicBezTo>
                <a:cubicBezTo>
                  <a:pt x="215" y="432"/>
                  <a:pt x="180" y="448"/>
                  <a:pt x="170" y="453"/>
                </a:cubicBezTo>
                <a:cubicBezTo>
                  <a:pt x="160" y="448"/>
                  <a:pt x="125" y="432"/>
                  <a:pt x="91" y="402"/>
                </a:cubicBezTo>
                <a:cubicBezTo>
                  <a:pt x="81" y="393"/>
                  <a:pt x="73" y="384"/>
                  <a:pt x="65" y="375"/>
                </a:cubicBezTo>
                <a:cubicBezTo>
                  <a:pt x="170" y="294"/>
                  <a:pt x="170" y="294"/>
                  <a:pt x="170" y="294"/>
                </a:cubicBezTo>
                <a:cubicBezTo>
                  <a:pt x="9" y="170"/>
                  <a:pt x="9" y="170"/>
                  <a:pt x="9" y="170"/>
                </a:cubicBezTo>
                <a:cubicBezTo>
                  <a:pt x="332" y="170"/>
                  <a:pt x="332" y="170"/>
                  <a:pt x="332" y="170"/>
                </a:cubicBezTo>
                <a:cubicBezTo>
                  <a:pt x="170" y="294"/>
                  <a:pt x="170" y="294"/>
                  <a:pt x="170" y="294"/>
                </a:cubicBezTo>
                <a:lnTo>
                  <a:pt x="276" y="375"/>
                </a:lnTo>
                <a:close/>
                <a:moveTo>
                  <a:pt x="23" y="59"/>
                </a:moveTo>
                <a:cubicBezTo>
                  <a:pt x="23" y="59"/>
                  <a:pt x="23" y="59"/>
                  <a:pt x="23" y="59"/>
                </a:cubicBezTo>
                <a:cubicBezTo>
                  <a:pt x="38" y="60"/>
                  <a:pt x="43" y="69"/>
                  <a:pt x="43" y="70"/>
                </a:cubicBezTo>
                <a:cubicBezTo>
                  <a:pt x="45" y="72"/>
                  <a:pt x="45" y="76"/>
                  <a:pt x="45" y="79"/>
                </a:cubicBezTo>
                <a:cubicBezTo>
                  <a:pt x="47" y="77"/>
                  <a:pt x="49" y="76"/>
                  <a:pt x="52" y="76"/>
                </a:cubicBezTo>
                <a:cubicBezTo>
                  <a:pt x="61" y="74"/>
                  <a:pt x="69" y="81"/>
                  <a:pt x="73" y="88"/>
                </a:cubicBezTo>
                <a:cubicBezTo>
                  <a:pt x="73" y="89"/>
                  <a:pt x="73" y="89"/>
                  <a:pt x="73" y="89"/>
                </a:cubicBezTo>
                <a:cubicBezTo>
                  <a:pt x="67" y="99"/>
                  <a:pt x="60" y="101"/>
                  <a:pt x="56" y="102"/>
                </a:cubicBezTo>
                <a:cubicBezTo>
                  <a:pt x="57" y="103"/>
                  <a:pt x="58" y="104"/>
                  <a:pt x="59" y="105"/>
                </a:cubicBezTo>
                <a:cubicBezTo>
                  <a:pt x="62" y="109"/>
                  <a:pt x="60" y="115"/>
                  <a:pt x="56" y="118"/>
                </a:cubicBezTo>
                <a:cubicBezTo>
                  <a:pt x="56" y="118"/>
                  <a:pt x="56" y="118"/>
                  <a:pt x="56" y="118"/>
                </a:cubicBezTo>
                <a:cubicBezTo>
                  <a:pt x="56" y="118"/>
                  <a:pt x="56" y="118"/>
                  <a:pt x="55" y="117"/>
                </a:cubicBezTo>
                <a:cubicBezTo>
                  <a:pt x="22" y="60"/>
                  <a:pt x="22" y="60"/>
                  <a:pt x="22" y="60"/>
                </a:cubicBezTo>
                <a:cubicBezTo>
                  <a:pt x="22" y="60"/>
                  <a:pt x="22" y="59"/>
                  <a:pt x="23" y="59"/>
                </a:cubicBezTo>
                <a:moveTo>
                  <a:pt x="81" y="65"/>
                </a:moveTo>
                <a:cubicBezTo>
                  <a:pt x="94" y="61"/>
                  <a:pt x="94" y="61"/>
                  <a:pt x="94" y="61"/>
                </a:cubicBezTo>
                <a:cubicBezTo>
                  <a:pt x="91" y="48"/>
                  <a:pt x="91" y="48"/>
                  <a:pt x="91" y="48"/>
                </a:cubicBezTo>
                <a:cubicBezTo>
                  <a:pt x="90" y="46"/>
                  <a:pt x="91" y="44"/>
                  <a:pt x="93" y="44"/>
                </a:cubicBezTo>
                <a:cubicBezTo>
                  <a:pt x="101" y="41"/>
                  <a:pt x="101" y="41"/>
                  <a:pt x="101" y="41"/>
                </a:cubicBezTo>
                <a:cubicBezTo>
                  <a:pt x="103" y="41"/>
                  <a:pt x="105" y="42"/>
                  <a:pt x="105" y="44"/>
                </a:cubicBezTo>
                <a:cubicBezTo>
                  <a:pt x="109" y="57"/>
                  <a:pt x="109" y="57"/>
                  <a:pt x="109" y="57"/>
                </a:cubicBezTo>
                <a:cubicBezTo>
                  <a:pt x="122" y="54"/>
                  <a:pt x="122" y="54"/>
                  <a:pt x="122" y="54"/>
                </a:cubicBezTo>
                <a:cubicBezTo>
                  <a:pt x="124" y="53"/>
                  <a:pt x="126" y="54"/>
                  <a:pt x="126" y="56"/>
                </a:cubicBezTo>
                <a:cubicBezTo>
                  <a:pt x="128" y="64"/>
                  <a:pt x="128" y="64"/>
                  <a:pt x="128" y="64"/>
                </a:cubicBezTo>
                <a:cubicBezTo>
                  <a:pt x="129" y="66"/>
                  <a:pt x="128" y="68"/>
                  <a:pt x="126" y="68"/>
                </a:cubicBezTo>
                <a:cubicBezTo>
                  <a:pt x="112" y="72"/>
                  <a:pt x="112" y="72"/>
                  <a:pt x="112" y="72"/>
                </a:cubicBezTo>
                <a:cubicBezTo>
                  <a:pt x="117" y="90"/>
                  <a:pt x="117" y="90"/>
                  <a:pt x="117" y="90"/>
                </a:cubicBezTo>
                <a:cubicBezTo>
                  <a:pt x="118" y="91"/>
                  <a:pt x="117" y="93"/>
                  <a:pt x="115" y="94"/>
                </a:cubicBezTo>
                <a:cubicBezTo>
                  <a:pt x="107" y="96"/>
                  <a:pt x="107" y="96"/>
                  <a:pt x="107" y="96"/>
                </a:cubicBezTo>
                <a:cubicBezTo>
                  <a:pt x="105" y="96"/>
                  <a:pt x="103" y="95"/>
                  <a:pt x="103" y="94"/>
                </a:cubicBezTo>
                <a:cubicBezTo>
                  <a:pt x="98" y="76"/>
                  <a:pt x="98" y="76"/>
                  <a:pt x="98" y="76"/>
                </a:cubicBezTo>
                <a:cubicBezTo>
                  <a:pt x="85" y="79"/>
                  <a:pt x="85" y="79"/>
                  <a:pt x="85" y="79"/>
                </a:cubicBezTo>
                <a:cubicBezTo>
                  <a:pt x="83" y="80"/>
                  <a:pt x="81" y="79"/>
                  <a:pt x="81" y="77"/>
                </a:cubicBezTo>
                <a:cubicBezTo>
                  <a:pt x="78" y="69"/>
                  <a:pt x="78" y="69"/>
                  <a:pt x="78" y="69"/>
                </a:cubicBezTo>
                <a:cubicBezTo>
                  <a:pt x="78" y="67"/>
                  <a:pt x="79" y="65"/>
                  <a:pt x="81" y="65"/>
                </a:cubicBezTo>
                <a:moveTo>
                  <a:pt x="153" y="49"/>
                </a:moveTo>
                <a:cubicBezTo>
                  <a:pt x="155" y="48"/>
                  <a:pt x="158" y="48"/>
                  <a:pt x="160" y="48"/>
                </a:cubicBezTo>
                <a:cubicBezTo>
                  <a:pt x="160" y="48"/>
                  <a:pt x="160" y="48"/>
                  <a:pt x="160" y="48"/>
                </a:cubicBezTo>
                <a:cubicBezTo>
                  <a:pt x="160" y="48"/>
                  <a:pt x="160" y="48"/>
                  <a:pt x="160" y="48"/>
                </a:cubicBezTo>
                <a:cubicBezTo>
                  <a:pt x="158" y="46"/>
                  <a:pt x="157" y="42"/>
                  <a:pt x="157" y="39"/>
                </a:cubicBezTo>
                <a:cubicBezTo>
                  <a:pt x="157" y="39"/>
                  <a:pt x="156" y="28"/>
                  <a:pt x="170" y="20"/>
                </a:cubicBezTo>
                <a:cubicBezTo>
                  <a:pt x="170" y="19"/>
                  <a:pt x="170" y="19"/>
                  <a:pt x="171" y="20"/>
                </a:cubicBezTo>
                <a:cubicBezTo>
                  <a:pt x="184" y="28"/>
                  <a:pt x="184" y="39"/>
                  <a:pt x="184" y="39"/>
                </a:cubicBezTo>
                <a:cubicBezTo>
                  <a:pt x="184" y="42"/>
                  <a:pt x="182" y="46"/>
                  <a:pt x="180" y="48"/>
                </a:cubicBezTo>
                <a:cubicBezTo>
                  <a:pt x="182" y="48"/>
                  <a:pt x="185" y="48"/>
                  <a:pt x="188" y="49"/>
                </a:cubicBezTo>
                <a:cubicBezTo>
                  <a:pt x="196" y="52"/>
                  <a:pt x="200" y="62"/>
                  <a:pt x="200" y="70"/>
                </a:cubicBezTo>
                <a:cubicBezTo>
                  <a:pt x="200" y="71"/>
                  <a:pt x="200" y="71"/>
                  <a:pt x="200" y="71"/>
                </a:cubicBezTo>
                <a:cubicBezTo>
                  <a:pt x="189" y="77"/>
                  <a:pt x="182" y="75"/>
                  <a:pt x="178" y="74"/>
                </a:cubicBezTo>
                <a:cubicBezTo>
                  <a:pt x="179" y="75"/>
                  <a:pt x="179" y="76"/>
                  <a:pt x="179" y="78"/>
                </a:cubicBezTo>
                <a:cubicBezTo>
                  <a:pt x="179" y="83"/>
                  <a:pt x="175" y="87"/>
                  <a:pt x="170" y="87"/>
                </a:cubicBezTo>
                <a:cubicBezTo>
                  <a:pt x="165" y="87"/>
                  <a:pt x="161" y="83"/>
                  <a:pt x="161" y="78"/>
                </a:cubicBezTo>
                <a:cubicBezTo>
                  <a:pt x="161" y="76"/>
                  <a:pt x="161" y="75"/>
                  <a:pt x="162" y="74"/>
                </a:cubicBezTo>
                <a:cubicBezTo>
                  <a:pt x="159" y="75"/>
                  <a:pt x="151" y="77"/>
                  <a:pt x="141" y="71"/>
                </a:cubicBezTo>
                <a:cubicBezTo>
                  <a:pt x="140" y="71"/>
                  <a:pt x="140" y="71"/>
                  <a:pt x="140" y="70"/>
                </a:cubicBezTo>
                <a:cubicBezTo>
                  <a:pt x="140" y="62"/>
                  <a:pt x="144" y="52"/>
                  <a:pt x="153" y="49"/>
                </a:cubicBezTo>
                <a:moveTo>
                  <a:pt x="212" y="64"/>
                </a:moveTo>
                <a:cubicBezTo>
                  <a:pt x="214" y="56"/>
                  <a:pt x="214" y="56"/>
                  <a:pt x="214" y="56"/>
                </a:cubicBezTo>
                <a:cubicBezTo>
                  <a:pt x="215" y="54"/>
                  <a:pt x="217" y="53"/>
                  <a:pt x="218" y="54"/>
                </a:cubicBezTo>
                <a:cubicBezTo>
                  <a:pt x="232" y="57"/>
                  <a:pt x="232" y="57"/>
                  <a:pt x="232" y="57"/>
                </a:cubicBezTo>
                <a:cubicBezTo>
                  <a:pt x="235" y="44"/>
                  <a:pt x="235" y="44"/>
                  <a:pt x="235" y="44"/>
                </a:cubicBezTo>
                <a:cubicBezTo>
                  <a:pt x="236" y="42"/>
                  <a:pt x="238" y="41"/>
                  <a:pt x="239" y="41"/>
                </a:cubicBezTo>
                <a:cubicBezTo>
                  <a:pt x="247" y="44"/>
                  <a:pt x="247" y="44"/>
                  <a:pt x="247" y="44"/>
                </a:cubicBezTo>
                <a:cubicBezTo>
                  <a:pt x="249" y="44"/>
                  <a:pt x="250" y="46"/>
                  <a:pt x="250" y="48"/>
                </a:cubicBezTo>
                <a:cubicBezTo>
                  <a:pt x="246" y="61"/>
                  <a:pt x="246" y="61"/>
                  <a:pt x="246" y="61"/>
                </a:cubicBezTo>
                <a:cubicBezTo>
                  <a:pt x="260" y="65"/>
                  <a:pt x="260" y="65"/>
                  <a:pt x="260" y="65"/>
                </a:cubicBezTo>
                <a:cubicBezTo>
                  <a:pt x="261" y="65"/>
                  <a:pt x="262" y="67"/>
                  <a:pt x="262" y="69"/>
                </a:cubicBezTo>
                <a:cubicBezTo>
                  <a:pt x="260" y="77"/>
                  <a:pt x="260" y="77"/>
                  <a:pt x="260" y="77"/>
                </a:cubicBezTo>
                <a:cubicBezTo>
                  <a:pt x="259" y="79"/>
                  <a:pt x="257" y="80"/>
                  <a:pt x="256" y="79"/>
                </a:cubicBezTo>
                <a:cubicBezTo>
                  <a:pt x="242" y="76"/>
                  <a:pt x="242" y="76"/>
                  <a:pt x="242" y="76"/>
                </a:cubicBezTo>
                <a:cubicBezTo>
                  <a:pt x="237" y="94"/>
                  <a:pt x="237" y="94"/>
                  <a:pt x="237" y="94"/>
                </a:cubicBezTo>
                <a:cubicBezTo>
                  <a:pt x="237" y="95"/>
                  <a:pt x="235" y="96"/>
                  <a:pt x="233" y="96"/>
                </a:cubicBezTo>
                <a:cubicBezTo>
                  <a:pt x="225" y="94"/>
                  <a:pt x="225" y="94"/>
                  <a:pt x="225" y="94"/>
                </a:cubicBezTo>
                <a:cubicBezTo>
                  <a:pt x="224" y="93"/>
                  <a:pt x="223" y="91"/>
                  <a:pt x="223" y="90"/>
                </a:cubicBezTo>
                <a:cubicBezTo>
                  <a:pt x="228" y="72"/>
                  <a:pt x="228" y="72"/>
                  <a:pt x="228" y="72"/>
                </a:cubicBezTo>
                <a:cubicBezTo>
                  <a:pt x="215" y="68"/>
                  <a:pt x="215" y="68"/>
                  <a:pt x="215" y="68"/>
                </a:cubicBezTo>
                <a:cubicBezTo>
                  <a:pt x="213" y="68"/>
                  <a:pt x="212" y="66"/>
                  <a:pt x="212" y="64"/>
                </a:cubicBezTo>
                <a:moveTo>
                  <a:pt x="279" y="127"/>
                </a:moveTo>
                <a:cubicBezTo>
                  <a:pt x="267" y="148"/>
                  <a:pt x="267" y="148"/>
                  <a:pt x="267" y="148"/>
                </a:cubicBezTo>
                <a:cubicBezTo>
                  <a:pt x="238" y="131"/>
                  <a:pt x="204" y="122"/>
                  <a:pt x="170" y="122"/>
                </a:cubicBezTo>
                <a:cubicBezTo>
                  <a:pt x="136" y="122"/>
                  <a:pt x="102" y="131"/>
                  <a:pt x="73" y="148"/>
                </a:cubicBezTo>
                <a:cubicBezTo>
                  <a:pt x="61" y="127"/>
                  <a:pt x="61" y="127"/>
                  <a:pt x="61" y="127"/>
                </a:cubicBezTo>
                <a:cubicBezTo>
                  <a:pt x="94" y="108"/>
                  <a:pt x="132" y="98"/>
                  <a:pt x="170" y="98"/>
                </a:cubicBezTo>
                <a:cubicBezTo>
                  <a:pt x="209" y="98"/>
                  <a:pt x="246" y="108"/>
                  <a:pt x="279" y="127"/>
                </a:cubicBezTo>
                <a:moveTo>
                  <a:pt x="267" y="88"/>
                </a:moveTo>
                <a:cubicBezTo>
                  <a:pt x="271" y="81"/>
                  <a:pt x="280" y="74"/>
                  <a:pt x="289" y="76"/>
                </a:cubicBezTo>
                <a:cubicBezTo>
                  <a:pt x="291" y="76"/>
                  <a:pt x="294" y="77"/>
                  <a:pt x="296" y="79"/>
                </a:cubicBezTo>
                <a:cubicBezTo>
                  <a:pt x="295" y="76"/>
                  <a:pt x="295" y="72"/>
                  <a:pt x="297" y="70"/>
                </a:cubicBezTo>
                <a:cubicBezTo>
                  <a:pt x="297" y="69"/>
                  <a:pt x="302" y="60"/>
                  <a:pt x="318" y="59"/>
                </a:cubicBezTo>
                <a:cubicBezTo>
                  <a:pt x="318" y="59"/>
                  <a:pt x="318" y="59"/>
                  <a:pt x="318" y="59"/>
                </a:cubicBezTo>
                <a:cubicBezTo>
                  <a:pt x="318" y="59"/>
                  <a:pt x="318" y="60"/>
                  <a:pt x="318" y="60"/>
                </a:cubicBezTo>
                <a:cubicBezTo>
                  <a:pt x="285" y="117"/>
                  <a:pt x="285" y="117"/>
                  <a:pt x="285" y="117"/>
                </a:cubicBezTo>
                <a:cubicBezTo>
                  <a:pt x="285" y="118"/>
                  <a:pt x="284" y="118"/>
                  <a:pt x="284" y="118"/>
                </a:cubicBezTo>
                <a:cubicBezTo>
                  <a:pt x="284" y="118"/>
                  <a:pt x="284" y="118"/>
                  <a:pt x="284" y="118"/>
                </a:cubicBezTo>
                <a:cubicBezTo>
                  <a:pt x="280" y="115"/>
                  <a:pt x="279" y="109"/>
                  <a:pt x="281" y="105"/>
                </a:cubicBezTo>
                <a:cubicBezTo>
                  <a:pt x="282" y="104"/>
                  <a:pt x="283" y="103"/>
                  <a:pt x="284" y="102"/>
                </a:cubicBezTo>
                <a:cubicBezTo>
                  <a:pt x="281" y="101"/>
                  <a:pt x="273" y="99"/>
                  <a:pt x="267" y="89"/>
                </a:cubicBezTo>
                <a:cubicBezTo>
                  <a:pt x="267" y="89"/>
                  <a:pt x="267" y="89"/>
                  <a:pt x="267" y="88"/>
                </a:cubicBezTo>
                <a:moveTo>
                  <a:pt x="0" y="0"/>
                </a:moveTo>
                <a:cubicBezTo>
                  <a:pt x="0" y="0"/>
                  <a:pt x="0" y="53"/>
                  <a:pt x="0" y="224"/>
                </a:cubicBezTo>
                <a:cubicBezTo>
                  <a:pt x="0" y="398"/>
                  <a:pt x="170" y="462"/>
                  <a:pt x="170" y="462"/>
                </a:cubicBezTo>
                <a:cubicBezTo>
                  <a:pt x="170" y="462"/>
                  <a:pt x="340" y="398"/>
                  <a:pt x="340" y="224"/>
                </a:cubicBezTo>
                <a:cubicBezTo>
                  <a:pt x="340" y="53"/>
                  <a:pt x="340" y="0"/>
                  <a:pt x="340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4365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grpSp>
        <p:nvGrpSpPr>
          <p:cNvPr id="30" name="Group 29"/>
          <p:cNvGrpSpPr/>
          <p:nvPr userDrawn="1"/>
        </p:nvGrpSpPr>
        <p:grpSpPr>
          <a:xfrm>
            <a:off x="3312000" y="2335988"/>
            <a:ext cx="2346629" cy="483805"/>
            <a:chOff x="2744169" y="2638809"/>
            <a:chExt cx="2346629" cy="483805"/>
          </a:xfrm>
        </p:grpSpPr>
        <p:sp>
          <p:nvSpPr>
            <p:cNvPr id="31" name="Freeform 6"/>
            <p:cNvSpPr>
              <a:spLocks noEditPoints="1"/>
            </p:cNvSpPr>
            <p:nvPr userDrawn="1"/>
          </p:nvSpPr>
          <p:spPr bwMode="auto">
            <a:xfrm>
              <a:off x="2744169" y="2638809"/>
              <a:ext cx="2157857" cy="234000"/>
            </a:xfrm>
            <a:custGeom>
              <a:avLst/>
              <a:gdLst>
                <a:gd name="T0" fmla="*/ 1216 w 1272"/>
                <a:gd name="T1" fmla="*/ 33 h 137"/>
                <a:gd name="T2" fmla="*/ 1233 w 1272"/>
                <a:gd name="T3" fmla="*/ 137 h 137"/>
                <a:gd name="T4" fmla="*/ 1167 w 1272"/>
                <a:gd name="T5" fmla="*/ 44 h 137"/>
                <a:gd name="T6" fmla="*/ 1168 w 1272"/>
                <a:gd name="T7" fmla="*/ 109 h 137"/>
                <a:gd name="T8" fmla="*/ 1193 w 1272"/>
                <a:gd name="T9" fmla="*/ 31 h 137"/>
                <a:gd name="T10" fmla="*/ 1115 w 1272"/>
                <a:gd name="T11" fmla="*/ 45 h 137"/>
                <a:gd name="T12" fmla="*/ 1115 w 1272"/>
                <a:gd name="T13" fmla="*/ 12 h 137"/>
                <a:gd name="T14" fmla="*/ 1090 w 1272"/>
                <a:gd name="T15" fmla="*/ 45 h 137"/>
                <a:gd name="T16" fmla="*/ 1138 w 1272"/>
                <a:gd name="T17" fmla="*/ 109 h 137"/>
                <a:gd name="T18" fmla="*/ 1021 w 1272"/>
                <a:gd name="T19" fmla="*/ 95 h 137"/>
                <a:gd name="T20" fmla="*/ 1039 w 1272"/>
                <a:gd name="T21" fmla="*/ 52 h 137"/>
                <a:gd name="T22" fmla="*/ 1051 w 1272"/>
                <a:gd name="T23" fmla="*/ 31 h 137"/>
                <a:gd name="T24" fmla="*/ 1052 w 1272"/>
                <a:gd name="T25" fmla="*/ 98 h 137"/>
                <a:gd name="T26" fmla="*/ 991 w 1272"/>
                <a:gd name="T27" fmla="*/ 109 h 137"/>
                <a:gd name="T28" fmla="*/ 998 w 1272"/>
                <a:gd name="T29" fmla="*/ 0 h 137"/>
                <a:gd name="T30" fmla="*/ 967 w 1272"/>
                <a:gd name="T31" fmla="*/ 96 h 137"/>
                <a:gd name="T32" fmla="*/ 974 w 1272"/>
                <a:gd name="T33" fmla="*/ 33 h 137"/>
                <a:gd name="T34" fmla="*/ 938 w 1272"/>
                <a:gd name="T35" fmla="*/ 33 h 137"/>
                <a:gd name="T36" fmla="*/ 938 w 1272"/>
                <a:gd name="T37" fmla="*/ 81 h 137"/>
                <a:gd name="T38" fmla="*/ 967 w 1272"/>
                <a:gd name="T39" fmla="*/ 96 h 137"/>
                <a:gd name="T40" fmla="*/ 864 w 1272"/>
                <a:gd name="T41" fmla="*/ 33 h 137"/>
                <a:gd name="T42" fmla="*/ 865 w 1272"/>
                <a:gd name="T43" fmla="*/ 68 h 137"/>
                <a:gd name="T44" fmla="*/ 901 w 1272"/>
                <a:gd name="T45" fmla="*/ 109 h 137"/>
                <a:gd name="T46" fmla="*/ 800 w 1272"/>
                <a:gd name="T47" fmla="*/ 44 h 137"/>
                <a:gd name="T48" fmla="*/ 801 w 1272"/>
                <a:gd name="T49" fmla="*/ 31 h 137"/>
                <a:gd name="T50" fmla="*/ 820 w 1272"/>
                <a:gd name="T51" fmla="*/ 83 h 137"/>
                <a:gd name="T52" fmla="*/ 834 w 1272"/>
                <a:gd name="T53" fmla="*/ 69 h 137"/>
                <a:gd name="T54" fmla="*/ 736 w 1272"/>
                <a:gd name="T55" fmla="*/ 59 h 137"/>
                <a:gd name="T56" fmla="*/ 699 w 1272"/>
                <a:gd name="T57" fmla="*/ 9 h 137"/>
                <a:gd name="T58" fmla="*/ 752 w 1272"/>
                <a:gd name="T59" fmla="*/ 59 h 137"/>
                <a:gd name="T60" fmla="*/ 623 w 1272"/>
                <a:gd name="T61" fmla="*/ 2 h 137"/>
                <a:gd name="T62" fmla="*/ 572 w 1272"/>
                <a:gd name="T63" fmla="*/ 33 h 137"/>
                <a:gd name="T64" fmla="*/ 599 w 1272"/>
                <a:gd name="T65" fmla="*/ 109 h 137"/>
                <a:gd name="T66" fmla="*/ 599 w 1272"/>
                <a:gd name="T67" fmla="*/ 33 h 137"/>
                <a:gd name="T68" fmla="*/ 526 w 1272"/>
                <a:gd name="T69" fmla="*/ 97 h 137"/>
                <a:gd name="T70" fmla="*/ 563 w 1272"/>
                <a:gd name="T71" fmla="*/ 70 h 137"/>
                <a:gd name="T72" fmla="*/ 563 w 1272"/>
                <a:gd name="T73" fmla="*/ 70 h 137"/>
                <a:gd name="T74" fmla="*/ 425 w 1272"/>
                <a:gd name="T75" fmla="*/ 109 h 137"/>
                <a:gd name="T76" fmla="*/ 351 w 1272"/>
                <a:gd name="T77" fmla="*/ 70 h 137"/>
                <a:gd name="T78" fmla="*/ 372 w 1272"/>
                <a:gd name="T79" fmla="*/ 31 h 137"/>
                <a:gd name="T80" fmla="*/ 309 w 1272"/>
                <a:gd name="T81" fmla="*/ 70 h 137"/>
                <a:gd name="T82" fmla="*/ 309 w 1272"/>
                <a:gd name="T83" fmla="*/ 70 h 137"/>
                <a:gd name="T84" fmla="*/ 287 w 1272"/>
                <a:gd name="T85" fmla="*/ 110 h 137"/>
                <a:gd name="T86" fmla="*/ 184 w 1272"/>
                <a:gd name="T87" fmla="*/ 43 h 137"/>
                <a:gd name="T88" fmla="*/ 184 w 1272"/>
                <a:gd name="T89" fmla="*/ 109 h 137"/>
                <a:gd name="T90" fmla="*/ 219 w 1272"/>
                <a:gd name="T91" fmla="*/ 63 h 137"/>
                <a:gd name="T92" fmla="*/ 208 w 1272"/>
                <a:gd name="T93" fmla="*/ 31 h 137"/>
                <a:gd name="T94" fmla="*/ 98 w 1272"/>
                <a:gd name="T95" fmla="*/ 70 h 137"/>
                <a:gd name="T96" fmla="*/ 120 w 1272"/>
                <a:gd name="T97" fmla="*/ 31 h 137"/>
                <a:gd name="T98" fmla="*/ 56 w 1272"/>
                <a:gd name="T99" fmla="*/ 36 h 137"/>
                <a:gd name="T100" fmla="*/ 32 w 1272"/>
                <a:gd name="T101" fmla="*/ 64 h 137"/>
                <a:gd name="T102" fmla="*/ 0 w 1272"/>
                <a:gd name="T103" fmla="*/ 88 h 137"/>
                <a:gd name="T104" fmla="*/ 21 w 1272"/>
                <a:gd name="T105" fmla="*/ 3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72" h="137">
                  <a:moveTo>
                    <a:pt x="1272" y="33"/>
                  </a:moveTo>
                  <a:cubicBezTo>
                    <a:pt x="1256" y="33"/>
                    <a:pt x="1256" y="33"/>
                    <a:pt x="1256" y="33"/>
                  </a:cubicBezTo>
                  <a:cubicBezTo>
                    <a:pt x="1236" y="93"/>
                    <a:pt x="1236" y="93"/>
                    <a:pt x="1236" y="93"/>
                  </a:cubicBezTo>
                  <a:cubicBezTo>
                    <a:pt x="1216" y="33"/>
                    <a:pt x="1216" y="33"/>
                    <a:pt x="1216" y="33"/>
                  </a:cubicBezTo>
                  <a:cubicBezTo>
                    <a:pt x="1198" y="33"/>
                    <a:pt x="1198" y="33"/>
                    <a:pt x="1198" y="33"/>
                  </a:cubicBezTo>
                  <a:cubicBezTo>
                    <a:pt x="1227" y="109"/>
                    <a:pt x="1227" y="109"/>
                    <a:pt x="1227" y="109"/>
                  </a:cubicBezTo>
                  <a:cubicBezTo>
                    <a:pt x="1217" y="137"/>
                    <a:pt x="1217" y="137"/>
                    <a:pt x="1217" y="137"/>
                  </a:cubicBezTo>
                  <a:cubicBezTo>
                    <a:pt x="1233" y="137"/>
                    <a:pt x="1233" y="137"/>
                    <a:pt x="1233" y="137"/>
                  </a:cubicBezTo>
                  <a:lnTo>
                    <a:pt x="1272" y="33"/>
                  </a:lnTo>
                  <a:close/>
                  <a:moveTo>
                    <a:pt x="1189" y="31"/>
                  </a:moveTo>
                  <a:cubicBezTo>
                    <a:pt x="1180" y="31"/>
                    <a:pt x="1172" y="36"/>
                    <a:pt x="1168" y="44"/>
                  </a:cubicBezTo>
                  <a:cubicBezTo>
                    <a:pt x="1167" y="44"/>
                    <a:pt x="1167" y="44"/>
                    <a:pt x="1167" y="44"/>
                  </a:cubicBezTo>
                  <a:cubicBezTo>
                    <a:pt x="1167" y="33"/>
                    <a:pt x="1167" y="33"/>
                    <a:pt x="1167" y="33"/>
                  </a:cubicBezTo>
                  <a:cubicBezTo>
                    <a:pt x="1152" y="33"/>
                    <a:pt x="1152" y="33"/>
                    <a:pt x="1152" y="33"/>
                  </a:cubicBezTo>
                  <a:cubicBezTo>
                    <a:pt x="1152" y="109"/>
                    <a:pt x="1152" y="109"/>
                    <a:pt x="1152" y="109"/>
                  </a:cubicBezTo>
                  <a:cubicBezTo>
                    <a:pt x="1168" y="109"/>
                    <a:pt x="1168" y="109"/>
                    <a:pt x="1168" y="109"/>
                  </a:cubicBezTo>
                  <a:cubicBezTo>
                    <a:pt x="1168" y="66"/>
                    <a:pt x="1168" y="66"/>
                    <a:pt x="1168" y="66"/>
                  </a:cubicBezTo>
                  <a:cubicBezTo>
                    <a:pt x="1168" y="53"/>
                    <a:pt x="1176" y="45"/>
                    <a:pt x="1187" y="45"/>
                  </a:cubicBezTo>
                  <a:cubicBezTo>
                    <a:pt x="1189" y="45"/>
                    <a:pt x="1191" y="46"/>
                    <a:pt x="1192" y="46"/>
                  </a:cubicBezTo>
                  <a:cubicBezTo>
                    <a:pt x="1193" y="31"/>
                    <a:pt x="1193" y="31"/>
                    <a:pt x="1193" y="31"/>
                  </a:cubicBezTo>
                  <a:cubicBezTo>
                    <a:pt x="1192" y="31"/>
                    <a:pt x="1191" y="31"/>
                    <a:pt x="1189" y="31"/>
                  </a:cubicBezTo>
                  <a:moveTo>
                    <a:pt x="1129" y="96"/>
                  </a:moveTo>
                  <a:cubicBezTo>
                    <a:pt x="1120" y="96"/>
                    <a:pt x="1115" y="91"/>
                    <a:pt x="1115" y="80"/>
                  </a:cubicBezTo>
                  <a:cubicBezTo>
                    <a:pt x="1115" y="45"/>
                    <a:pt x="1115" y="45"/>
                    <a:pt x="1115" y="45"/>
                  </a:cubicBezTo>
                  <a:cubicBezTo>
                    <a:pt x="1135" y="45"/>
                    <a:pt x="1135" y="45"/>
                    <a:pt x="1135" y="45"/>
                  </a:cubicBezTo>
                  <a:cubicBezTo>
                    <a:pt x="1135" y="33"/>
                    <a:pt x="1135" y="33"/>
                    <a:pt x="1135" y="33"/>
                  </a:cubicBezTo>
                  <a:cubicBezTo>
                    <a:pt x="1115" y="33"/>
                    <a:pt x="1115" y="33"/>
                    <a:pt x="1115" y="33"/>
                  </a:cubicBezTo>
                  <a:cubicBezTo>
                    <a:pt x="1115" y="12"/>
                    <a:pt x="1115" y="12"/>
                    <a:pt x="1115" y="12"/>
                  </a:cubicBezTo>
                  <a:cubicBezTo>
                    <a:pt x="1100" y="14"/>
                    <a:pt x="1100" y="14"/>
                    <a:pt x="1100" y="14"/>
                  </a:cubicBezTo>
                  <a:cubicBezTo>
                    <a:pt x="1100" y="33"/>
                    <a:pt x="1100" y="33"/>
                    <a:pt x="1100" y="33"/>
                  </a:cubicBezTo>
                  <a:cubicBezTo>
                    <a:pt x="1090" y="33"/>
                    <a:pt x="1090" y="33"/>
                    <a:pt x="1090" y="33"/>
                  </a:cubicBezTo>
                  <a:cubicBezTo>
                    <a:pt x="1090" y="45"/>
                    <a:pt x="1090" y="45"/>
                    <a:pt x="1090" y="45"/>
                  </a:cubicBezTo>
                  <a:cubicBezTo>
                    <a:pt x="1100" y="45"/>
                    <a:pt x="1100" y="45"/>
                    <a:pt x="1100" y="45"/>
                  </a:cubicBezTo>
                  <a:cubicBezTo>
                    <a:pt x="1100" y="81"/>
                    <a:pt x="1100" y="81"/>
                    <a:pt x="1100" y="81"/>
                  </a:cubicBezTo>
                  <a:cubicBezTo>
                    <a:pt x="1100" y="104"/>
                    <a:pt x="1115" y="110"/>
                    <a:pt x="1128" y="110"/>
                  </a:cubicBezTo>
                  <a:cubicBezTo>
                    <a:pt x="1132" y="110"/>
                    <a:pt x="1136" y="109"/>
                    <a:pt x="1138" y="109"/>
                  </a:cubicBezTo>
                  <a:cubicBezTo>
                    <a:pt x="1138" y="94"/>
                    <a:pt x="1138" y="94"/>
                    <a:pt x="1138" y="94"/>
                  </a:cubicBezTo>
                  <a:cubicBezTo>
                    <a:pt x="1136" y="95"/>
                    <a:pt x="1132" y="96"/>
                    <a:pt x="1129" y="96"/>
                  </a:cubicBezTo>
                  <a:moveTo>
                    <a:pt x="1030" y="85"/>
                  </a:moveTo>
                  <a:cubicBezTo>
                    <a:pt x="1021" y="95"/>
                    <a:pt x="1021" y="95"/>
                    <a:pt x="1021" y="95"/>
                  </a:cubicBezTo>
                  <a:cubicBezTo>
                    <a:pt x="1026" y="103"/>
                    <a:pt x="1036" y="110"/>
                    <a:pt x="1051" y="110"/>
                  </a:cubicBezTo>
                  <a:cubicBezTo>
                    <a:pt x="1069" y="110"/>
                    <a:pt x="1081" y="101"/>
                    <a:pt x="1081" y="86"/>
                  </a:cubicBezTo>
                  <a:cubicBezTo>
                    <a:pt x="1081" y="72"/>
                    <a:pt x="1069" y="67"/>
                    <a:pt x="1055" y="63"/>
                  </a:cubicBezTo>
                  <a:cubicBezTo>
                    <a:pt x="1046" y="61"/>
                    <a:pt x="1039" y="58"/>
                    <a:pt x="1039" y="52"/>
                  </a:cubicBezTo>
                  <a:cubicBezTo>
                    <a:pt x="1039" y="47"/>
                    <a:pt x="1043" y="43"/>
                    <a:pt x="1051" y="43"/>
                  </a:cubicBezTo>
                  <a:cubicBezTo>
                    <a:pt x="1060" y="43"/>
                    <a:pt x="1068" y="48"/>
                    <a:pt x="1072" y="54"/>
                  </a:cubicBezTo>
                  <a:cubicBezTo>
                    <a:pt x="1080" y="43"/>
                    <a:pt x="1080" y="43"/>
                    <a:pt x="1080" y="43"/>
                  </a:cubicBezTo>
                  <a:cubicBezTo>
                    <a:pt x="1073" y="36"/>
                    <a:pt x="1064" y="31"/>
                    <a:pt x="1051" y="31"/>
                  </a:cubicBezTo>
                  <a:cubicBezTo>
                    <a:pt x="1035" y="31"/>
                    <a:pt x="1024" y="39"/>
                    <a:pt x="1024" y="53"/>
                  </a:cubicBezTo>
                  <a:cubicBezTo>
                    <a:pt x="1024" y="67"/>
                    <a:pt x="1036" y="72"/>
                    <a:pt x="1050" y="76"/>
                  </a:cubicBezTo>
                  <a:cubicBezTo>
                    <a:pt x="1060" y="78"/>
                    <a:pt x="1066" y="82"/>
                    <a:pt x="1066" y="88"/>
                  </a:cubicBezTo>
                  <a:cubicBezTo>
                    <a:pt x="1066" y="94"/>
                    <a:pt x="1060" y="98"/>
                    <a:pt x="1052" y="98"/>
                  </a:cubicBezTo>
                  <a:cubicBezTo>
                    <a:pt x="1041" y="98"/>
                    <a:pt x="1033" y="92"/>
                    <a:pt x="1030" y="85"/>
                  </a:cubicBezTo>
                  <a:moveTo>
                    <a:pt x="1006" y="33"/>
                  </a:moveTo>
                  <a:cubicBezTo>
                    <a:pt x="991" y="33"/>
                    <a:pt x="991" y="33"/>
                    <a:pt x="991" y="33"/>
                  </a:cubicBezTo>
                  <a:cubicBezTo>
                    <a:pt x="991" y="109"/>
                    <a:pt x="991" y="109"/>
                    <a:pt x="991" y="109"/>
                  </a:cubicBezTo>
                  <a:cubicBezTo>
                    <a:pt x="1006" y="109"/>
                    <a:pt x="1006" y="109"/>
                    <a:pt x="1006" y="109"/>
                  </a:cubicBezTo>
                  <a:lnTo>
                    <a:pt x="1006" y="33"/>
                  </a:lnTo>
                  <a:close/>
                  <a:moveTo>
                    <a:pt x="1008" y="10"/>
                  </a:moveTo>
                  <a:cubicBezTo>
                    <a:pt x="1008" y="4"/>
                    <a:pt x="1004" y="0"/>
                    <a:pt x="998" y="0"/>
                  </a:cubicBezTo>
                  <a:cubicBezTo>
                    <a:pt x="993" y="0"/>
                    <a:pt x="988" y="4"/>
                    <a:pt x="988" y="10"/>
                  </a:cubicBezTo>
                  <a:cubicBezTo>
                    <a:pt x="988" y="16"/>
                    <a:pt x="993" y="20"/>
                    <a:pt x="998" y="20"/>
                  </a:cubicBezTo>
                  <a:cubicBezTo>
                    <a:pt x="1004" y="20"/>
                    <a:pt x="1008" y="16"/>
                    <a:pt x="1008" y="10"/>
                  </a:cubicBezTo>
                  <a:moveTo>
                    <a:pt x="967" y="96"/>
                  </a:moveTo>
                  <a:cubicBezTo>
                    <a:pt x="958" y="96"/>
                    <a:pt x="953" y="91"/>
                    <a:pt x="953" y="80"/>
                  </a:cubicBezTo>
                  <a:cubicBezTo>
                    <a:pt x="953" y="45"/>
                    <a:pt x="953" y="45"/>
                    <a:pt x="953" y="45"/>
                  </a:cubicBezTo>
                  <a:cubicBezTo>
                    <a:pt x="974" y="45"/>
                    <a:pt x="974" y="45"/>
                    <a:pt x="974" y="45"/>
                  </a:cubicBezTo>
                  <a:cubicBezTo>
                    <a:pt x="974" y="33"/>
                    <a:pt x="974" y="33"/>
                    <a:pt x="974" y="33"/>
                  </a:cubicBezTo>
                  <a:cubicBezTo>
                    <a:pt x="953" y="33"/>
                    <a:pt x="953" y="33"/>
                    <a:pt x="953" y="33"/>
                  </a:cubicBezTo>
                  <a:cubicBezTo>
                    <a:pt x="953" y="12"/>
                    <a:pt x="953" y="12"/>
                    <a:pt x="953" y="12"/>
                  </a:cubicBezTo>
                  <a:cubicBezTo>
                    <a:pt x="938" y="14"/>
                    <a:pt x="938" y="14"/>
                    <a:pt x="938" y="14"/>
                  </a:cubicBezTo>
                  <a:cubicBezTo>
                    <a:pt x="938" y="33"/>
                    <a:pt x="938" y="33"/>
                    <a:pt x="938" y="33"/>
                  </a:cubicBezTo>
                  <a:cubicBezTo>
                    <a:pt x="928" y="33"/>
                    <a:pt x="928" y="33"/>
                    <a:pt x="928" y="33"/>
                  </a:cubicBezTo>
                  <a:cubicBezTo>
                    <a:pt x="928" y="45"/>
                    <a:pt x="928" y="45"/>
                    <a:pt x="928" y="45"/>
                  </a:cubicBezTo>
                  <a:cubicBezTo>
                    <a:pt x="938" y="45"/>
                    <a:pt x="938" y="45"/>
                    <a:pt x="938" y="45"/>
                  </a:cubicBezTo>
                  <a:cubicBezTo>
                    <a:pt x="938" y="81"/>
                    <a:pt x="938" y="81"/>
                    <a:pt x="938" y="81"/>
                  </a:cubicBezTo>
                  <a:cubicBezTo>
                    <a:pt x="938" y="104"/>
                    <a:pt x="953" y="110"/>
                    <a:pt x="966" y="110"/>
                  </a:cubicBezTo>
                  <a:cubicBezTo>
                    <a:pt x="971" y="110"/>
                    <a:pt x="974" y="109"/>
                    <a:pt x="977" y="109"/>
                  </a:cubicBezTo>
                  <a:cubicBezTo>
                    <a:pt x="977" y="94"/>
                    <a:pt x="977" y="94"/>
                    <a:pt x="977" y="94"/>
                  </a:cubicBezTo>
                  <a:cubicBezTo>
                    <a:pt x="974" y="95"/>
                    <a:pt x="971" y="96"/>
                    <a:pt x="967" y="96"/>
                  </a:cubicBezTo>
                  <a:moveTo>
                    <a:pt x="889" y="31"/>
                  </a:moveTo>
                  <a:cubicBezTo>
                    <a:pt x="879" y="31"/>
                    <a:pt x="870" y="36"/>
                    <a:pt x="866" y="43"/>
                  </a:cubicBezTo>
                  <a:cubicBezTo>
                    <a:pt x="865" y="43"/>
                    <a:pt x="865" y="43"/>
                    <a:pt x="865" y="43"/>
                  </a:cubicBezTo>
                  <a:cubicBezTo>
                    <a:pt x="864" y="33"/>
                    <a:pt x="864" y="33"/>
                    <a:pt x="864" y="33"/>
                  </a:cubicBezTo>
                  <a:cubicBezTo>
                    <a:pt x="850" y="33"/>
                    <a:pt x="850" y="33"/>
                    <a:pt x="850" y="33"/>
                  </a:cubicBezTo>
                  <a:cubicBezTo>
                    <a:pt x="850" y="109"/>
                    <a:pt x="850" y="109"/>
                    <a:pt x="850" y="109"/>
                  </a:cubicBezTo>
                  <a:cubicBezTo>
                    <a:pt x="865" y="109"/>
                    <a:pt x="865" y="109"/>
                    <a:pt x="865" y="109"/>
                  </a:cubicBezTo>
                  <a:cubicBezTo>
                    <a:pt x="865" y="68"/>
                    <a:pt x="865" y="68"/>
                    <a:pt x="865" y="68"/>
                  </a:cubicBezTo>
                  <a:cubicBezTo>
                    <a:pt x="865" y="60"/>
                    <a:pt x="867" y="55"/>
                    <a:pt x="870" y="51"/>
                  </a:cubicBezTo>
                  <a:cubicBezTo>
                    <a:pt x="874" y="47"/>
                    <a:pt x="880" y="44"/>
                    <a:pt x="885" y="44"/>
                  </a:cubicBezTo>
                  <a:cubicBezTo>
                    <a:pt x="895" y="44"/>
                    <a:pt x="901" y="50"/>
                    <a:pt x="901" y="63"/>
                  </a:cubicBezTo>
                  <a:cubicBezTo>
                    <a:pt x="901" y="109"/>
                    <a:pt x="901" y="109"/>
                    <a:pt x="901" y="109"/>
                  </a:cubicBezTo>
                  <a:cubicBezTo>
                    <a:pt x="916" y="109"/>
                    <a:pt x="916" y="109"/>
                    <a:pt x="916" y="109"/>
                  </a:cubicBezTo>
                  <a:cubicBezTo>
                    <a:pt x="916" y="58"/>
                    <a:pt x="916" y="58"/>
                    <a:pt x="916" y="58"/>
                  </a:cubicBezTo>
                  <a:cubicBezTo>
                    <a:pt x="916" y="38"/>
                    <a:pt x="903" y="31"/>
                    <a:pt x="889" y="31"/>
                  </a:cubicBezTo>
                  <a:moveTo>
                    <a:pt x="800" y="44"/>
                  </a:moveTo>
                  <a:cubicBezTo>
                    <a:pt x="811" y="44"/>
                    <a:pt x="818" y="51"/>
                    <a:pt x="819" y="62"/>
                  </a:cubicBezTo>
                  <a:cubicBezTo>
                    <a:pt x="780" y="62"/>
                    <a:pt x="780" y="62"/>
                    <a:pt x="780" y="62"/>
                  </a:cubicBezTo>
                  <a:cubicBezTo>
                    <a:pt x="782" y="50"/>
                    <a:pt x="790" y="44"/>
                    <a:pt x="800" y="44"/>
                  </a:cubicBezTo>
                  <a:moveTo>
                    <a:pt x="801" y="31"/>
                  </a:moveTo>
                  <a:cubicBezTo>
                    <a:pt x="779" y="31"/>
                    <a:pt x="764" y="47"/>
                    <a:pt x="764" y="70"/>
                  </a:cubicBezTo>
                  <a:cubicBezTo>
                    <a:pt x="764" y="95"/>
                    <a:pt x="780" y="110"/>
                    <a:pt x="801" y="110"/>
                  </a:cubicBezTo>
                  <a:cubicBezTo>
                    <a:pt x="816" y="110"/>
                    <a:pt x="828" y="101"/>
                    <a:pt x="832" y="90"/>
                  </a:cubicBezTo>
                  <a:cubicBezTo>
                    <a:pt x="820" y="83"/>
                    <a:pt x="820" y="83"/>
                    <a:pt x="820" y="83"/>
                  </a:cubicBezTo>
                  <a:cubicBezTo>
                    <a:pt x="816" y="93"/>
                    <a:pt x="809" y="97"/>
                    <a:pt x="801" y="97"/>
                  </a:cubicBezTo>
                  <a:cubicBezTo>
                    <a:pt x="789" y="97"/>
                    <a:pt x="780" y="88"/>
                    <a:pt x="780" y="72"/>
                  </a:cubicBezTo>
                  <a:cubicBezTo>
                    <a:pt x="834" y="72"/>
                    <a:pt x="834" y="72"/>
                    <a:pt x="834" y="72"/>
                  </a:cubicBezTo>
                  <a:cubicBezTo>
                    <a:pt x="834" y="69"/>
                    <a:pt x="834" y="69"/>
                    <a:pt x="834" y="69"/>
                  </a:cubicBezTo>
                  <a:cubicBezTo>
                    <a:pt x="834" y="48"/>
                    <a:pt x="822" y="31"/>
                    <a:pt x="801" y="31"/>
                  </a:cubicBezTo>
                  <a:moveTo>
                    <a:pt x="684" y="23"/>
                  </a:moveTo>
                  <a:cubicBezTo>
                    <a:pt x="698" y="23"/>
                    <a:pt x="698" y="23"/>
                    <a:pt x="698" y="23"/>
                  </a:cubicBezTo>
                  <a:cubicBezTo>
                    <a:pt x="726" y="23"/>
                    <a:pt x="736" y="36"/>
                    <a:pt x="736" y="59"/>
                  </a:cubicBezTo>
                  <a:cubicBezTo>
                    <a:pt x="736" y="82"/>
                    <a:pt x="726" y="95"/>
                    <a:pt x="698" y="95"/>
                  </a:cubicBezTo>
                  <a:cubicBezTo>
                    <a:pt x="684" y="95"/>
                    <a:pt x="684" y="95"/>
                    <a:pt x="684" y="95"/>
                  </a:cubicBezTo>
                  <a:lnTo>
                    <a:pt x="684" y="23"/>
                  </a:lnTo>
                  <a:close/>
                  <a:moveTo>
                    <a:pt x="699" y="9"/>
                  </a:moveTo>
                  <a:cubicBezTo>
                    <a:pt x="668" y="9"/>
                    <a:pt x="668" y="9"/>
                    <a:pt x="668" y="9"/>
                  </a:cubicBezTo>
                  <a:cubicBezTo>
                    <a:pt x="668" y="109"/>
                    <a:pt x="668" y="109"/>
                    <a:pt x="668" y="109"/>
                  </a:cubicBezTo>
                  <a:cubicBezTo>
                    <a:pt x="699" y="109"/>
                    <a:pt x="699" y="109"/>
                    <a:pt x="699" y="109"/>
                  </a:cubicBezTo>
                  <a:cubicBezTo>
                    <a:pt x="736" y="109"/>
                    <a:pt x="752" y="89"/>
                    <a:pt x="752" y="59"/>
                  </a:cubicBezTo>
                  <a:cubicBezTo>
                    <a:pt x="752" y="28"/>
                    <a:pt x="736" y="9"/>
                    <a:pt x="699" y="9"/>
                  </a:cubicBezTo>
                  <a:moveTo>
                    <a:pt x="613" y="15"/>
                  </a:moveTo>
                  <a:cubicBezTo>
                    <a:pt x="617" y="15"/>
                    <a:pt x="620" y="15"/>
                    <a:pt x="623" y="16"/>
                  </a:cubicBezTo>
                  <a:cubicBezTo>
                    <a:pt x="623" y="2"/>
                    <a:pt x="623" y="2"/>
                    <a:pt x="623" y="2"/>
                  </a:cubicBezTo>
                  <a:cubicBezTo>
                    <a:pt x="620" y="1"/>
                    <a:pt x="617" y="1"/>
                    <a:pt x="612" y="1"/>
                  </a:cubicBezTo>
                  <a:cubicBezTo>
                    <a:pt x="599" y="1"/>
                    <a:pt x="584" y="7"/>
                    <a:pt x="584" y="29"/>
                  </a:cubicBezTo>
                  <a:cubicBezTo>
                    <a:pt x="584" y="33"/>
                    <a:pt x="584" y="33"/>
                    <a:pt x="584" y="33"/>
                  </a:cubicBezTo>
                  <a:cubicBezTo>
                    <a:pt x="572" y="33"/>
                    <a:pt x="572" y="33"/>
                    <a:pt x="572" y="33"/>
                  </a:cubicBezTo>
                  <a:cubicBezTo>
                    <a:pt x="572" y="45"/>
                    <a:pt x="572" y="45"/>
                    <a:pt x="572" y="45"/>
                  </a:cubicBezTo>
                  <a:cubicBezTo>
                    <a:pt x="584" y="45"/>
                    <a:pt x="584" y="45"/>
                    <a:pt x="584" y="45"/>
                  </a:cubicBezTo>
                  <a:cubicBezTo>
                    <a:pt x="584" y="109"/>
                    <a:pt x="584" y="109"/>
                    <a:pt x="584" y="109"/>
                  </a:cubicBezTo>
                  <a:cubicBezTo>
                    <a:pt x="599" y="109"/>
                    <a:pt x="599" y="109"/>
                    <a:pt x="599" y="109"/>
                  </a:cubicBezTo>
                  <a:cubicBezTo>
                    <a:pt x="599" y="45"/>
                    <a:pt x="599" y="45"/>
                    <a:pt x="599" y="45"/>
                  </a:cubicBezTo>
                  <a:cubicBezTo>
                    <a:pt x="620" y="45"/>
                    <a:pt x="620" y="45"/>
                    <a:pt x="620" y="45"/>
                  </a:cubicBezTo>
                  <a:cubicBezTo>
                    <a:pt x="620" y="33"/>
                    <a:pt x="620" y="33"/>
                    <a:pt x="620" y="33"/>
                  </a:cubicBezTo>
                  <a:cubicBezTo>
                    <a:pt x="599" y="33"/>
                    <a:pt x="599" y="33"/>
                    <a:pt x="599" y="33"/>
                  </a:cubicBezTo>
                  <a:cubicBezTo>
                    <a:pt x="599" y="31"/>
                    <a:pt x="599" y="31"/>
                    <a:pt x="599" y="31"/>
                  </a:cubicBezTo>
                  <a:cubicBezTo>
                    <a:pt x="599" y="20"/>
                    <a:pt x="604" y="15"/>
                    <a:pt x="613" y="15"/>
                  </a:cubicBezTo>
                  <a:moveTo>
                    <a:pt x="548" y="70"/>
                  </a:moveTo>
                  <a:cubicBezTo>
                    <a:pt x="548" y="87"/>
                    <a:pt x="540" y="97"/>
                    <a:pt x="526" y="97"/>
                  </a:cubicBezTo>
                  <a:cubicBezTo>
                    <a:pt x="513" y="97"/>
                    <a:pt x="505" y="87"/>
                    <a:pt x="505" y="70"/>
                  </a:cubicBezTo>
                  <a:cubicBezTo>
                    <a:pt x="505" y="54"/>
                    <a:pt x="513" y="44"/>
                    <a:pt x="526" y="44"/>
                  </a:cubicBezTo>
                  <a:cubicBezTo>
                    <a:pt x="540" y="44"/>
                    <a:pt x="548" y="54"/>
                    <a:pt x="548" y="70"/>
                  </a:cubicBezTo>
                  <a:moveTo>
                    <a:pt x="563" y="70"/>
                  </a:moveTo>
                  <a:cubicBezTo>
                    <a:pt x="563" y="46"/>
                    <a:pt x="548" y="31"/>
                    <a:pt x="526" y="31"/>
                  </a:cubicBezTo>
                  <a:cubicBezTo>
                    <a:pt x="504" y="31"/>
                    <a:pt x="489" y="46"/>
                    <a:pt x="489" y="70"/>
                  </a:cubicBezTo>
                  <a:cubicBezTo>
                    <a:pt x="489" y="95"/>
                    <a:pt x="504" y="110"/>
                    <a:pt x="526" y="110"/>
                  </a:cubicBezTo>
                  <a:cubicBezTo>
                    <a:pt x="548" y="110"/>
                    <a:pt x="563" y="95"/>
                    <a:pt x="563" y="70"/>
                  </a:cubicBezTo>
                  <a:moveTo>
                    <a:pt x="440" y="109"/>
                  </a:moveTo>
                  <a:cubicBezTo>
                    <a:pt x="440" y="2"/>
                    <a:pt x="440" y="2"/>
                    <a:pt x="440" y="2"/>
                  </a:cubicBezTo>
                  <a:cubicBezTo>
                    <a:pt x="425" y="4"/>
                    <a:pt x="425" y="4"/>
                    <a:pt x="425" y="4"/>
                  </a:cubicBezTo>
                  <a:cubicBezTo>
                    <a:pt x="425" y="109"/>
                    <a:pt x="425" y="109"/>
                    <a:pt x="425" y="109"/>
                  </a:cubicBezTo>
                  <a:lnTo>
                    <a:pt x="440" y="109"/>
                  </a:lnTo>
                  <a:close/>
                  <a:moveTo>
                    <a:pt x="394" y="70"/>
                  </a:moveTo>
                  <a:cubicBezTo>
                    <a:pt x="394" y="87"/>
                    <a:pt x="386" y="97"/>
                    <a:pt x="372" y="97"/>
                  </a:cubicBezTo>
                  <a:cubicBezTo>
                    <a:pt x="359" y="97"/>
                    <a:pt x="351" y="87"/>
                    <a:pt x="351" y="70"/>
                  </a:cubicBezTo>
                  <a:cubicBezTo>
                    <a:pt x="351" y="54"/>
                    <a:pt x="359" y="44"/>
                    <a:pt x="372" y="44"/>
                  </a:cubicBezTo>
                  <a:cubicBezTo>
                    <a:pt x="386" y="44"/>
                    <a:pt x="394" y="54"/>
                    <a:pt x="394" y="70"/>
                  </a:cubicBezTo>
                  <a:moveTo>
                    <a:pt x="409" y="70"/>
                  </a:moveTo>
                  <a:cubicBezTo>
                    <a:pt x="409" y="46"/>
                    <a:pt x="394" y="31"/>
                    <a:pt x="372" y="31"/>
                  </a:cubicBezTo>
                  <a:cubicBezTo>
                    <a:pt x="351" y="31"/>
                    <a:pt x="336" y="46"/>
                    <a:pt x="336" y="70"/>
                  </a:cubicBezTo>
                  <a:cubicBezTo>
                    <a:pt x="336" y="95"/>
                    <a:pt x="351" y="110"/>
                    <a:pt x="372" y="110"/>
                  </a:cubicBezTo>
                  <a:cubicBezTo>
                    <a:pt x="394" y="110"/>
                    <a:pt x="409" y="95"/>
                    <a:pt x="409" y="70"/>
                  </a:cubicBezTo>
                  <a:moveTo>
                    <a:pt x="309" y="70"/>
                  </a:moveTo>
                  <a:cubicBezTo>
                    <a:pt x="309" y="87"/>
                    <a:pt x="301" y="97"/>
                    <a:pt x="287" y="97"/>
                  </a:cubicBezTo>
                  <a:cubicBezTo>
                    <a:pt x="274" y="97"/>
                    <a:pt x="266" y="87"/>
                    <a:pt x="266" y="70"/>
                  </a:cubicBezTo>
                  <a:cubicBezTo>
                    <a:pt x="266" y="54"/>
                    <a:pt x="274" y="44"/>
                    <a:pt x="287" y="44"/>
                  </a:cubicBezTo>
                  <a:cubicBezTo>
                    <a:pt x="301" y="44"/>
                    <a:pt x="309" y="54"/>
                    <a:pt x="309" y="70"/>
                  </a:cubicBezTo>
                  <a:moveTo>
                    <a:pt x="324" y="70"/>
                  </a:moveTo>
                  <a:cubicBezTo>
                    <a:pt x="324" y="46"/>
                    <a:pt x="309" y="31"/>
                    <a:pt x="287" y="31"/>
                  </a:cubicBezTo>
                  <a:cubicBezTo>
                    <a:pt x="265" y="31"/>
                    <a:pt x="251" y="46"/>
                    <a:pt x="251" y="70"/>
                  </a:cubicBezTo>
                  <a:cubicBezTo>
                    <a:pt x="251" y="95"/>
                    <a:pt x="265" y="110"/>
                    <a:pt x="287" y="110"/>
                  </a:cubicBezTo>
                  <a:cubicBezTo>
                    <a:pt x="309" y="110"/>
                    <a:pt x="324" y="95"/>
                    <a:pt x="324" y="70"/>
                  </a:cubicBezTo>
                  <a:moveTo>
                    <a:pt x="208" y="31"/>
                  </a:moveTo>
                  <a:cubicBezTo>
                    <a:pt x="197" y="31"/>
                    <a:pt x="189" y="36"/>
                    <a:pt x="185" y="43"/>
                  </a:cubicBezTo>
                  <a:cubicBezTo>
                    <a:pt x="184" y="43"/>
                    <a:pt x="184" y="43"/>
                    <a:pt x="184" y="43"/>
                  </a:cubicBezTo>
                  <a:cubicBezTo>
                    <a:pt x="184" y="2"/>
                    <a:pt x="184" y="2"/>
                    <a:pt x="184" y="2"/>
                  </a:cubicBezTo>
                  <a:cubicBezTo>
                    <a:pt x="169" y="4"/>
                    <a:pt x="169" y="4"/>
                    <a:pt x="169" y="4"/>
                  </a:cubicBezTo>
                  <a:cubicBezTo>
                    <a:pt x="169" y="109"/>
                    <a:pt x="169" y="109"/>
                    <a:pt x="169" y="109"/>
                  </a:cubicBezTo>
                  <a:cubicBezTo>
                    <a:pt x="184" y="109"/>
                    <a:pt x="184" y="109"/>
                    <a:pt x="184" y="109"/>
                  </a:cubicBezTo>
                  <a:cubicBezTo>
                    <a:pt x="184" y="68"/>
                    <a:pt x="184" y="68"/>
                    <a:pt x="184" y="68"/>
                  </a:cubicBezTo>
                  <a:cubicBezTo>
                    <a:pt x="184" y="60"/>
                    <a:pt x="186" y="55"/>
                    <a:pt x="189" y="51"/>
                  </a:cubicBezTo>
                  <a:cubicBezTo>
                    <a:pt x="193" y="47"/>
                    <a:pt x="198" y="44"/>
                    <a:pt x="204" y="44"/>
                  </a:cubicBezTo>
                  <a:cubicBezTo>
                    <a:pt x="214" y="44"/>
                    <a:pt x="219" y="50"/>
                    <a:pt x="219" y="63"/>
                  </a:cubicBezTo>
                  <a:cubicBezTo>
                    <a:pt x="219" y="109"/>
                    <a:pt x="219" y="109"/>
                    <a:pt x="219" y="109"/>
                  </a:cubicBezTo>
                  <a:cubicBezTo>
                    <a:pt x="235" y="109"/>
                    <a:pt x="235" y="109"/>
                    <a:pt x="235" y="109"/>
                  </a:cubicBezTo>
                  <a:cubicBezTo>
                    <a:pt x="235" y="58"/>
                    <a:pt x="235" y="58"/>
                    <a:pt x="235" y="58"/>
                  </a:cubicBezTo>
                  <a:cubicBezTo>
                    <a:pt x="235" y="38"/>
                    <a:pt x="222" y="31"/>
                    <a:pt x="208" y="31"/>
                  </a:cubicBezTo>
                  <a:moveTo>
                    <a:pt x="153" y="86"/>
                  </a:moveTo>
                  <a:cubicBezTo>
                    <a:pt x="139" y="81"/>
                    <a:pt x="139" y="81"/>
                    <a:pt x="139" y="81"/>
                  </a:cubicBezTo>
                  <a:cubicBezTo>
                    <a:pt x="137" y="91"/>
                    <a:pt x="128" y="97"/>
                    <a:pt x="120" y="97"/>
                  </a:cubicBezTo>
                  <a:cubicBezTo>
                    <a:pt x="107" y="97"/>
                    <a:pt x="98" y="87"/>
                    <a:pt x="98" y="70"/>
                  </a:cubicBezTo>
                  <a:cubicBezTo>
                    <a:pt x="98" y="54"/>
                    <a:pt x="106" y="44"/>
                    <a:pt x="120" y="44"/>
                  </a:cubicBezTo>
                  <a:cubicBezTo>
                    <a:pt x="128" y="44"/>
                    <a:pt x="137" y="50"/>
                    <a:pt x="139" y="60"/>
                  </a:cubicBezTo>
                  <a:cubicBezTo>
                    <a:pt x="153" y="55"/>
                    <a:pt x="153" y="55"/>
                    <a:pt x="153" y="55"/>
                  </a:cubicBezTo>
                  <a:cubicBezTo>
                    <a:pt x="149" y="40"/>
                    <a:pt x="136" y="31"/>
                    <a:pt x="120" y="31"/>
                  </a:cubicBezTo>
                  <a:cubicBezTo>
                    <a:pt x="97" y="31"/>
                    <a:pt x="83" y="47"/>
                    <a:pt x="83" y="70"/>
                  </a:cubicBezTo>
                  <a:cubicBezTo>
                    <a:pt x="83" y="95"/>
                    <a:pt x="98" y="110"/>
                    <a:pt x="120" y="110"/>
                  </a:cubicBezTo>
                  <a:cubicBezTo>
                    <a:pt x="136" y="110"/>
                    <a:pt x="149" y="101"/>
                    <a:pt x="153" y="86"/>
                  </a:cubicBezTo>
                  <a:moveTo>
                    <a:pt x="56" y="36"/>
                  </a:moveTo>
                  <a:cubicBezTo>
                    <a:pt x="70" y="28"/>
                    <a:pt x="70" y="28"/>
                    <a:pt x="70" y="28"/>
                  </a:cubicBezTo>
                  <a:cubicBezTo>
                    <a:pt x="66" y="16"/>
                    <a:pt x="54" y="8"/>
                    <a:pt x="37" y="8"/>
                  </a:cubicBezTo>
                  <a:cubicBezTo>
                    <a:pt x="18" y="8"/>
                    <a:pt x="4" y="20"/>
                    <a:pt x="4" y="35"/>
                  </a:cubicBezTo>
                  <a:cubicBezTo>
                    <a:pt x="4" y="49"/>
                    <a:pt x="13" y="58"/>
                    <a:pt x="32" y="64"/>
                  </a:cubicBezTo>
                  <a:cubicBezTo>
                    <a:pt x="49" y="70"/>
                    <a:pt x="56" y="73"/>
                    <a:pt x="56" y="82"/>
                  </a:cubicBezTo>
                  <a:cubicBezTo>
                    <a:pt x="56" y="91"/>
                    <a:pt x="48" y="96"/>
                    <a:pt x="38" y="96"/>
                  </a:cubicBezTo>
                  <a:cubicBezTo>
                    <a:pt x="26" y="96"/>
                    <a:pt x="18" y="91"/>
                    <a:pt x="13" y="80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7" y="103"/>
                    <a:pt x="19" y="111"/>
                    <a:pt x="37" y="111"/>
                  </a:cubicBezTo>
                  <a:cubicBezTo>
                    <a:pt x="57" y="111"/>
                    <a:pt x="72" y="99"/>
                    <a:pt x="72" y="80"/>
                  </a:cubicBezTo>
                  <a:cubicBezTo>
                    <a:pt x="72" y="65"/>
                    <a:pt x="61" y="58"/>
                    <a:pt x="41" y="51"/>
                  </a:cubicBezTo>
                  <a:cubicBezTo>
                    <a:pt x="29" y="47"/>
                    <a:pt x="21" y="43"/>
                    <a:pt x="21" y="34"/>
                  </a:cubicBezTo>
                  <a:cubicBezTo>
                    <a:pt x="21" y="28"/>
                    <a:pt x="26" y="22"/>
                    <a:pt x="36" y="22"/>
                  </a:cubicBezTo>
                  <a:cubicBezTo>
                    <a:pt x="46" y="22"/>
                    <a:pt x="54" y="28"/>
                    <a:pt x="56" y="36"/>
                  </a:cubicBezTo>
                </a:path>
              </a:pathLst>
            </a:custGeom>
            <a:solidFill>
              <a:srgbClr val="4365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5"/>
            <p:cNvSpPr>
              <a:spLocks noEditPoints="1"/>
            </p:cNvSpPr>
            <p:nvPr userDrawn="1"/>
          </p:nvSpPr>
          <p:spPr bwMode="auto">
            <a:xfrm>
              <a:off x="2747648" y="2889251"/>
              <a:ext cx="2343150" cy="233363"/>
            </a:xfrm>
            <a:custGeom>
              <a:avLst/>
              <a:gdLst>
                <a:gd name="T0" fmla="*/ 1351 w 1385"/>
                <a:gd name="T1" fmla="*/ 44 h 137"/>
                <a:gd name="T2" fmla="*/ 1383 w 1385"/>
                <a:gd name="T3" fmla="*/ 90 h 137"/>
                <a:gd name="T4" fmla="*/ 1385 w 1385"/>
                <a:gd name="T5" fmla="*/ 73 h 137"/>
                <a:gd name="T6" fmla="*/ 1289 w 1385"/>
                <a:gd name="T7" fmla="*/ 62 h 137"/>
                <a:gd name="T8" fmla="*/ 1235 w 1385"/>
                <a:gd name="T9" fmla="*/ 71 h 137"/>
                <a:gd name="T10" fmla="*/ 1271 w 1385"/>
                <a:gd name="T11" fmla="*/ 97 h 137"/>
                <a:gd name="T12" fmla="*/ 1271 w 1385"/>
                <a:gd name="T13" fmla="*/ 31 h 137"/>
                <a:gd name="T14" fmla="*/ 1204 w 1385"/>
                <a:gd name="T15" fmla="*/ 67 h 137"/>
                <a:gd name="T16" fmla="*/ 1204 w 1385"/>
                <a:gd name="T17" fmla="*/ 42 h 137"/>
                <a:gd name="T18" fmla="*/ 1179 w 1385"/>
                <a:gd name="T19" fmla="*/ 111 h 137"/>
                <a:gd name="T20" fmla="*/ 1219 w 1385"/>
                <a:gd name="T21" fmla="*/ 109 h 137"/>
                <a:gd name="T22" fmla="*/ 1080 w 1385"/>
                <a:gd name="T23" fmla="*/ 43 h 137"/>
                <a:gd name="T24" fmla="*/ 1064 w 1385"/>
                <a:gd name="T25" fmla="*/ 109 h 137"/>
                <a:gd name="T26" fmla="*/ 1099 w 1385"/>
                <a:gd name="T27" fmla="*/ 45 h 137"/>
                <a:gd name="T28" fmla="*/ 1129 w 1385"/>
                <a:gd name="T29" fmla="*/ 59 h 137"/>
                <a:gd name="T30" fmla="*/ 1023 w 1385"/>
                <a:gd name="T31" fmla="*/ 91 h 137"/>
                <a:gd name="T32" fmla="*/ 977 w 1385"/>
                <a:gd name="T33" fmla="*/ 33 h 137"/>
                <a:gd name="T34" fmla="*/ 1028 w 1385"/>
                <a:gd name="T35" fmla="*/ 99 h 137"/>
                <a:gd name="T36" fmla="*/ 1028 w 1385"/>
                <a:gd name="T37" fmla="*/ 33 h 137"/>
                <a:gd name="T38" fmla="*/ 906 w 1385"/>
                <a:gd name="T39" fmla="*/ 95 h 137"/>
                <a:gd name="T40" fmla="*/ 876 w 1385"/>
                <a:gd name="T41" fmla="*/ 10 h 137"/>
                <a:gd name="T42" fmla="*/ 907 w 1385"/>
                <a:gd name="T43" fmla="*/ 10 h 137"/>
                <a:gd name="T44" fmla="*/ 820 w 1385"/>
                <a:gd name="T45" fmla="*/ 1 h 137"/>
                <a:gd name="T46" fmla="*/ 780 w 1385"/>
                <a:gd name="T47" fmla="*/ 46 h 137"/>
                <a:gd name="T48" fmla="*/ 807 w 1385"/>
                <a:gd name="T49" fmla="*/ 46 h 137"/>
                <a:gd name="T50" fmla="*/ 807 w 1385"/>
                <a:gd name="T51" fmla="*/ 31 h 137"/>
                <a:gd name="T52" fmla="*/ 713 w 1385"/>
                <a:gd name="T53" fmla="*/ 71 h 137"/>
                <a:gd name="T54" fmla="*/ 734 w 1385"/>
                <a:gd name="T55" fmla="*/ 31 h 137"/>
                <a:gd name="T56" fmla="*/ 656 w 1385"/>
                <a:gd name="T57" fmla="*/ 33 h 137"/>
                <a:gd name="T58" fmla="*/ 582 w 1385"/>
                <a:gd name="T59" fmla="*/ 33 h 137"/>
                <a:gd name="T60" fmla="*/ 656 w 1385"/>
                <a:gd name="T61" fmla="*/ 33 h 137"/>
                <a:gd name="T62" fmla="*/ 575 w 1385"/>
                <a:gd name="T63" fmla="*/ 33 h 137"/>
                <a:gd name="T64" fmla="*/ 541 w 1385"/>
                <a:gd name="T65" fmla="*/ 33 h 137"/>
                <a:gd name="T66" fmla="*/ 541 w 1385"/>
                <a:gd name="T67" fmla="*/ 82 h 137"/>
                <a:gd name="T68" fmla="*/ 569 w 1385"/>
                <a:gd name="T69" fmla="*/ 96 h 137"/>
                <a:gd name="T70" fmla="*/ 503 w 1385"/>
                <a:gd name="T71" fmla="*/ 109 h 137"/>
                <a:gd name="T72" fmla="*/ 511 w 1385"/>
                <a:gd name="T73" fmla="*/ 0 h 137"/>
                <a:gd name="T74" fmla="*/ 436 w 1385"/>
                <a:gd name="T75" fmla="*/ 86 h 137"/>
                <a:gd name="T76" fmla="*/ 461 w 1385"/>
                <a:gd name="T77" fmla="*/ 64 h 137"/>
                <a:gd name="T78" fmla="*/ 486 w 1385"/>
                <a:gd name="T79" fmla="*/ 44 h 137"/>
                <a:gd name="T80" fmla="*/ 472 w 1385"/>
                <a:gd name="T81" fmla="*/ 88 h 137"/>
                <a:gd name="T82" fmla="*/ 397 w 1385"/>
                <a:gd name="T83" fmla="*/ 44 h 137"/>
                <a:gd name="T84" fmla="*/ 381 w 1385"/>
                <a:gd name="T85" fmla="*/ 109 h 137"/>
                <a:gd name="T86" fmla="*/ 420 w 1385"/>
                <a:gd name="T87" fmla="*/ 47 h 137"/>
                <a:gd name="T88" fmla="*/ 349 w 1385"/>
                <a:gd name="T89" fmla="*/ 62 h 137"/>
                <a:gd name="T90" fmla="*/ 295 w 1385"/>
                <a:gd name="T91" fmla="*/ 71 h 137"/>
                <a:gd name="T92" fmla="*/ 331 w 1385"/>
                <a:gd name="T93" fmla="*/ 97 h 137"/>
                <a:gd name="T94" fmla="*/ 331 w 1385"/>
                <a:gd name="T95" fmla="*/ 31 h 137"/>
                <a:gd name="T96" fmla="*/ 215 w 1385"/>
                <a:gd name="T97" fmla="*/ 33 h 137"/>
                <a:gd name="T98" fmla="*/ 273 w 1385"/>
                <a:gd name="T99" fmla="*/ 33 h 137"/>
                <a:gd name="T100" fmla="*/ 202 w 1385"/>
                <a:gd name="T101" fmla="*/ 109 h 137"/>
                <a:gd name="T102" fmla="*/ 184 w 1385"/>
                <a:gd name="T103" fmla="*/ 10 h 137"/>
                <a:gd name="T104" fmla="*/ 117 w 1385"/>
                <a:gd name="T105" fmla="*/ 43 h 137"/>
                <a:gd name="T106" fmla="*/ 101 w 1385"/>
                <a:gd name="T107" fmla="*/ 109 h 137"/>
                <a:gd name="T108" fmla="*/ 136 w 1385"/>
                <a:gd name="T109" fmla="*/ 45 h 137"/>
                <a:gd name="T110" fmla="*/ 166 w 1385"/>
                <a:gd name="T111" fmla="*/ 59 h 137"/>
                <a:gd name="T112" fmla="*/ 0 w 1385"/>
                <a:gd name="T113" fmla="*/ 10 h 137"/>
                <a:gd name="T114" fmla="*/ 79 w 1385"/>
                <a:gd name="T115" fmla="*/ 10 h 137"/>
                <a:gd name="T116" fmla="*/ 16 w 1385"/>
                <a:gd name="T117" fmla="*/ 6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385" h="137">
                  <a:moveTo>
                    <a:pt x="1351" y="44"/>
                  </a:moveTo>
                  <a:cubicBezTo>
                    <a:pt x="1362" y="44"/>
                    <a:pt x="1369" y="51"/>
                    <a:pt x="1370" y="62"/>
                  </a:cubicBezTo>
                  <a:cubicBezTo>
                    <a:pt x="1331" y="62"/>
                    <a:pt x="1331" y="62"/>
                    <a:pt x="1331" y="62"/>
                  </a:cubicBezTo>
                  <a:cubicBezTo>
                    <a:pt x="1333" y="51"/>
                    <a:pt x="1341" y="44"/>
                    <a:pt x="1351" y="44"/>
                  </a:cubicBezTo>
                  <a:moveTo>
                    <a:pt x="1352" y="31"/>
                  </a:moveTo>
                  <a:cubicBezTo>
                    <a:pt x="1330" y="31"/>
                    <a:pt x="1316" y="48"/>
                    <a:pt x="1316" y="71"/>
                  </a:cubicBezTo>
                  <a:cubicBezTo>
                    <a:pt x="1316" y="95"/>
                    <a:pt x="1331" y="111"/>
                    <a:pt x="1352" y="111"/>
                  </a:cubicBezTo>
                  <a:cubicBezTo>
                    <a:pt x="1367" y="111"/>
                    <a:pt x="1379" y="101"/>
                    <a:pt x="1383" y="90"/>
                  </a:cubicBezTo>
                  <a:cubicBezTo>
                    <a:pt x="1371" y="84"/>
                    <a:pt x="1371" y="84"/>
                    <a:pt x="1371" y="84"/>
                  </a:cubicBezTo>
                  <a:cubicBezTo>
                    <a:pt x="1368" y="93"/>
                    <a:pt x="1361" y="97"/>
                    <a:pt x="1352" y="97"/>
                  </a:cubicBezTo>
                  <a:cubicBezTo>
                    <a:pt x="1340" y="97"/>
                    <a:pt x="1331" y="89"/>
                    <a:pt x="1331" y="73"/>
                  </a:cubicBezTo>
                  <a:cubicBezTo>
                    <a:pt x="1385" y="73"/>
                    <a:pt x="1385" y="73"/>
                    <a:pt x="1385" y="73"/>
                  </a:cubicBezTo>
                  <a:cubicBezTo>
                    <a:pt x="1385" y="69"/>
                    <a:pt x="1385" y="69"/>
                    <a:pt x="1385" y="69"/>
                  </a:cubicBezTo>
                  <a:cubicBezTo>
                    <a:pt x="1385" y="48"/>
                    <a:pt x="1373" y="31"/>
                    <a:pt x="1352" y="31"/>
                  </a:cubicBezTo>
                  <a:moveTo>
                    <a:pt x="1270" y="44"/>
                  </a:moveTo>
                  <a:cubicBezTo>
                    <a:pt x="1281" y="44"/>
                    <a:pt x="1288" y="51"/>
                    <a:pt x="1289" y="62"/>
                  </a:cubicBezTo>
                  <a:cubicBezTo>
                    <a:pt x="1251" y="62"/>
                    <a:pt x="1251" y="62"/>
                    <a:pt x="1251" y="62"/>
                  </a:cubicBezTo>
                  <a:cubicBezTo>
                    <a:pt x="1253" y="51"/>
                    <a:pt x="1260" y="44"/>
                    <a:pt x="1270" y="44"/>
                  </a:cubicBezTo>
                  <a:moveTo>
                    <a:pt x="1271" y="31"/>
                  </a:moveTo>
                  <a:cubicBezTo>
                    <a:pt x="1249" y="31"/>
                    <a:pt x="1235" y="48"/>
                    <a:pt x="1235" y="71"/>
                  </a:cubicBezTo>
                  <a:cubicBezTo>
                    <a:pt x="1235" y="95"/>
                    <a:pt x="1250" y="111"/>
                    <a:pt x="1271" y="111"/>
                  </a:cubicBezTo>
                  <a:cubicBezTo>
                    <a:pt x="1287" y="111"/>
                    <a:pt x="1299" y="101"/>
                    <a:pt x="1302" y="90"/>
                  </a:cubicBezTo>
                  <a:cubicBezTo>
                    <a:pt x="1290" y="84"/>
                    <a:pt x="1290" y="84"/>
                    <a:pt x="1290" y="84"/>
                  </a:cubicBezTo>
                  <a:cubicBezTo>
                    <a:pt x="1287" y="93"/>
                    <a:pt x="1280" y="97"/>
                    <a:pt x="1271" y="97"/>
                  </a:cubicBezTo>
                  <a:cubicBezTo>
                    <a:pt x="1260" y="97"/>
                    <a:pt x="1251" y="89"/>
                    <a:pt x="1250" y="73"/>
                  </a:cubicBezTo>
                  <a:cubicBezTo>
                    <a:pt x="1304" y="73"/>
                    <a:pt x="1304" y="73"/>
                    <a:pt x="1304" y="73"/>
                  </a:cubicBezTo>
                  <a:cubicBezTo>
                    <a:pt x="1304" y="69"/>
                    <a:pt x="1304" y="69"/>
                    <a:pt x="1304" y="69"/>
                  </a:cubicBezTo>
                  <a:cubicBezTo>
                    <a:pt x="1305" y="48"/>
                    <a:pt x="1293" y="31"/>
                    <a:pt x="1271" y="31"/>
                  </a:cubicBezTo>
                  <a:moveTo>
                    <a:pt x="1182" y="97"/>
                  </a:moveTo>
                  <a:cubicBezTo>
                    <a:pt x="1169" y="97"/>
                    <a:pt x="1161" y="88"/>
                    <a:pt x="1161" y="71"/>
                  </a:cubicBezTo>
                  <a:cubicBezTo>
                    <a:pt x="1161" y="54"/>
                    <a:pt x="1169" y="44"/>
                    <a:pt x="1181" y="44"/>
                  </a:cubicBezTo>
                  <a:cubicBezTo>
                    <a:pt x="1194" y="44"/>
                    <a:pt x="1202" y="52"/>
                    <a:pt x="1204" y="67"/>
                  </a:cubicBezTo>
                  <a:cubicBezTo>
                    <a:pt x="1204" y="75"/>
                    <a:pt x="1204" y="75"/>
                    <a:pt x="1204" y="75"/>
                  </a:cubicBezTo>
                  <a:cubicBezTo>
                    <a:pt x="1202" y="90"/>
                    <a:pt x="1194" y="97"/>
                    <a:pt x="1182" y="97"/>
                  </a:cubicBezTo>
                  <a:moveTo>
                    <a:pt x="1204" y="4"/>
                  </a:moveTo>
                  <a:cubicBezTo>
                    <a:pt x="1204" y="42"/>
                    <a:pt x="1204" y="42"/>
                    <a:pt x="1204" y="42"/>
                  </a:cubicBezTo>
                  <a:cubicBezTo>
                    <a:pt x="1202" y="42"/>
                    <a:pt x="1202" y="42"/>
                    <a:pt x="1202" y="42"/>
                  </a:cubicBezTo>
                  <a:cubicBezTo>
                    <a:pt x="1198" y="36"/>
                    <a:pt x="1191" y="31"/>
                    <a:pt x="1179" y="31"/>
                  </a:cubicBezTo>
                  <a:cubicBezTo>
                    <a:pt x="1161" y="31"/>
                    <a:pt x="1145" y="46"/>
                    <a:pt x="1145" y="71"/>
                  </a:cubicBezTo>
                  <a:cubicBezTo>
                    <a:pt x="1145" y="95"/>
                    <a:pt x="1161" y="111"/>
                    <a:pt x="1179" y="111"/>
                  </a:cubicBezTo>
                  <a:cubicBezTo>
                    <a:pt x="1191" y="111"/>
                    <a:pt x="1199" y="106"/>
                    <a:pt x="1203" y="99"/>
                  </a:cubicBezTo>
                  <a:cubicBezTo>
                    <a:pt x="1204" y="99"/>
                    <a:pt x="1204" y="99"/>
                    <a:pt x="1204" y="99"/>
                  </a:cubicBezTo>
                  <a:cubicBezTo>
                    <a:pt x="1204" y="109"/>
                    <a:pt x="1204" y="109"/>
                    <a:pt x="1204" y="109"/>
                  </a:cubicBezTo>
                  <a:cubicBezTo>
                    <a:pt x="1219" y="109"/>
                    <a:pt x="1219" y="109"/>
                    <a:pt x="1219" y="109"/>
                  </a:cubicBezTo>
                  <a:cubicBezTo>
                    <a:pt x="1219" y="2"/>
                    <a:pt x="1219" y="2"/>
                    <a:pt x="1219" y="2"/>
                  </a:cubicBezTo>
                  <a:lnTo>
                    <a:pt x="1204" y="4"/>
                  </a:lnTo>
                  <a:close/>
                  <a:moveTo>
                    <a:pt x="1102" y="31"/>
                  </a:moveTo>
                  <a:cubicBezTo>
                    <a:pt x="1092" y="31"/>
                    <a:pt x="1084" y="36"/>
                    <a:pt x="1080" y="43"/>
                  </a:cubicBezTo>
                  <a:cubicBezTo>
                    <a:pt x="1078" y="43"/>
                    <a:pt x="1078" y="43"/>
                    <a:pt x="1078" y="43"/>
                  </a:cubicBezTo>
                  <a:cubicBezTo>
                    <a:pt x="1078" y="33"/>
                    <a:pt x="1078" y="33"/>
                    <a:pt x="1078" y="33"/>
                  </a:cubicBezTo>
                  <a:cubicBezTo>
                    <a:pt x="1064" y="33"/>
                    <a:pt x="1064" y="33"/>
                    <a:pt x="1064" y="33"/>
                  </a:cubicBezTo>
                  <a:cubicBezTo>
                    <a:pt x="1064" y="109"/>
                    <a:pt x="1064" y="109"/>
                    <a:pt x="1064" y="109"/>
                  </a:cubicBezTo>
                  <a:cubicBezTo>
                    <a:pt x="1079" y="109"/>
                    <a:pt x="1079" y="109"/>
                    <a:pt x="1079" y="109"/>
                  </a:cubicBezTo>
                  <a:cubicBezTo>
                    <a:pt x="1079" y="69"/>
                    <a:pt x="1079" y="69"/>
                    <a:pt x="1079" y="69"/>
                  </a:cubicBezTo>
                  <a:cubicBezTo>
                    <a:pt x="1079" y="60"/>
                    <a:pt x="1081" y="55"/>
                    <a:pt x="1084" y="52"/>
                  </a:cubicBezTo>
                  <a:cubicBezTo>
                    <a:pt x="1088" y="47"/>
                    <a:pt x="1093" y="45"/>
                    <a:pt x="1099" y="45"/>
                  </a:cubicBezTo>
                  <a:cubicBezTo>
                    <a:pt x="1109" y="45"/>
                    <a:pt x="1114" y="50"/>
                    <a:pt x="1114" y="64"/>
                  </a:cubicBezTo>
                  <a:cubicBezTo>
                    <a:pt x="1114" y="109"/>
                    <a:pt x="1114" y="109"/>
                    <a:pt x="1114" y="109"/>
                  </a:cubicBezTo>
                  <a:cubicBezTo>
                    <a:pt x="1129" y="109"/>
                    <a:pt x="1129" y="109"/>
                    <a:pt x="1129" y="109"/>
                  </a:cubicBezTo>
                  <a:cubicBezTo>
                    <a:pt x="1129" y="59"/>
                    <a:pt x="1129" y="59"/>
                    <a:pt x="1129" y="59"/>
                  </a:cubicBezTo>
                  <a:cubicBezTo>
                    <a:pt x="1129" y="38"/>
                    <a:pt x="1117" y="31"/>
                    <a:pt x="1102" y="31"/>
                  </a:cubicBezTo>
                  <a:moveTo>
                    <a:pt x="1028" y="33"/>
                  </a:moveTo>
                  <a:cubicBezTo>
                    <a:pt x="1028" y="73"/>
                    <a:pt x="1028" y="73"/>
                    <a:pt x="1028" y="73"/>
                  </a:cubicBezTo>
                  <a:cubicBezTo>
                    <a:pt x="1028" y="82"/>
                    <a:pt x="1026" y="87"/>
                    <a:pt x="1023" y="91"/>
                  </a:cubicBezTo>
                  <a:cubicBezTo>
                    <a:pt x="1019" y="95"/>
                    <a:pt x="1014" y="98"/>
                    <a:pt x="1008" y="98"/>
                  </a:cubicBezTo>
                  <a:cubicBezTo>
                    <a:pt x="998" y="98"/>
                    <a:pt x="992" y="92"/>
                    <a:pt x="992" y="79"/>
                  </a:cubicBezTo>
                  <a:cubicBezTo>
                    <a:pt x="992" y="33"/>
                    <a:pt x="992" y="33"/>
                    <a:pt x="992" y="33"/>
                  </a:cubicBezTo>
                  <a:cubicBezTo>
                    <a:pt x="977" y="33"/>
                    <a:pt x="977" y="33"/>
                    <a:pt x="977" y="33"/>
                  </a:cubicBezTo>
                  <a:cubicBezTo>
                    <a:pt x="977" y="84"/>
                    <a:pt x="977" y="84"/>
                    <a:pt x="977" y="84"/>
                  </a:cubicBezTo>
                  <a:cubicBezTo>
                    <a:pt x="977" y="104"/>
                    <a:pt x="990" y="111"/>
                    <a:pt x="1004" y="111"/>
                  </a:cubicBezTo>
                  <a:cubicBezTo>
                    <a:pt x="1014" y="111"/>
                    <a:pt x="1023" y="106"/>
                    <a:pt x="1027" y="99"/>
                  </a:cubicBezTo>
                  <a:cubicBezTo>
                    <a:pt x="1028" y="99"/>
                    <a:pt x="1028" y="99"/>
                    <a:pt x="1028" y="99"/>
                  </a:cubicBezTo>
                  <a:cubicBezTo>
                    <a:pt x="1029" y="109"/>
                    <a:pt x="1029" y="109"/>
                    <a:pt x="1029" y="109"/>
                  </a:cubicBezTo>
                  <a:cubicBezTo>
                    <a:pt x="1043" y="109"/>
                    <a:pt x="1043" y="109"/>
                    <a:pt x="1043" y="109"/>
                  </a:cubicBezTo>
                  <a:cubicBezTo>
                    <a:pt x="1043" y="33"/>
                    <a:pt x="1043" y="33"/>
                    <a:pt x="1043" y="33"/>
                  </a:cubicBezTo>
                  <a:lnTo>
                    <a:pt x="1028" y="33"/>
                  </a:lnTo>
                  <a:close/>
                  <a:moveTo>
                    <a:pt x="892" y="24"/>
                  </a:moveTo>
                  <a:cubicBezTo>
                    <a:pt x="906" y="24"/>
                    <a:pt x="906" y="24"/>
                    <a:pt x="906" y="24"/>
                  </a:cubicBezTo>
                  <a:cubicBezTo>
                    <a:pt x="934" y="24"/>
                    <a:pt x="944" y="36"/>
                    <a:pt x="944" y="59"/>
                  </a:cubicBezTo>
                  <a:cubicBezTo>
                    <a:pt x="944" y="83"/>
                    <a:pt x="934" y="95"/>
                    <a:pt x="906" y="95"/>
                  </a:cubicBezTo>
                  <a:cubicBezTo>
                    <a:pt x="892" y="95"/>
                    <a:pt x="892" y="95"/>
                    <a:pt x="892" y="95"/>
                  </a:cubicBezTo>
                  <a:lnTo>
                    <a:pt x="892" y="24"/>
                  </a:lnTo>
                  <a:close/>
                  <a:moveTo>
                    <a:pt x="907" y="10"/>
                  </a:moveTo>
                  <a:cubicBezTo>
                    <a:pt x="876" y="10"/>
                    <a:pt x="876" y="10"/>
                    <a:pt x="876" y="10"/>
                  </a:cubicBezTo>
                  <a:cubicBezTo>
                    <a:pt x="876" y="109"/>
                    <a:pt x="876" y="109"/>
                    <a:pt x="876" y="109"/>
                  </a:cubicBezTo>
                  <a:cubicBezTo>
                    <a:pt x="907" y="109"/>
                    <a:pt x="907" y="109"/>
                    <a:pt x="907" y="109"/>
                  </a:cubicBezTo>
                  <a:cubicBezTo>
                    <a:pt x="944" y="109"/>
                    <a:pt x="960" y="90"/>
                    <a:pt x="960" y="59"/>
                  </a:cubicBezTo>
                  <a:cubicBezTo>
                    <a:pt x="960" y="29"/>
                    <a:pt x="944" y="10"/>
                    <a:pt x="907" y="10"/>
                  </a:cubicBezTo>
                  <a:moveTo>
                    <a:pt x="821" y="15"/>
                  </a:moveTo>
                  <a:cubicBezTo>
                    <a:pt x="825" y="15"/>
                    <a:pt x="828" y="16"/>
                    <a:pt x="831" y="17"/>
                  </a:cubicBezTo>
                  <a:cubicBezTo>
                    <a:pt x="831" y="3"/>
                    <a:pt x="831" y="3"/>
                    <a:pt x="831" y="3"/>
                  </a:cubicBezTo>
                  <a:cubicBezTo>
                    <a:pt x="828" y="2"/>
                    <a:pt x="825" y="1"/>
                    <a:pt x="820" y="1"/>
                  </a:cubicBezTo>
                  <a:cubicBezTo>
                    <a:pt x="807" y="1"/>
                    <a:pt x="792" y="7"/>
                    <a:pt x="792" y="30"/>
                  </a:cubicBezTo>
                  <a:cubicBezTo>
                    <a:pt x="792" y="33"/>
                    <a:pt x="792" y="33"/>
                    <a:pt x="792" y="33"/>
                  </a:cubicBezTo>
                  <a:cubicBezTo>
                    <a:pt x="780" y="33"/>
                    <a:pt x="780" y="33"/>
                    <a:pt x="780" y="33"/>
                  </a:cubicBezTo>
                  <a:cubicBezTo>
                    <a:pt x="780" y="46"/>
                    <a:pt x="780" y="46"/>
                    <a:pt x="780" y="46"/>
                  </a:cubicBezTo>
                  <a:cubicBezTo>
                    <a:pt x="792" y="46"/>
                    <a:pt x="792" y="46"/>
                    <a:pt x="792" y="46"/>
                  </a:cubicBezTo>
                  <a:cubicBezTo>
                    <a:pt x="792" y="109"/>
                    <a:pt x="792" y="109"/>
                    <a:pt x="792" y="109"/>
                  </a:cubicBezTo>
                  <a:cubicBezTo>
                    <a:pt x="807" y="109"/>
                    <a:pt x="807" y="109"/>
                    <a:pt x="807" y="109"/>
                  </a:cubicBezTo>
                  <a:cubicBezTo>
                    <a:pt x="807" y="46"/>
                    <a:pt x="807" y="46"/>
                    <a:pt x="807" y="46"/>
                  </a:cubicBezTo>
                  <a:cubicBezTo>
                    <a:pt x="828" y="46"/>
                    <a:pt x="828" y="46"/>
                    <a:pt x="828" y="46"/>
                  </a:cubicBezTo>
                  <a:cubicBezTo>
                    <a:pt x="828" y="33"/>
                    <a:pt x="828" y="33"/>
                    <a:pt x="828" y="33"/>
                  </a:cubicBezTo>
                  <a:cubicBezTo>
                    <a:pt x="807" y="33"/>
                    <a:pt x="807" y="33"/>
                    <a:pt x="807" y="33"/>
                  </a:cubicBezTo>
                  <a:cubicBezTo>
                    <a:pt x="807" y="31"/>
                    <a:pt x="807" y="31"/>
                    <a:pt x="807" y="31"/>
                  </a:cubicBezTo>
                  <a:cubicBezTo>
                    <a:pt x="807" y="20"/>
                    <a:pt x="812" y="15"/>
                    <a:pt x="821" y="15"/>
                  </a:cubicBezTo>
                  <a:moveTo>
                    <a:pt x="756" y="71"/>
                  </a:moveTo>
                  <a:cubicBezTo>
                    <a:pt x="756" y="88"/>
                    <a:pt x="748" y="97"/>
                    <a:pt x="734" y="97"/>
                  </a:cubicBezTo>
                  <a:cubicBezTo>
                    <a:pt x="721" y="97"/>
                    <a:pt x="713" y="88"/>
                    <a:pt x="713" y="71"/>
                  </a:cubicBezTo>
                  <a:cubicBezTo>
                    <a:pt x="713" y="54"/>
                    <a:pt x="721" y="44"/>
                    <a:pt x="734" y="44"/>
                  </a:cubicBezTo>
                  <a:cubicBezTo>
                    <a:pt x="748" y="44"/>
                    <a:pt x="756" y="54"/>
                    <a:pt x="756" y="71"/>
                  </a:cubicBezTo>
                  <a:moveTo>
                    <a:pt x="771" y="71"/>
                  </a:moveTo>
                  <a:cubicBezTo>
                    <a:pt x="771" y="47"/>
                    <a:pt x="756" y="31"/>
                    <a:pt x="734" y="31"/>
                  </a:cubicBezTo>
                  <a:cubicBezTo>
                    <a:pt x="712" y="31"/>
                    <a:pt x="697" y="47"/>
                    <a:pt x="697" y="71"/>
                  </a:cubicBezTo>
                  <a:cubicBezTo>
                    <a:pt x="697" y="95"/>
                    <a:pt x="712" y="111"/>
                    <a:pt x="734" y="111"/>
                  </a:cubicBezTo>
                  <a:cubicBezTo>
                    <a:pt x="756" y="111"/>
                    <a:pt x="771" y="95"/>
                    <a:pt x="771" y="71"/>
                  </a:cubicBezTo>
                  <a:moveTo>
                    <a:pt x="656" y="33"/>
                  </a:moveTo>
                  <a:cubicBezTo>
                    <a:pt x="640" y="33"/>
                    <a:pt x="640" y="33"/>
                    <a:pt x="640" y="33"/>
                  </a:cubicBezTo>
                  <a:cubicBezTo>
                    <a:pt x="619" y="93"/>
                    <a:pt x="619" y="93"/>
                    <a:pt x="619" y="93"/>
                  </a:cubicBezTo>
                  <a:cubicBezTo>
                    <a:pt x="599" y="33"/>
                    <a:pt x="599" y="33"/>
                    <a:pt x="599" y="33"/>
                  </a:cubicBezTo>
                  <a:cubicBezTo>
                    <a:pt x="582" y="33"/>
                    <a:pt x="582" y="33"/>
                    <a:pt x="582" y="33"/>
                  </a:cubicBezTo>
                  <a:cubicBezTo>
                    <a:pt x="611" y="110"/>
                    <a:pt x="611" y="110"/>
                    <a:pt x="611" y="110"/>
                  </a:cubicBezTo>
                  <a:cubicBezTo>
                    <a:pt x="601" y="137"/>
                    <a:pt x="601" y="137"/>
                    <a:pt x="601" y="137"/>
                  </a:cubicBezTo>
                  <a:cubicBezTo>
                    <a:pt x="616" y="137"/>
                    <a:pt x="616" y="137"/>
                    <a:pt x="616" y="137"/>
                  </a:cubicBezTo>
                  <a:lnTo>
                    <a:pt x="656" y="33"/>
                  </a:lnTo>
                  <a:close/>
                  <a:moveTo>
                    <a:pt x="556" y="81"/>
                  </a:moveTo>
                  <a:cubicBezTo>
                    <a:pt x="556" y="46"/>
                    <a:pt x="556" y="46"/>
                    <a:pt x="556" y="46"/>
                  </a:cubicBezTo>
                  <a:cubicBezTo>
                    <a:pt x="575" y="46"/>
                    <a:pt x="575" y="46"/>
                    <a:pt x="575" y="46"/>
                  </a:cubicBezTo>
                  <a:cubicBezTo>
                    <a:pt x="575" y="33"/>
                    <a:pt x="575" y="33"/>
                    <a:pt x="575" y="33"/>
                  </a:cubicBezTo>
                  <a:cubicBezTo>
                    <a:pt x="556" y="33"/>
                    <a:pt x="556" y="33"/>
                    <a:pt x="556" y="33"/>
                  </a:cubicBezTo>
                  <a:cubicBezTo>
                    <a:pt x="556" y="13"/>
                    <a:pt x="556" y="13"/>
                    <a:pt x="556" y="13"/>
                  </a:cubicBezTo>
                  <a:cubicBezTo>
                    <a:pt x="541" y="14"/>
                    <a:pt x="541" y="14"/>
                    <a:pt x="541" y="14"/>
                  </a:cubicBezTo>
                  <a:cubicBezTo>
                    <a:pt x="541" y="33"/>
                    <a:pt x="541" y="33"/>
                    <a:pt x="541" y="33"/>
                  </a:cubicBezTo>
                  <a:cubicBezTo>
                    <a:pt x="531" y="33"/>
                    <a:pt x="531" y="33"/>
                    <a:pt x="531" y="33"/>
                  </a:cubicBezTo>
                  <a:cubicBezTo>
                    <a:pt x="531" y="46"/>
                    <a:pt x="531" y="46"/>
                    <a:pt x="531" y="46"/>
                  </a:cubicBezTo>
                  <a:cubicBezTo>
                    <a:pt x="541" y="46"/>
                    <a:pt x="541" y="46"/>
                    <a:pt x="541" y="46"/>
                  </a:cubicBezTo>
                  <a:cubicBezTo>
                    <a:pt x="541" y="82"/>
                    <a:pt x="541" y="82"/>
                    <a:pt x="541" y="82"/>
                  </a:cubicBezTo>
                  <a:cubicBezTo>
                    <a:pt x="541" y="104"/>
                    <a:pt x="555" y="110"/>
                    <a:pt x="568" y="110"/>
                  </a:cubicBezTo>
                  <a:cubicBezTo>
                    <a:pt x="573" y="110"/>
                    <a:pt x="576" y="110"/>
                    <a:pt x="579" y="109"/>
                  </a:cubicBezTo>
                  <a:cubicBezTo>
                    <a:pt x="579" y="95"/>
                    <a:pt x="579" y="95"/>
                    <a:pt x="579" y="95"/>
                  </a:cubicBezTo>
                  <a:cubicBezTo>
                    <a:pt x="576" y="96"/>
                    <a:pt x="573" y="96"/>
                    <a:pt x="569" y="96"/>
                  </a:cubicBezTo>
                  <a:cubicBezTo>
                    <a:pt x="561" y="96"/>
                    <a:pt x="556" y="92"/>
                    <a:pt x="556" y="81"/>
                  </a:cubicBezTo>
                  <a:moveTo>
                    <a:pt x="518" y="33"/>
                  </a:moveTo>
                  <a:cubicBezTo>
                    <a:pt x="503" y="33"/>
                    <a:pt x="503" y="33"/>
                    <a:pt x="503" y="33"/>
                  </a:cubicBezTo>
                  <a:cubicBezTo>
                    <a:pt x="503" y="109"/>
                    <a:pt x="503" y="109"/>
                    <a:pt x="503" y="109"/>
                  </a:cubicBezTo>
                  <a:cubicBezTo>
                    <a:pt x="518" y="109"/>
                    <a:pt x="518" y="109"/>
                    <a:pt x="518" y="109"/>
                  </a:cubicBezTo>
                  <a:lnTo>
                    <a:pt x="518" y="33"/>
                  </a:lnTo>
                  <a:close/>
                  <a:moveTo>
                    <a:pt x="520" y="10"/>
                  </a:moveTo>
                  <a:cubicBezTo>
                    <a:pt x="520" y="5"/>
                    <a:pt x="516" y="0"/>
                    <a:pt x="511" y="0"/>
                  </a:cubicBezTo>
                  <a:cubicBezTo>
                    <a:pt x="505" y="0"/>
                    <a:pt x="501" y="5"/>
                    <a:pt x="501" y="10"/>
                  </a:cubicBezTo>
                  <a:cubicBezTo>
                    <a:pt x="501" y="16"/>
                    <a:pt x="505" y="20"/>
                    <a:pt x="511" y="20"/>
                  </a:cubicBezTo>
                  <a:cubicBezTo>
                    <a:pt x="516" y="20"/>
                    <a:pt x="520" y="16"/>
                    <a:pt x="520" y="10"/>
                  </a:cubicBezTo>
                  <a:moveTo>
                    <a:pt x="436" y="86"/>
                  </a:moveTo>
                  <a:cubicBezTo>
                    <a:pt x="427" y="95"/>
                    <a:pt x="427" y="95"/>
                    <a:pt x="427" y="95"/>
                  </a:cubicBezTo>
                  <a:cubicBezTo>
                    <a:pt x="432" y="103"/>
                    <a:pt x="442" y="111"/>
                    <a:pt x="457" y="111"/>
                  </a:cubicBezTo>
                  <a:cubicBezTo>
                    <a:pt x="474" y="111"/>
                    <a:pt x="487" y="101"/>
                    <a:pt x="487" y="87"/>
                  </a:cubicBezTo>
                  <a:cubicBezTo>
                    <a:pt x="487" y="72"/>
                    <a:pt x="475" y="67"/>
                    <a:pt x="461" y="64"/>
                  </a:cubicBezTo>
                  <a:cubicBezTo>
                    <a:pt x="452" y="61"/>
                    <a:pt x="445" y="59"/>
                    <a:pt x="445" y="52"/>
                  </a:cubicBezTo>
                  <a:cubicBezTo>
                    <a:pt x="445" y="47"/>
                    <a:pt x="449" y="44"/>
                    <a:pt x="457" y="44"/>
                  </a:cubicBezTo>
                  <a:cubicBezTo>
                    <a:pt x="465" y="44"/>
                    <a:pt x="473" y="49"/>
                    <a:pt x="477" y="54"/>
                  </a:cubicBezTo>
                  <a:cubicBezTo>
                    <a:pt x="486" y="44"/>
                    <a:pt x="486" y="44"/>
                    <a:pt x="486" y="44"/>
                  </a:cubicBezTo>
                  <a:cubicBezTo>
                    <a:pt x="479" y="36"/>
                    <a:pt x="469" y="31"/>
                    <a:pt x="457" y="31"/>
                  </a:cubicBezTo>
                  <a:cubicBezTo>
                    <a:pt x="441" y="31"/>
                    <a:pt x="430" y="40"/>
                    <a:pt x="430" y="53"/>
                  </a:cubicBezTo>
                  <a:cubicBezTo>
                    <a:pt x="430" y="67"/>
                    <a:pt x="441" y="73"/>
                    <a:pt x="455" y="76"/>
                  </a:cubicBezTo>
                  <a:cubicBezTo>
                    <a:pt x="466" y="79"/>
                    <a:pt x="472" y="82"/>
                    <a:pt x="472" y="88"/>
                  </a:cubicBezTo>
                  <a:cubicBezTo>
                    <a:pt x="472" y="94"/>
                    <a:pt x="466" y="98"/>
                    <a:pt x="458" y="98"/>
                  </a:cubicBezTo>
                  <a:cubicBezTo>
                    <a:pt x="447" y="98"/>
                    <a:pt x="439" y="92"/>
                    <a:pt x="436" y="86"/>
                  </a:cubicBezTo>
                  <a:moveTo>
                    <a:pt x="417" y="31"/>
                  </a:moveTo>
                  <a:cubicBezTo>
                    <a:pt x="408" y="31"/>
                    <a:pt x="400" y="36"/>
                    <a:pt x="397" y="44"/>
                  </a:cubicBezTo>
                  <a:cubicBezTo>
                    <a:pt x="395" y="44"/>
                    <a:pt x="395" y="44"/>
                    <a:pt x="395" y="44"/>
                  </a:cubicBezTo>
                  <a:cubicBezTo>
                    <a:pt x="395" y="33"/>
                    <a:pt x="395" y="33"/>
                    <a:pt x="395" y="33"/>
                  </a:cubicBezTo>
                  <a:cubicBezTo>
                    <a:pt x="381" y="33"/>
                    <a:pt x="381" y="33"/>
                    <a:pt x="381" y="33"/>
                  </a:cubicBezTo>
                  <a:cubicBezTo>
                    <a:pt x="381" y="109"/>
                    <a:pt x="381" y="109"/>
                    <a:pt x="381" y="109"/>
                  </a:cubicBezTo>
                  <a:cubicBezTo>
                    <a:pt x="396" y="109"/>
                    <a:pt x="396" y="109"/>
                    <a:pt x="396" y="109"/>
                  </a:cubicBezTo>
                  <a:cubicBezTo>
                    <a:pt x="396" y="66"/>
                    <a:pt x="396" y="66"/>
                    <a:pt x="396" y="66"/>
                  </a:cubicBezTo>
                  <a:cubicBezTo>
                    <a:pt x="396" y="53"/>
                    <a:pt x="404" y="46"/>
                    <a:pt x="415" y="46"/>
                  </a:cubicBezTo>
                  <a:cubicBezTo>
                    <a:pt x="417" y="46"/>
                    <a:pt x="419" y="46"/>
                    <a:pt x="420" y="47"/>
                  </a:cubicBezTo>
                  <a:cubicBezTo>
                    <a:pt x="421" y="32"/>
                    <a:pt x="421" y="32"/>
                    <a:pt x="421" y="32"/>
                  </a:cubicBezTo>
                  <a:cubicBezTo>
                    <a:pt x="420" y="31"/>
                    <a:pt x="419" y="31"/>
                    <a:pt x="417" y="31"/>
                  </a:cubicBezTo>
                  <a:moveTo>
                    <a:pt x="331" y="44"/>
                  </a:moveTo>
                  <a:cubicBezTo>
                    <a:pt x="341" y="44"/>
                    <a:pt x="348" y="51"/>
                    <a:pt x="349" y="62"/>
                  </a:cubicBezTo>
                  <a:cubicBezTo>
                    <a:pt x="311" y="62"/>
                    <a:pt x="311" y="62"/>
                    <a:pt x="311" y="62"/>
                  </a:cubicBezTo>
                  <a:cubicBezTo>
                    <a:pt x="313" y="51"/>
                    <a:pt x="321" y="44"/>
                    <a:pt x="331" y="44"/>
                  </a:cubicBezTo>
                  <a:moveTo>
                    <a:pt x="331" y="31"/>
                  </a:moveTo>
                  <a:cubicBezTo>
                    <a:pt x="309" y="31"/>
                    <a:pt x="295" y="48"/>
                    <a:pt x="295" y="71"/>
                  </a:cubicBezTo>
                  <a:cubicBezTo>
                    <a:pt x="295" y="95"/>
                    <a:pt x="310" y="111"/>
                    <a:pt x="331" y="111"/>
                  </a:cubicBezTo>
                  <a:cubicBezTo>
                    <a:pt x="347" y="111"/>
                    <a:pt x="359" y="101"/>
                    <a:pt x="363" y="90"/>
                  </a:cubicBezTo>
                  <a:cubicBezTo>
                    <a:pt x="351" y="84"/>
                    <a:pt x="351" y="84"/>
                    <a:pt x="351" y="84"/>
                  </a:cubicBezTo>
                  <a:cubicBezTo>
                    <a:pt x="347" y="93"/>
                    <a:pt x="340" y="97"/>
                    <a:pt x="331" y="97"/>
                  </a:cubicBezTo>
                  <a:cubicBezTo>
                    <a:pt x="320" y="97"/>
                    <a:pt x="311" y="89"/>
                    <a:pt x="310" y="73"/>
                  </a:cubicBezTo>
                  <a:cubicBezTo>
                    <a:pt x="364" y="73"/>
                    <a:pt x="364" y="73"/>
                    <a:pt x="364" y="73"/>
                  </a:cubicBezTo>
                  <a:cubicBezTo>
                    <a:pt x="364" y="69"/>
                    <a:pt x="364" y="69"/>
                    <a:pt x="364" y="69"/>
                  </a:cubicBezTo>
                  <a:cubicBezTo>
                    <a:pt x="365" y="48"/>
                    <a:pt x="353" y="31"/>
                    <a:pt x="331" y="31"/>
                  </a:cubicBezTo>
                  <a:moveTo>
                    <a:pt x="273" y="33"/>
                  </a:moveTo>
                  <a:cubicBezTo>
                    <a:pt x="253" y="93"/>
                    <a:pt x="253" y="93"/>
                    <a:pt x="253" y="93"/>
                  </a:cubicBezTo>
                  <a:cubicBezTo>
                    <a:pt x="232" y="33"/>
                    <a:pt x="232" y="33"/>
                    <a:pt x="232" y="33"/>
                  </a:cubicBezTo>
                  <a:cubicBezTo>
                    <a:pt x="215" y="33"/>
                    <a:pt x="215" y="33"/>
                    <a:pt x="215" y="33"/>
                  </a:cubicBezTo>
                  <a:cubicBezTo>
                    <a:pt x="244" y="109"/>
                    <a:pt x="244" y="109"/>
                    <a:pt x="244" y="109"/>
                  </a:cubicBezTo>
                  <a:cubicBezTo>
                    <a:pt x="260" y="109"/>
                    <a:pt x="260" y="109"/>
                    <a:pt x="260" y="109"/>
                  </a:cubicBezTo>
                  <a:cubicBezTo>
                    <a:pt x="289" y="33"/>
                    <a:pt x="289" y="33"/>
                    <a:pt x="289" y="33"/>
                  </a:cubicBezTo>
                  <a:lnTo>
                    <a:pt x="273" y="33"/>
                  </a:lnTo>
                  <a:close/>
                  <a:moveTo>
                    <a:pt x="202" y="33"/>
                  </a:moveTo>
                  <a:cubicBezTo>
                    <a:pt x="187" y="33"/>
                    <a:pt x="187" y="33"/>
                    <a:pt x="187" y="33"/>
                  </a:cubicBezTo>
                  <a:cubicBezTo>
                    <a:pt x="187" y="109"/>
                    <a:pt x="187" y="109"/>
                    <a:pt x="187" y="109"/>
                  </a:cubicBezTo>
                  <a:cubicBezTo>
                    <a:pt x="202" y="109"/>
                    <a:pt x="202" y="109"/>
                    <a:pt x="202" y="109"/>
                  </a:cubicBezTo>
                  <a:lnTo>
                    <a:pt x="202" y="33"/>
                  </a:lnTo>
                  <a:close/>
                  <a:moveTo>
                    <a:pt x="204" y="10"/>
                  </a:moveTo>
                  <a:cubicBezTo>
                    <a:pt x="204" y="5"/>
                    <a:pt x="200" y="0"/>
                    <a:pt x="194" y="0"/>
                  </a:cubicBezTo>
                  <a:cubicBezTo>
                    <a:pt x="189" y="0"/>
                    <a:pt x="184" y="5"/>
                    <a:pt x="184" y="10"/>
                  </a:cubicBezTo>
                  <a:cubicBezTo>
                    <a:pt x="184" y="16"/>
                    <a:pt x="189" y="20"/>
                    <a:pt x="194" y="20"/>
                  </a:cubicBezTo>
                  <a:cubicBezTo>
                    <a:pt x="200" y="20"/>
                    <a:pt x="204" y="16"/>
                    <a:pt x="204" y="10"/>
                  </a:cubicBezTo>
                  <a:moveTo>
                    <a:pt x="139" y="31"/>
                  </a:moveTo>
                  <a:cubicBezTo>
                    <a:pt x="129" y="31"/>
                    <a:pt x="121" y="36"/>
                    <a:pt x="117" y="43"/>
                  </a:cubicBezTo>
                  <a:cubicBezTo>
                    <a:pt x="115" y="43"/>
                    <a:pt x="115" y="43"/>
                    <a:pt x="115" y="43"/>
                  </a:cubicBezTo>
                  <a:cubicBezTo>
                    <a:pt x="115" y="33"/>
                    <a:pt x="115" y="33"/>
                    <a:pt x="115" y="33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109"/>
                    <a:pt x="101" y="109"/>
                    <a:pt x="101" y="109"/>
                  </a:cubicBezTo>
                  <a:cubicBezTo>
                    <a:pt x="116" y="109"/>
                    <a:pt x="116" y="109"/>
                    <a:pt x="116" y="109"/>
                  </a:cubicBezTo>
                  <a:cubicBezTo>
                    <a:pt x="116" y="69"/>
                    <a:pt x="116" y="69"/>
                    <a:pt x="116" y="69"/>
                  </a:cubicBezTo>
                  <a:cubicBezTo>
                    <a:pt x="116" y="60"/>
                    <a:pt x="118" y="55"/>
                    <a:pt x="121" y="52"/>
                  </a:cubicBezTo>
                  <a:cubicBezTo>
                    <a:pt x="124" y="47"/>
                    <a:pt x="130" y="45"/>
                    <a:pt x="136" y="45"/>
                  </a:cubicBezTo>
                  <a:cubicBezTo>
                    <a:pt x="146" y="45"/>
                    <a:pt x="151" y="50"/>
                    <a:pt x="151" y="64"/>
                  </a:cubicBezTo>
                  <a:cubicBezTo>
                    <a:pt x="151" y="109"/>
                    <a:pt x="151" y="109"/>
                    <a:pt x="151" y="109"/>
                  </a:cubicBezTo>
                  <a:cubicBezTo>
                    <a:pt x="166" y="109"/>
                    <a:pt x="166" y="109"/>
                    <a:pt x="166" y="109"/>
                  </a:cubicBezTo>
                  <a:cubicBezTo>
                    <a:pt x="166" y="59"/>
                    <a:pt x="166" y="59"/>
                    <a:pt x="166" y="59"/>
                  </a:cubicBezTo>
                  <a:cubicBezTo>
                    <a:pt x="166" y="38"/>
                    <a:pt x="154" y="31"/>
                    <a:pt x="139" y="31"/>
                  </a:cubicBezTo>
                  <a:moveTo>
                    <a:pt x="16" y="69"/>
                  </a:moveTo>
                  <a:cubicBezTo>
                    <a:pt x="16" y="10"/>
                    <a:pt x="16" y="10"/>
                    <a:pt x="16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96"/>
                    <a:pt x="13" y="112"/>
                    <a:pt x="39" y="112"/>
                  </a:cubicBezTo>
                  <a:cubicBezTo>
                    <a:pt x="66" y="112"/>
                    <a:pt x="79" y="96"/>
                    <a:pt x="79" y="69"/>
                  </a:cubicBezTo>
                  <a:cubicBezTo>
                    <a:pt x="79" y="10"/>
                    <a:pt x="79" y="10"/>
                    <a:pt x="79" y="10"/>
                  </a:cubicBezTo>
                  <a:cubicBezTo>
                    <a:pt x="63" y="10"/>
                    <a:pt x="63" y="10"/>
                    <a:pt x="63" y="10"/>
                  </a:cubicBezTo>
                  <a:cubicBezTo>
                    <a:pt x="63" y="69"/>
                    <a:pt x="63" y="69"/>
                    <a:pt x="63" y="69"/>
                  </a:cubicBezTo>
                  <a:cubicBezTo>
                    <a:pt x="63" y="88"/>
                    <a:pt x="57" y="98"/>
                    <a:pt x="39" y="98"/>
                  </a:cubicBezTo>
                  <a:cubicBezTo>
                    <a:pt x="22" y="98"/>
                    <a:pt x="16" y="88"/>
                    <a:pt x="16" y="69"/>
                  </a:cubicBezTo>
                </a:path>
              </a:pathLst>
            </a:custGeom>
            <a:solidFill>
              <a:srgbClr val="8EA3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993382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Education &amp; Social 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3304565" y="4281818"/>
            <a:ext cx="5553296" cy="701041"/>
          </a:xfrm>
        </p:spPr>
        <p:txBody>
          <a:bodyPr tIns="0" bIns="0" anchor="ctr" anchorCtr="0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3" name="Title 1"/>
          <p:cNvSpPr>
            <a:spLocks noGrp="1"/>
          </p:cNvSpPr>
          <p:nvPr>
            <p:ph type="ctrTitle"/>
          </p:nvPr>
        </p:nvSpPr>
        <p:spPr>
          <a:xfrm>
            <a:off x="3304565" y="3109299"/>
            <a:ext cx="5553296" cy="1145597"/>
          </a:xfrm>
        </p:spPr>
        <p:txBody>
          <a:bodyPr tIns="0" bIns="0"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304565" y="4982859"/>
            <a:ext cx="5553296" cy="293159"/>
          </a:xfrm>
        </p:spPr>
        <p:txBody>
          <a:bodyPr anchor="ctr" anchorCtr="0">
            <a:normAutofit/>
          </a:bodyPr>
          <a:lstStyle>
            <a:lvl1pPr>
              <a:defRPr sz="1400" baseline="0"/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insert date</a:t>
            </a:r>
          </a:p>
        </p:txBody>
      </p:sp>
      <p:sp>
        <p:nvSpPr>
          <p:cNvPr id="50" name="Picture Placeholder 49"/>
          <p:cNvSpPr>
            <a:spLocks noGrp="1"/>
          </p:cNvSpPr>
          <p:nvPr>
            <p:ph type="pic" sz="quarter" idx="21"/>
          </p:nvPr>
        </p:nvSpPr>
        <p:spPr>
          <a:xfrm>
            <a:off x="531850" y="1108039"/>
            <a:ext cx="8663517" cy="4604273"/>
          </a:xfrm>
          <a:custGeom>
            <a:avLst/>
            <a:gdLst>
              <a:gd name="connsiteX0" fmla="*/ 0 w 6497638"/>
              <a:gd name="connsiteY0" fmla="*/ 0 h 4604273"/>
              <a:gd name="connsiteX1" fmla="*/ 6497638 w 6497638"/>
              <a:gd name="connsiteY1" fmla="*/ 0 h 4604273"/>
              <a:gd name="connsiteX2" fmla="*/ 6497638 w 6497638"/>
              <a:gd name="connsiteY2" fmla="*/ 646150 h 4604273"/>
              <a:gd name="connsiteX3" fmla="*/ 2699316 w 6497638"/>
              <a:gd name="connsiteY3" fmla="*/ 646150 h 4604273"/>
              <a:gd name="connsiteX4" fmla="*/ 2699316 w 6497638"/>
              <a:gd name="connsiteY4" fmla="*/ 976794 h 4604273"/>
              <a:gd name="connsiteX5" fmla="*/ 1870774 w 6497638"/>
              <a:gd name="connsiteY5" fmla="*/ 976794 h 4604273"/>
              <a:gd name="connsiteX6" fmla="*/ 1870774 w 6497638"/>
              <a:gd name="connsiteY6" fmla="*/ 4414938 h 4604273"/>
              <a:gd name="connsiteX7" fmla="*/ 2699316 w 6497638"/>
              <a:gd name="connsiteY7" fmla="*/ 4414938 h 4604273"/>
              <a:gd name="connsiteX8" fmla="*/ 2699316 w 6497638"/>
              <a:gd name="connsiteY8" fmla="*/ 4604273 h 4604273"/>
              <a:gd name="connsiteX9" fmla="*/ 0 w 6497638"/>
              <a:gd name="connsiteY9" fmla="*/ 4604273 h 4604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497638" h="4604273">
                <a:moveTo>
                  <a:pt x="0" y="0"/>
                </a:moveTo>
                <a:lnTo>
                  <a:pt x="6497638" y="0"/>
                </a:lnTo>
                <a:lnTo>
                  <a:pt x="6497638" y="646150"/>
                </a:lnTo>
                <a:lnTo>
                  <a:pt x="2699316" y="646150"/>
                </a:lnTo>
                <a:lnTo>
                  <a:pt x="2699316" y="976794"/>
                </a:lnTo>
                <a:lnTo>
                  <a:pt x="1870774" y="976794"/>
                </a:lnTo>
                <a:lnTo>
                  <a:pt x="1870774" y="4414938"/>
                </a:lnTo>
                <a:lnTo>
                  <a:pt x="2699316" y="4414938"/>
                </a:lnTo>
                <a:lnTo>
                  <a:pt x="2699316" y="4604273"/>
                </a:lnTo>
                <a:lnTo>
                  <a:pt x="0" y="460427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6" name="Picture Placeholder 45"/>
          <p:cNvSpPr>
            <a:spLocks noGrp="1"/>
          </p:cNvSpPr>
          <p:nvPr>
            <p:ph type="pic" sz="quarter" idx="20"/>
          </p:nvPr>
        </p:nvSpPr>
        <p:spPr>
          <a:xfrm>
            <a:off x="4130937" y="1754189"/>
            <a:ext cx="8067600" cy="4524375"/>
          </a:xfrm>
          <a:custGeom>
            <a:avLst/>
            <a:gdLst>
              <a:gd name="connsiteX0" fmla="*/ 0 w 6045797"/>
              <a:gd name="connsiteY0" fmla="*/ 0 h 4524375"/>
              <a:gd name="connsiteX1" fmla="*/ 6045797 w 6045797"/>
              <a:gd name="connsiteY1" fmla="*/ 0 h 4524375"/>
              <a:gd name="connsiteX2" fmla="*/ 6045797 w 6045797"/>
              <a:gd name="connsiteY2" fmla="*/ 4524375 h 4524375"/>
              <a:gd name="connsiteX3" fmla="*/ 0 w 6045797"/>
              <a:gd name="connsiteY3" fmla="*/ 4524375 h 4524375"/>
              <a:gd name="connsiteX4" fmla="*/ 0 w 6045797"/>
              <a:gd name="connsiteY4" fmla="*/ 3768788 h 4524375"/>
              <a:gd name="connsiteX5" fmla="*/ 3798322 w 6045797"/>
              <a:gd name="connsiteY5" fmla="*/ 3768788 h 4524375"/>
              <a:gd name="connsiteX6" fmla="*/ 3798322 w 6045797"/>
              <a:gd name="connsiteY6" fmla="*/ 330644 h 4524375"/>
              <a:gd name="connsiteX7" fmla="*/ 0 w 6045797"/>
              <a:gd name="connsiteY7" fmla="*/ 330644 h 4524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45797" h="4524375">
                <a:moveTo>
                  <a:pt x="0" y="0"/>
                </a:moveTo>
                <a:lnTo>
                  <a:pt x="6045797" y="0"/>
                </a:lnTo>
                <a:lnTo>
                  <a:pt x="6045797" y="4524375"/>
                </a:lnTo>
                <a:lnTo>
                  <a:pt x="0" y="4524375"/>
                </a:lnTo>
                <a:lnTo>
                  <a:pt x="0" y="3768788"/>
                </a:lnTo>
                <a:lnTo>
                  <a:pt x="3798322" y="3768788"/>
                </a:lnTo>
                <a:lnTo>
                  <a:pt x="3798322" y="330644"/>
                </a:lnTo>
                <a:lnTo>
                  <a:pt x="0" y="33064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516466" y="474727"/>
            <a:ext cx="9635068" cy="196977"/>
          </a:xfrm>
          <a:noFill/>
        </p:spPr>
        <p:txBody>
          <a:bodyPr wrap="square" lIns="0" tIns="0" rIns="0" bIns="0" rtlCol="0">
            <a:spAutoFit/>
          </a:bodyPr>
          <a:lstStyle>
            <a:lvl1pPr>
              <a:defRPr lang="en-US" sz="1600" dirty="0" smtClean="0">
                <a:solidFill>
                  <a:schemeClr val="accent1"/>
                </a:solidFill>
              </a:defRPr>
            </a:lvl1pPr>
          </a:lstStyle>
          <a:p>
            <a:pPr lvl="0" defTabSz="457200"/>
            <a:r>
              <a:rPr lang="en-US"/>
              <a:t>Edit Master text styles</a:t>
            </a:r>
          </a:p>
        </p:txBody>
      </p:sp>
      <p:sp>
        <p:nvSpPr>
          <p:cNvPr id="19" name="TextBox 18"/>
          <p:cNvSpPr txBox="1">
            <a:spLocks noChangeAspect="1"/>
          </p:cNvSpPr>
          <p:nvPr userDrawn="1"/>
        </p:nvSpPr>
        <p:spPr>
          <a:xfrm>
            <a:off x="516468" y="6386512"/>
            <a:ext cx="2232403" cy="360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marL="0" algn="l" defTabSz="457200" rtl="0" eaLnBrk="1" latinLnBrk="0" hangingPunct="1"/>
            <a:r>
              <a:rPr lang="en-GB" sz="10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dundee.ac.uk</a:t>
            </a:r>
          </a:p>
        </p:txBody>
      </p:sp>
      <p:sp>
        <p:nvSpPr>
          <p:cNvPr id="25" name="Freeform 5"/>
          <p:cNvSpPr>
            <a:spLocks noEditPoints="1"/>
          </p:cNvSpPr>
          <p:nvPr userDrawn="1"/>
        </p:nvSpPr>
        <p:spPr bwMode="auto">
          <a:xfrm>
            <a:off x="11175725" y="325465"/>
            <a:ext cx="499809" cy="676800"/>
          </a:xfrm>
          <a:custGeom>
            <a:avLst/>
            <a:gdLst>
              <a:gd name="T0" fmla="*/ 250 w 340"/>
              <a:gd name="T1" fmla="*/ 401 h 462"/>
              <a:gd name="T2" fmla="*/ 91 w 340"/>
              <a:gd name="T3" fmla="*/ 402 h 462"/>
              <a:gd name="T4" fmla="*/ 170 w 340"/>
              <a:gd name="T5" fmla="*/ 294 h 462"/>
              <a:gd name="T6" fmla="*/ 332 w 340"/>
              <a:gd name="T7" fmla="*/ 170 h 462"/>
              <a:gd name="T8" fmla="*/ 276 w 340"/>
              <a:gd name="T9" fmla="*/ 375 h 462"/>
              <a:gd name="T10" fmla="*/ 23 w 340"/>
              <a:gd name="T11" fmla="*/ 59 h 462"/>
              <a:gd name="T12" fmla="*/ 45 w 340"/>
              <a:gd name="T13" fmla="*/ 79 h 462"/>
              <a:gd name="T14" fmla="*/ 73 w 340"/>
              <a:gd name="T15" fmla="*/ 88 h 462"/>
              <a:gd name="T16" fmla="*/ 56 w 340"/>
              <a:gd name="T17" fmla="*/ 102 h 462"/>
              <a:gd name="T18" fmla="*/ 56 w 340"/>
              <a:gd name="T19" fmla="*/ 118 h 462"/>
              <a:gd name="T20" fmla="*/ 55 w 340"/>
              <a:gd name="T21" fmla="*/ 117 h 462"/>
              <a:gd name="T22" fmla="*/ 23 w 340"/>
              <a:gd name="T23" fmla="*/ 59 h 462"/>
              <a:gd name="T24" fmla="*/ 94 w 340"/>
              <a:gd name="T25" fmla="*/ 61 h 462"/>
              <a:gd name="T26" fmla="*/ 93 w 340"/>
              <a:gd name="T27" fmla="*/ 44 h 462"/>
              <a:gd name="T28" fmla="*/ 105 w 340"/>
              <a:gd name="T29" fmla="*/ 44 h 462"/>
              <a:gd name="T30" fmla="*/ 122 w 340"/>
              <a:gd name="T31" fmla="*/ 54 h 462"/>
              <a:gd name="T32" fmla="*/ 128 w 340"/>
              <a:gd name="T33" fmla="*/ 64 h 462"/>
              <a:gd name="T34" fmla="*/ 112 w 340"/>
              <a:gd name="T35" fmla="*/ 72 h 462"/>
              <a:gd name="T36" fmla="*/ 115 w 340"/>
              <a:gd name="T37" fmla="*/ 94 h 462"/>
              <a:gd name="T38" fmla="*/ 103 w 340"/>
              <a:gd name="T39" fmla="*/ 94 h 462"/>
              <a:gd name="T40" fmla="*/ 85 w 340"/>
              <a:gd name="T41" fmla="*/ 79 h 462"/>
              <a:gd name="T42" fmla="*/ 78 w 340"/>
              <a:gd name="T43" fmla="*/ 69 h 462"/>
              <a:gd name="T44" fmla="*/ 153 w 340"/>
              <a:gd name="T45" fmla="*/ 49 h 462"/>
              <a:gd name="T46" fmla="*/ 160 w 340"/>
              <a:gd name="T47" fmla="*/ 48 h 462"/>
              <a:gd name="T48" fmla="*/ 157 w 340"/>
              <a:gd name="T49" fmla="*/ 39 h 462"/>
              <a:gd name="T50" fmla="*/ 171 w 340"/>
              <a:gd name="T51" fmla="*/ 20 h 462"/>
              <a:gd name="T52" fmla="*/ 180 w 340"/>
              <a:gd name="T53" fmla="*/ 48 h 462"/>
              <a:gd name="T54" fmla="*/ 200 w 340"/>
              <a:gd name="T55" fmla="*/ 70 h 462"/>
              <a:gd name="T56" fmla="*/ 178 w 340"/>
              <a:gd name="T57" fmla="*/ 74 h 462"/>
              <a:gd name="T58" fmla="*/ 170 w 340"/>
              <a:gd name="T59" fmla="*/ 87 h 462"/>
              <a:gd name="T60" fmla="*/ 162 w 340"/>
              <a:gd name="T61" fmla="*/ 74 h 462"/>
              <a:gd name="T62" fmla="*/ 140 w 340"/>
              <a:gd name="T63" fmla="*/ 70 h 462"/>
              <a:gd name="T64" fmla="*/ 212 w 340"/>
              <a:gd name="T65" fmla="*/ 64 h 462"/>
              <a:gd name="T66" fmla="*/ 218 w 340"/>
              <a:gd name="T67" fmla="*/ 54 h 462"/>
              <a:gd name="T68" fmla="*/ 235 w 340"/>
              <a:gd name="T69" fmla="*/ 44 h 462"/>
              <a:gd name="T70" fmla="*/ 247 w 340"/>
              <a:gd name="T71" fmla="*/ 44 h 462"/>
              <a:gd name="T72" fmla="*/ 246 w 340"/>
              <a:gd name="T73" fmla="*/ 61 h 462"/>
              <a:gd name="T74" fmla="*/ 262 w 340"/>
              <a:gd name="T75" fmla="*/ 69 h 462"/>
              <a:gd name="T76" fmla="*/ 256 w 340"/>
              <a:gd name="T77" fmla="*/ 79 h 462"/>
              <a:gd name="T78" fmla="*/ 237 w 340"/>
              <a:gd name="T79" fmla="*/ 94 h 462"/>
              <a:gd name="T80" fmla="*/ 225 w 340"/>
              <a:gd name="T81" fmla="*/ 94 h 462"/>
              <a:gd name="T82" fmla="*/ 228 w 340"/>
              <a:gd name="T83" fmla="*/ 72 h 462"/>
              <a:gd name="T84" fmla="*/ 212 w 340"/>
              <a:gd name="T85" fmla="*/ 64 h 462"/>
              <a:gd name="T86" fmla="*/ 267 w 340"/>
              <a:gd name="T87" fmla="*/ 148 h 462"/>
              <a:gd name="T88" fmla="*/ 73 w 340"/>
              <a:gd name="T89" fmla="*/ 148 h 462"/>
              <a:gd name="T90" fmla="*/ 170 w 340"/>
              <a:gd name="T91" fmla="*/ 98 h 462"/>
              <a:gd name="T92" fmla="*/ 267 w 340"/>
              <a:gd name="T93" fmla="*/ 88 h 462"/>
              <a:gd name="T94" fmla="*/ 296 w 340"/>
              <a:gd name="T95" fmla="*/ 79 h 462"/>
              <a:gd name="T96" fmla="*/ 318 w 340"/>
              <a:gd name="T97" fmla="*/ 59 h 462"/>
              <a:gd name="T98" fmla="*/ 318 w 340"/>
              <a:gd name="T99" fmla="*/ 60 h 462"/>
              <a:gd name="T100" fmla="*/ 284 w 340"/>
              <a:gd name="T101" fmla="*/ 118 h 462"/>
              <a:gd name="T102" fmla="*/ 281 w 340"/>
              <a:gd name="T103" fmla="*/ 105 h 462"/>
              <a:gd name="T104" fmla="*/ 267 w 340"/>
              <a:gd name="T105" fmla="*/ 89 h 462"/>
              <a:gd name="T106" fmla="*/ 0 w 340"/>
              <a:gd name="T107" fmla="*/ 0 h 462"/>
              <a:gd name="T108" fmla="*/ 170 w 340"/>
              <a:gd name="T109" fmla="*/ 462 h 462"/>
              <a:gd name="T110" fmla="*/ 340 w 340"/>
              <a:gd name="T111" fmla="*/ 0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40" h="462">
                <a:moveTo>
                  <a:pt x="276" y="375"/>
                </a:moveTo>
                <a:cubicBezTo>
                  <a:pt x="268" y="384"/>
                  <a:pt x="259" y="393"/>
                  <a:pt x="250" y="401"/>
                </a:cubicBezTo>
                <a:cubicBezTo>
                  <a:pt x="215" y="432"/>
                  <a:pt x="180" y="448"/>
                  <a:pt x="170" y="453"/>
                </a:cubicBezTo>
                <a:cubicBezTo>
                  <a:pt x="160" y="448"/>
                  <a:pt x="125" y="432"/>
                  <a:pt x="91" y="402"/>
                </a:cubicBezTo>
                <a:cubicBezTo>
                  <a:pt x="81" y="393"/>
                  <a:pt x="73" y="384"/>
                  <a:pt x="65" y="375"/>
                </a:cubicBezTo>
                <a:cubicBezTo>
                  <a:pt x="170" y="294"/>
                  <a:pt x="170" y="294"/>
                  <a:pt x="170" y="294"/>
                </a:cubicBezTo>
                <a:cubicBezTo>
                  <a:pt x="9" y="170"/>
                  <a:pt x="9" y="170"/>
                  <a:pt x="9" y="170"/>
                </a:cubicBezTo>
                <a:cubicBezTo>
                  <a:pt x="332" y="170"/>
                  <a:pt x="332" y="170"/>
                  <a:pt x="332" y="170"/>
                </a:cubicBezTo>
                <a:cubicBezTo>
                  <a:pt x="170" y="294"/>
                  <a:pt x="170" y="294"/>
                  <a:pt x="170" y="294"/>
                </a:cubicBezTo>
                <a:lnTo>
                  <a:pt x="276" y="375"/>
                </a:lnTo>
                <a:close/>
                <a:moveTo>
                  <a:pt x="23" y="59"/>
                </a:moveTo>
                <a:cubicBezTo>
                  <a:pt x="23" y="59"/>
                  <a:pt x="23" y="59"/>
                  <a:pt x="23" y="59"/>
                </a:cubicBezTo>
                <a:cubicBezTo>
                  <a:pt x="38" y="60"/>
                  <a:pt x="43" y="69"/>
                  <a:pt x="43" y="70"/>
                </a:cubicBezTo>
                <a:cubicBezTo>
                  <a:pt x="45" y="72"/>
                  <a:pt x="45" y="76"/>
                  <a:pt x="45" y="79"/>
                </a:cubicBezTo>
                <a:cubicBezTo>
                  <a:pt x="47" y="77"/>
                  <a:pt x="49" y="76"/>
                  <a:pt x="52" y="76"/>
                </a:cubicBezTo>
                <a:cubicBezTo>
                  <a:pt x="61" y="74"/>
                  <a:pt x="69" y="81"/>
                  <a:pt x="73" y="88"/>
                </a:cubicBezTo>
                <a:cubicBezTo>
                  <a:pt x="73" y="89"/>
                  <a:pt x="73" y="89"/>
                  <a:pt x="73" y="89"/>
                </a:cubicBezTo>
                <a:cubicBezTo>
                  <a:pt x="67" y="99"/>
                  <a:pt x="60" y="101"/>
                  <a:pt x="56" y="102"/>
                </a:cubicBezTo>
                <a:cubicBezTo>
                  <a:pt x="57" y="103"/>
                  <a:pt x="58" y="104"/>
                  <a:pt x="59" y="105"/>
                </a:cubicBezTo>
                <a:cubicBezTo>
                  <a:pt x="62" y="109"/>
                  <a:pt x="60" y="115"/>
                  <a:pt x="56" y="118"/>
                </a:cubicBezTo>
                <a:cubicBezTo>
                  <a:pt x="56" y="118"/>
                  <a:pt x="56" y="118"/>
                  <a:pt x="56" y="118"/>
                </a:cubicBezTo>
                <a:cubicBezTo>
                  <a:pt x="56" y="118"/>
                  <a:pt x="56" y="118"/>
                  <a:pt x="55" y="117"/>
                </a:cubicBezTo>
                <a:cubicBezTo>
                  <a:pt x="22" y="60"/>
                  <a:pt x="22" y="60"/>
                  <a:pt x="22" y="60"/>
                </a:cubicBezTo>
                <a:cubicBezTo>
                  <a:pt x="22" y="60"/>
                  <a:pt x="22" y="59"/>
                  <a:pt x="23" y="59"/>
                </a:cubicBezTo>
                <a:moveTo>
                  <a:pt x="81" y="65"/>
                </a:moveTo>
                <a:cubicBezTo>
                  <a:pt x="94" y="61"/>
                  <a:pt x="94" y="61"/>
                  <a:pt x="94" y="61"/>
                </a:cubicBezTo>
                <a:cubicBezTo>
                  <a:pt x="91" y="48"/>
                  <a:pt x="91" y="48"/>
                  <a:pt x="91" y="48"/>
                </a:cubicBezTo>
                <a:cubicBezTo>
                  <a:pt x="90" y="46"/>
                  <a:pt x="91" y="44"/>
                  <a:pt x="93" y="44"/>
                </a:cubicBezTo>
                <a:cubicBezTo>
                  <a:pt x="101" y="41"/>
                  <a:pt x="101" y="41"/>
                  <a:pt x="101" y="41"/>
                </a:cubicBezTo>
                <a:cubicBezTo>
                  <a:pt x="103" y="41"/>
                  <a:pt x="105" y="42"/>
                  <a:pt x="105" y="44"/>
                </a:cubicBezTo>
                <a:cubicBezTo>
                  <a:pt x="109" y="57"/>
                  <a:pt x="109" y="57"/>
                  <a:pt x="109" y="57"/>
                </a:cubicBezTo>
                <a:cubicBezTo>
                  <a:pt x="122" y="54"/>
                  <a:pt x="122" y="54"/>
                  <a:pt x="122" y="54"/>
                </a:cubicBezTo>
                <a:cubicBezTo>
                  <a:pt x="124" y="53"/>
                  <a:pt x="126" y="54"/>
                  <a:pt x="126" y="56"/>
                </a:cubicBezTo>
                <a:cubicBezTo>
                  <a:pt x="128" y="64"/>
                  <a:pt x="128" y="64"/>
                  <a:pt x="128" y="64"/>
                </a:cubicBezTo>
                <a:cubicBezTo>
                  <a:pt x="129" y="66"/>
                  <a:pt x="128" y="68"/>
                  <a:pt x="126" y="68"/>
                </a:cubicBezTo>
                <a:cubicBezTo>
                  <a:pt x="112" y="72"/>
                  <a:pt x="112" y="72"/>
                  <a:pt x="112" y="72"/>
                </a:cubicBezTo>
                <a:cubicBezTo>
                  <a:pt x="117" y="90"/>
                  <a:pt x="117" y="90"/>
                  <a:pt x="117" y="90"/>
                </a:cubicBezTo>
                <a:cubicBezTo>
                  <a:pt x="118" y="91"/>
                  <a:pt x="117" y="93"/>
                  <a:pt x="115" y="94"/>
                </a:cubicBezTo>
                <a:cubicBezTo>
                  <a:pt x="107" y="96"/>
                  <a:pt x="107" y="96"/>
                  <a:pt x="107" y="96"/>
                </a:cubicBezTo>
                <a:cubicBezTo>
                  <a:pt x="105" y="96"/>
                  <a:pt x="103" y="95"/>
                  <a:pt x="103" y="94"/>
                </a:cubicBezTo>
                <a:cubicBezTo>
                  <a:pt x="98" y="76"/>
                  <a:pt x="98" y="76"/>
                  <a:pt x="98" y="76"/>
                </a:cubicBezTo>
                <a:cubicBezTo>
                  <a:pt x="85" y="79"/>
                  <a:pt x="85" y="79"/>
                  <a:pt x="85" y="79"/>
                </a:cubicBezTo>
                <a:cubicBezTo>
                  <a:pt x="83" y="80"/>
                  <a:pt x="81" y="79"/>
                  <a:pt x="81" y="77"/>
                </a:cubicBezTo>
                <a:cubicBezTo>
                  <a:pt x="78" y="69"/>
                  <a:pt x="78" y="69"/>
                  <a:pt x="78" y="69"/>
                </a:cubicBezTo>
                <a:cubicBezTo>
                  <a:pt x="78" y="67"/>
                  <a:pt x="79" y="65"/>
                  <a:pt x="81" y="65"/>
                </a:cubicBezTo>
                <a:moveTo>
                  <a:pt x="153" y="49"/>
                </a:moveTo>
                <a:cubicBezTo>
                  <a:pt x="155" y="48"/>
                  <a:pt x="158" y="48"/>
                  <a:pt x="160" y="48"/>
                </a:cubicBezTo>
                <a:cubicBezTo>
                  <a:pt x="160" y="48"/>
                  <a:pt x="160" y="48"/>
                  <a:pt x="160" y="48"/>
                </a:cubicBezTo>
                <a:cubicBezTo>
                  <a:pt x="160" y="48"/>
                  <a:pt x="160" y="48"/>
                  <a:pt x="160" y="48"/>
                </a:cubicBezTo>
                <a:cubicBezTo>
                  <a:pt x="158" y="46"/>
                  <a:pt x="157" y="42"/>
                  <a:pt x="157" y="39"/>
                </a:cubicBezTo>
                <a:cubicBezTo>
                  <a:pt x="157" y="39"/>
                  <a:pt x="156" y="28"/>
                  <a:pt x="170" y="20"/>
                </a:cubicBezTo>
                <a:cubicBezTo>
                  <a:pt x="170" y="19"/>
                  <a:pt x="170" y="19"/>
                  <a:pt x="171" y="20"/>
                </a:cubicBezTo>
                <a:cubicBezTo>
                  <a:pt x="184" y="28"/>
                  <a:pt x="184" y="39"/>
                  <a:pt x="184" y="39"/>
                </a:cubicBezTo>
                <a:cubicBezTo>
                  <a:pt x="184" y="42"/>
                  <a:pt x="182" y="46"/>
                  <a:pt x="180" y="48"/>
                </a:cubicBezTo>
                <a:cubicBezTo>
                  <a:pt x="182" y="48"/>
                  <a:pt x="185" y="48"/>
                  <a:pt x="188" y="49"/>
                </a:cubicBezTo>
                <a:cubicBezTo>
                  <a:pt x="196" y="52"/>
                  <a:pt x="200" y="62"/>
                  <a:pt x="200" y="70"/>
                </a:cubicBezTo>
                <a:cubicBezTo>
                  <a:pt x="200" y="71"/>
                  <a:pt x="200" y="71"/>
                  <a:pt x="200" y="71"/>
                </a:cubicBezTo>
                <a:cubicBezTo>
                  <a:pt x="189" y="77"/>
                  <a:pt x="182" y="75"/>
                  <a:pt x="178" y="74"/>
                </a:cubicBezTo>
                <a:cubicBezTo>
                  <a:pt x="179" y="75"/>
                  <a:pt x="179" y="76"/>
                  <a:pt x="179" y="78"/>
                </a:cubicBezTo>
                <a:cubicBezTo>
                  <a:pt x="179" y="83"/>
                  <a:pt x="175" y="87"/>
                  <a:pt x="170" y="87"/>
                </a:cubicBezTo>
                <a:cubicBezTo>
                  <a:pt x="165" y="87"/>
                  <a:pt x="161" y="83"/>
                  <a:pt x="161" y="78"/>
                </a:cubicBezTo>
                <a:cubicBezTo>
                  <a:pt x="161" y="76"/>
                  <a:pt x="161" y="75"/>
                  <a:pt x="162" y="74"/>
                </a:cubicBezTo>
                <a:cubicBezTo>
                  <a:pt x="159" y="75"/>
                  <a:pt x="151" y="77"/>
                  <a:pt x="141" y="71"/>
                </a:cubicBezTo>
                <a:cubicBezTo>
                  <a:pt x="140" y="71"/>
                  <a:pt x="140" y="71"/>
                  <a:pt x="140" y="70"/>
                </a:cubicBezTo>
                <a:cubicBezTo>
                  <a:pt x="140" y="62"/>
                  <a:pt x="144" y="52"/>
                  <a:pt x="153" y="49"/>
                </a:cubicBezTo>
                <a:moveTo>
                  <a:pt x="212" y="64"/>
                </a:moveTo>
                <a:cubicBezTo>
                  <a:pt x="214" y="56"/>
                  <a:pt x="214" y="56"/>
                  <a:pt x="214" y="56"/>
                </a:cubicBezTo>
                <a:cubicBezTo>
                  <a:pt x="215" y="54"/>
                  <a:pt x="217" y="53"/>
                  <a:pt x="218" y="54"/>
                </a:cubicBezTo>
                <a:cubicBezTo>
                  <a:pt x="232" y="57"/>
                  <a:pt x="232" y="57"/>
                  <a:pt x="232" y="57"/>
                </a:cubicBezTo>
                <a:cubicBezTo>
                  <a:pt x="235" y="44"/>
                  <a:pt x="235" y="44"/>
                  <a:pt x="235" y="44"/>
                </a:cubicBezTo>
                <a:cubicBezTo>
                  <a:pt x="236" y="42"/>
                  <a:pt x="238" y="41"/>
                  <a:pt x="239" y="41"/>
                </a:cubicBezTo>
                <a:cubicBezTo>
                  <a:pt x="247" y="44"/>
                  <a:pt x="247" y="44"/>
                  <a:pt x="247" y="44"/>
                </a:cubicBezTo>
                <a:cubicBezTo>
                  <a:pt x="249" y="44"/>
                  <a:pt x="250" y="46"/>
                  <a:pt x="250" y="48"/>
                </a:cubicBezTo>
                <a:cubicBezTo>
                  <a:pt x="246" y="61"/>
                  <a:pt x="246" y="61"/>
                  <a:pt x="246" y="61"/>
                </a:cubicBezTo>
                <a:cubicBezTo>
                  <a:pt x="260" y="65"/>
                  <a:pt x="260" y="65"/>
                  <a:pt x="260" y="65"/>
                </a:cubicBezTo>
                <a:cubicBezTo>
                  <a:pt x="261" y="65"/>
                  <a:pt x="262" y="67"/>
                  <a:pt x="262" y="69"/>
                </a:cubicBezTo>
                <a:cubicBezTo>
                  <a:pt x="260" y="77"/>
                  <a:pt x="260" y="77"/>
                  <a:pt x="260" y="77"/>
                </a:cubicBezTo>
                <a:cubicBezTo>
                  <a:pt x="259" y="79"/>
                  <a:pt x="257" y="80"/>
                  <a:pt x="256" y="79"/>
                </a:cubicBezTo>
                <a:cubicBezTo>
                  <a:pt x="242" y="76"/>
                  <a:pt x="242" y="76"/>
                  <a:pt x="242" y="76"/>
                </a:cubicBezTo>
                <a:cubicBezTo>
                  <a:pt x="237" y="94"/>
                  <a:pt x="237" y="94"/>
                  <a:pt x="237" y="94"/>
                </a:cubicBezTo>
                <a:cubicBezTo>
                  <a:pt x="237" y="95"/>
                  <a:pt x="235" y="96"/>
                  <a:pt x="233" y="96"/>
                </a:cubicBezTo>
                <a:cubicBezTo>
                  <a:pt x="225" y="94"/>
                  <a:pt x="225" y="94"/>
                  <a:pt x="225" y="94"/>
                </a:cubicBezTo>
                <a:cubicBezTo>
                  <a:pt x="224" y="93"/>
                  <a:pt x="223" y="91"/>
                  <a:pt x="223" y="90"/>
                </a:cubicBezTo>
                <a:cubicBezTo>
                  <a:pt x="228" y="72"/>
                  <a:pt x="228" y="72"/>
                  <a:pt x="228" y="72"/>
                </a:cubicBezTo>
                <a:cubicBezTo>
                  <a:pt x="215" y="68"/>
                  <a:pt x="215" y="68"/>
                  <a:pt x="215" y="68"/>
                </a:cubicBezTo>
                <a:cubicBezTo>
                  <a:pt x="213" y="68"/>
                  <a:pt x="212" y="66"/>
                  <a:pt x="212" y="64"/>
                </a:cubicBezTo>
                <a:moveTo>
                  <a:pt x="279" y="127"/>
                </a:moveTo>
                <a:cubicBezTo>
                  <a:pt x="267" y="148"/>
                  <a:pt x="267" y="148"/>
                  <a:pt x="267" y="148"/>
                </a:cubicBezTo>
                <a:cubicBezTo>
                  <a:pt x="238" y="131"/>
                  <a:pt x="204" y="122"/>
                  <a:pt x="170" y="122"/>
                </a:cubicBezTo>
                <a:cubicBezTo>
                  <a:pt x="136" y="122"/>
                  <a:pt x="102" y="131"/>
                  <a:pt x="73" y="148"/>
                </a:cubicBezTo>
                <a:cubicBezTo>
                  <a:pt x="61" y="127"/>
                  <a:pt x="61" y="127"/>
                  <a:pt x="61" y="127"/>
                </a:cubicBezTo>
                <a:cubicBezTo>
                  <a:pt x="94" y="108"/>
                  <a:pt x="132" y="98"/>
                  <a:pt x="170" y="98"/>
                </a:cubicBezTo>
                <a:cubicBezTo>
                  <a:pt x="209" y="98"/>
                  <a:pt x="246" y="108"/>
                  <a:pt x="279" y="127"/>
                </a:cubicBezTo>
                <a:moveTo>
                  <a:pt x="267" y="88"/>
                </a:moveTo>
                <a:cubicBezTo>
                  <a:pt x="271" y="81"/>
                  <a:pt x="280" y="74"/>
                  <a:pt x="289" y="76"/>
                </a:cubicBezTo>
                <a:cubicBezTo>
                  <a:pt x="291" y="76"/>
                  <a:pt x="294" y="77"/>
                  <a:pt x="296" y="79"/>
                </a:cubicBezTo>
                <a:cubicBezTo>
                  <a:pt x="295" y="76"/>
                  <a:pt x="295" y="72"/>
                  <a:pt x="297" y="70"/>
                </a:cubicBezTo>
                <a:cubicBezTo>
                  <a:pt x="297" y="69"/>
                  <a:pt x="302" y="60"/>
                  <a:pt x="318" y="59"/>
                </a:cubicBezTo>
                <a:cubicBezTo>
                  <a:pt x="318" y="59"/>
                  <a:pt x="318" y="59"/>
                  <a:pt x="318" y="59"/>
                </a:cubicBezTo>
                <a:cubicBezTo>
                  <a:pt x="318" y="59"/>
                  <a:pt x="318" y="60"/>
                  <a:pt x="318" y="60"/>
                </a:cubicBezTo>
                <a:cubicBezTo>
                  <a:pt x="285" y="117"/>
                  <a:pt x="285" y="117"/>
                  <a:pt x="285" y="117"/>
                </a:cubicBezTo>
                <a:cubicBezTo>
                  <a:pt x="285" y="118"/>
                  <a:pt x="284" y="118"/>
                  <a:pt x="284" y="118"/>
                </a:cubicBezTo>
                <a:cubicBezTo>
                  <a:pt x="284" y="118"/>
                  <a:pt x="284" y="118"/>
                  <a:pt x="284" y="118"/>
                </a:cubicBezTo>
                <a:cubicBezTo>
                  <a:pt x="280" y="115"/>
                  <a:pt x="279" y="109"/>
                  <a:pt x="281" y="105"/>
                </a:cubicBezTo>
                <a:cubicBezTo>
                  <a:pt x="282" y="104"/>
                  <a:pt x="283" y="103"/>
                  <a:pt x="284" y="102"/>
                </a:cubicBezTo>
                <a:cubicBezTo>
                  <a:pt x="281" y="101"/>
                  <a:pt x="273" y="99"/>
                  <a:pt x="267" y="89"/>
                </a:cubicBezTo>
                <a:cubicBezTo>
                  <a:pt x="267" y="89"/>
                  <a:pt x="267" y="89"/>
                  <a:pt x="267" y="88"/>
                </a:cubicBezTo>
                <a:moveTo>
                  <a:pt x="0" y="0"/>
                </a:moveTo>
                <a:cubicBezTo>
                  <a:pt x="0" y="0"/>
                  <a:pt x="0" y="53"/>
                  <a:pt x="0" y="224"/>
                </a:cubicBezTo>
                <a:cubicBezTo>
                  <a:pt x="0" y="398"/>
                  <a:pt x="170" y="462"/>
                  <a:pt x="170" y="462"/>
                </a:cubicBezTo>
                <a:cubicBezTo>
                  <a:pt x="170" y="462"/>
                  <a:pt x="340" y="398"/>
                  <a:pt x="340" y="224"/>
                </a:cubicBezTo>
                <a:cubicBezTo>
                  <a:pt x="340" y="53"/>
                  <a:pt x="340" y="0"/>
                  <a:pt x="340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4365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grpSp>
        <p:nvGrpSpPr>
          <p:cNvPr id="32" name="Group 4"/>
          <p:cNvGrpSpPr>
            <a:grpSpLocks noChangeAspect="1"/>
          </p:cNvGrpSpPr>
          <p:nvPr userDrawn="1"/>
        </p:nvGrpSpPr>
        <p:grpSpPr bwMode="auto">
          <a:xfrm>
            <a:off x="3312000" y="2335988"/>
            <a:ext cx="2353197" cy="737999"/>
            <a:chOff x="4503" y="1697"/>
            <a:chExt cx="2857" cy="896"/>
          </a:xfrm>
        </p:grpSpPr>
        <p:sp>
          <p:nvSpPr>
            <p:cNvPr id="33" name="Freeform 5"/>
            <p:cNvSpPr>
              <a:spLocks noEditPoints="1"/>
            </p:cNvSpPr>
            <p:nvPr userDrawn="1"/>
          </p:nvSpPr>
          <p:spPr bwMode="auto">
            <a:xfrm>
              <a:off x="4513" y="2310"/>
              <a:ext cx="2847" cy="283"/>
            </a:xfrm>
            <a:custGeom>
              <a:avLst/>
              <a:gdLst>
                <a:gd name="T0" fmla="*/ 1351 w 1385"/>
                <a:gd name="T1" fmla="*/ 44 h 137"/>
                <a:gd name="T2" fmla="*/ 1383 w 1385"/>
                <a:gd name="T3" fmla="*/ 90 h 137"/>
                <a:gd name="T4" fmla="*/ 1385 w 1385"/>
                <a:gd name="T5" fmla="*/ 72 h 137"/>
                <a:gd name="T6" fmla="*/ 1289 w 1385"/>
                <a:gd name="T7" fmla="*/ 61 h 137"/>
                <a:gd name="T8" fmla="*/ 1234 w 1385"/>
                <a:gd name="T9" fmla="*/ 70 h 137"/>
                <a:gd name="T10" fmla="*/ 1271 w 1385"/>
                <a:gd name="T11" fmla="*/ 97 h 137"/>
                <a:gd name="T12" fmla="*/ 1271 w 1385"/>
                <a:gd name="T13" fmla="*/ 30 h 137"/>
                <a:gd name="T14" fmla="*/ 1203 w 1385"/>
                <a:gd name="T15" fmla="*/ 66 h 137"/>
                <a:gd name="T16" fmla="*/ 1203 w 1385"/>
                <a:gd name="T17" fmla="*/ 42 h 137"/>
                <a:gd name="T18" fmla="*/ 1179 w 1385"/>
                <a:gd name="T19" fmla="*/ 110 h 137"/>
                <a:gd name="T20" fmla="*/ 1219 w 1385"/>
                <a:gd name="T21" fmla="*/ 108 h 137"/>
                <a:gd name="T22" fmla="*/ 1080 w 1385"/>
                <a:gd name="T23" fmla="*/ 42 h 137"/>
                <a:gd name="T24" fmla="*/ 1063 w 1385"/>
                <a:gd name="T25" fmla="*/ 108 h 137"/>
                <a:gd name="T26" fmla="*/ 1099 w 1385"/>
                <a:gd name="T27" fmla="*/ 44 h 137"/>
                <a:gd name="T28" fmla="*/ 1129 w 1385"/>
                <a:gd name="T29" fmla="*/ 58 h 137"/>
                <a:gd name="T30" fmla="*/ 1023 w 1385"/>
                <a:gd name="T31" fmla="*/ 90 h 137"/>
                <a:gd name="T32" fmla="*/ 977 w 1385"/>
                <a:gd name="T33" fmla="*/ 33 h 137"/>
                <a:gd name="T34" fmla="*/ 1028 w 1385"/>
                <a:gd name="T35" fmla="*/ 99 h 137"/>
                <a:gd name="T36" fmla="*/ 1028 w 1385"/>
                <a:gd name="T37" fmla="*/ 33 h 137"/>
                <a:gd name="T38" fmla="*/ 906 w 1385"/>
                <a:gd name="T39" fmla="*/ 95 h 137"/>
                <a:gd name="T40" fmla="*/ 876 w 1385"/>
                <a:gd name="T41" fmla="*/ 9 h 137"/>
                <a:gd name="T42" fmla="*/ 906 w 1385"/>
                <a:gd name="T43" fmla="*/ 9 h 137"/>
                <a:gd name="T44" fmla="*/ 820 w 1385"/>
                <a:gd name="T45" fmla="*/ 1 h 137"/>
                <a:gd name="T46" fmla="*/ 780 w 1385"/>
                <a:gd name="T47" fmla="*/ 45 h 137"/>
                <a:gd name="T48" fmla="*/ 807 w 1385"/>
                <a:gd name="T49" fmla="*/ 45 h 137"/>
                <a:gd name="T50" fmla="*/ 807 w 1385"/>
                <a:gd name="T51" fmla="*/ 30 h 137"/>
                <a:gd name="T52" fmla="*/ 712 w 1385"/>
                <a:gd name="T53" fmla="*/ 70 h 137"/>
                <a:gd name="T54" fmla="*/ 734 w 1385"/>
                <a:gd name="T55" fmla="*/ 30 h 137"/>
                <a:gd name="T56" fmla="*/ 656 w 1385"/>
                <a:gd name="T57" fmla="*/ 33 h 137"/>
                <a:gd name="T58" fmla="*/ 581 w 1385"/>
                <a:gd name="T59" fmla="*/ 33 h 137"/>
                <a:gd name="T60" fmla="*/ 656 w 1385"/>
                <a:gd name="T61" fmla="*/ 33 h 137"/>
                <a:gd name="T62" fmla="*/ 575 w 1385"/>
                <a:gd name="T63" fmla="*/ 33 h 137"/>
                <a:gd name="T64" fmla="*/ 541 w 1385"/>
                <a:gd name="T65" fmla="*/ 33 h 137"/>
                <a:gd name="T66" fmla="*/ 541 w 1385"/>
                <a:gd name="T67" fmla="*/ 81 h 137"/>
                <a:gd name="T68" fmla="*/ 569 w 1385"/>
                <a:gd name="T69" fmla="*/ 96 h 137"/>
                <a:gd name="T70" fmla="*/ 503 w 1385"/>
                <a:gd name="T71" fmla="*/ 108 h 137"/>
                <a:gd name="T72" fmla="*/ 510 w 1385"/>
                <a:gd name="T73" fmla="*/ 0 h 137"/>
                <a:gd name="T74" fmla="*/ 435 w 1385"/>
                <a:gd name="T75" fmla="*/ 85 h 137"/>
                <a:gd name="T76" fmla="*/ 461 w 1385"/>
                <a:gd name="T77" fmla="*/ 63 h 137"/>
                <a:gd name="T78" fmla="*/ 485 w 1385"/>
                <a:gd name="T79" fmla="*/ 43 h 137"/>
                <a:gd name="T80" fmla="*/ 471 w 1385"/>
                <a:gd name="T81" fmla="*/ 88 h 137"/>
                <a:gd name="T82" fmla="*/ 396 w 1385"/>
                <a:gd name="T83" fmla="*/ 44 h 137"/>
                <a:gd name="T84" fmla="*/ 380 w 1385"/>
                <a:gd name="T85" fmla="*/ 108 h 137"/>
                <a:gd name="T86" fmla="*/ 420 w 1385"/>
                <a:gd name="T87" fmla="*/ 46 h 137"/>
                <a:gd name="T88" fmla="*/ 349 w 1385"/>
                <a:gd name="T89" fmla="*/ 61 h 137"/>
                <a:gd name="T90" fmla="*/ 295 w 1385"/>
                <a:gd name="T91" fmla="*/ 70 h 137"/>
                <a:gd name="T92" fmla="*/ 331 w 1385"/>
                <a:gd name="T93" fmla="*/ 97 h 137"/>
                <a:gd name="T94" fmla="*/ 331 w 1385"/>
                <a:gd name="T95" fmla="*/ 30 h 137"/>
                <a:gd name="T96" fmla="*/ 215 w 1385"/>
                <a:gd name="T97" fmla="*/ 33 h 137"/>
                <a:gd name="T98" fmla="*/ 273 w 1385"/>
                <a:gd name="T99" fmla="*/ 33 h 137"/>
                <a:gd name="T100" fmla="*/ 202 w 1385"/>
                <a:gd name="T101" fmla="*/ 108 h 137"/>
                <a:gd name="T102" fmla="*/ 184 w 1385"/>
                <a:gd name="T103" fmla="*/ 10 h 137"/>
                <a:gd name="T104" fmla="*/ 116 w 1385"/>
                <a:gd name="T105" fmla="*/ 42 h 137"/>
                <a:gd name="T106" fmla="*/ 100 w 1385"/>
                <a:gd name="T107" fmla="*/ 108 h 137"/>
                <a:gd name="T108" fmla="*/ 136 w 1385"/>
                <a:gd name="T109" fmla="*/ 44 h 137"/>
                <a:gd name="T110" fmla="*/ 166 w 1385"/>
                <a:gd name="T111" fmla="*/ 58 h 137"/>
                <a:gd name="T112" fmla="*/ 0 w 1385"/>
                <a:gd name="T113" fmla="*/ 9 h 137"/>
                <a:gd name="T114" fmla="*/ 79 w 1385"/>
                <a:gd name="T115" fmla="*/ 9 h 137"/>
                <a:gd name="T116" fmla="*/ 16 w 1385"/>
                <a:gd name="T117" fmla="*/ 6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385" h="137">
                  <a:moveTo>
                    <a:pt x="1351" y="44"/>
                  </a:moveTo>
                  <a:cubicBezTo>
                    <a:pt x="1362" y="44"/>
                    <a:pt x="1368" y="51"/>
                    <a:pt x="1369" y="61"/>
                  </a:cubicBezTo>
                  <a:cubicBezTo>
                    <a:pt x="1331" y="61"/>
                    <a:pt x="1331" y="61"/>
                    <a:pt x="1331" y="61"/>
                  </a:cubicBezTo>
                  <a:cubicBezTo>
                    <a:pt x="1333" y="50"/>
                    <a:pt x="1341" y="44"/>
                    <a:pt x="1351" y="44"/>
                  </a:cubicBezTo>
                  <a:moveTo>
                    <a:pt x="1352" y="30"/>
                  </a:moveTo>
                  <a:cubicBezTo>
                    <a:pt x="1330" y="30"/>
                    <a:pt x="1315" y="47"/>
                    <a:pt x="1315" y="70"/>
                  </a:cubicBezTo>
                  <a:cubicBezTo>
                    <a:pt x="1315" y="95"/>
                    <a:pt x="1331" y="110"/>
                    <a:pt x="1352" y="110"/>
                  </a:cubicBezTo>
                  <a:cubicBezTo>
                    <a:pt x="1367" y="110"/>
                    <a:pt x="1379" y="101"/>
                    <a:pt x="1383" y="90"/>
                  </a:cubicBezTo>
                  <a:cubicBezTo>
                    <a:pt x="1371" y="83"/>
                    <a:pt x="1371" y="83"/>
                    <a:pt x="1371" y="83"/>
                  </a:cubicBezTo>
                  <a:cubicBezTo>
                    <a:pt x="1367" y="93"/>
                    <a:pt x="1360" y="97"/>
                    <a:pt x="1352" y="97"/>
                  </a:cubicBezTo>
                  <a:cubicBezTo>
                    <a:pt x="1340" y="97"/>
                    <a:pt x="1331" y="88"/>
                    <a:pt x="1330" y="72"/>
                  </a:cubicBezTo>
                  <a:cubicBezTo>
                    <a:pt x="1385" y="72"/>
                    <a:pt x="1385" y="72"/>
                    <a:pt x="1385" y="72"/>
                  </a:cubicBezTo>
                  <a:cubicBezTo>
                    <a:pt x="1385" y="68"/>
                    <a:pt x="1385" y="68"/>
                    <a:pt x="1385" y="68"/>
                  </a:cubicBezTo>
                  <a:cubicBezTo>
                    <a:pt x="1385" y="48"/>
                    <a:pt x="1373" y="30"/>
                    <a:pt x="1352" y="30"/>
                  </a:cubicBezTo>
                  <a:moveTo>
                    <a:pt x="1270" y="44"/>
                  </a:moveTo>
                  <a:cubicBezTo>
                    <a:pt x="1281" y="44"/>
                    <a:pt x="1288" y="51"/>
                    <a:pt x="1289" y="61"/>
                  </a:cubicBezTo>
                  <a:cubicBezTo>
                    <a:pt x="1250" y="61"/>
                    <a:pt x="1250" y="61"/>
                    <a:pt x="1250" y="61"/>
                  </a:cubicBezTo>
                  <a:cubicBezTo>
                    <a:pt x="1252" y="50"/>
                    <a:pt x="1260" y="44"/>
                    <a:pt x="1270" y="44"/>
                  </a:cubicBezTo>
                  <a:moveTo>
                    <a:pt x="1271" y="30"/>
                  </a:moveTo>
                  <a:cubicBezTo>
                    <a:pt x="1249" y="30"/>
                    <a:pt x="1234" y="47"/>
                    <a:pt x="1234" y="70"/>
                  </a:cubicBezTo>
                  <a:cubicBezTo>
                    <a:pt x="1234" y="95"/>
                    <a:pt x="1250" y="110"/>
                    <a:pt x="1271" y="110"/>
                  </a:cubicBezTo>
                  <a:cubicBezTo>
                    <a:pt x="1286" y="110"/>
                    <a:pt x="1298" y="101"/>
                    <a:pt x="1302" y="90"/>
                  </a:cubicBezTo>
                  <a:cubicBezTo>
                    <a:pt x="1290" y="83"/>
                    <a:pt x="1290" y="83"/>
                    <a:pt x="1290" y="83"/>
                  </a:cubicBezTo>
                  <a:cubicBezTo>
                    <a:pt x="1287" y="93"/>
                    <a:pt x="1279" y="97"/>
                    <a:pt x="1271" y="97"/>
                  </a:cubicBezTo>
                  <a:cubicBezTo>
                    <a:pt x="1259" y="97"/>
                    <a:pt x="1250" y="88"/>
                    <a:pt x="1250" y="72"/>
                  </a:cubicBezTo>
                  <a:cubicBezTo>
                    <a:pt x="1304" y="72"/>
                    <a:pt x="1304" y="72"/>
                    <a:pt x="1304" y="72"/>
                  </a:cubicBezTo>
                  <a:cubicBezTo>
                    <a:pt x="1304" y="68"/>
                    <a:pt x="1304" y="68"/>
                    <a:pt x="1304" y="68"/>
                  </a:cubicBezTo>
                  <a:cubicBezTo>
                    <a:pt x="1304" y="48"/>
                    <a:pt x="1292" y="30"/>
                    <a:pt x="1271" y="30"/>
                  </a:cubicBezTo>
                  <a:moveTo>
                    <a:pt x="1181" y="97"/>
                  </a:moveTo>
                  <a:cubicBezTo>
                    <a:pt x="1168" y="97"/>
                    <a:pt x="1160" y="87"/>
                    <a:pt x="1160" y="70"/>
                  </a:cubicBezTo>
                  <a:cubicBezTo>
                    <a:pt x="1160" y="53"/>
                    <a:pt x="1168" y="44"/>
                    <a:pt x="1181" y="44"/>
                  </a:cubicBezTo>
                  <a:cubicBezTo>
                    <a:pt x="1193" y="44"/>
                    <a:pt x="1202" y="51"/>
                    <a:pt x="1203" y="66"/>
                  </a:cubicBezTo>
                  <a:cubicBezTo>
                    <a:pt x="1203" y="74"/>
                    <a:pt x="1203" y="74"/>
                    <a:pt x="1203" y="74"/>
                  </a:cubicBezTo>
                  <a:cubicBezTo>
                    <a:pt x="1202" y="89"/>
                    <a:pt x="1193" y="97"/>
                    <a:pt x="1181" y="97"/>
                  </a:cubicBezTo>
                  <a:moveTo>
                    <a:pt x="1203" y="4"/>
                  </a:moveTo>
                  <a:cubicBezTo>
                    <a:pt x="1203" y="42"/>
                    <a:pt x="1203" y="42"/>
                    <a:pt x="1203" y="42"/>
                  </a:cubicBezTo>
                  <a:cubicBezTo>
                    <a:pt x="1202" y="42"/>
                    <a:pt x="1202" y="42"/>
                    <a:pt x="1202" y="42"/>
                  </a:cubicBezTo>
                  <a:cubicBezTo>
                    <a:pt x="1198" y="35"/>
                    <a:pt x="1190" y="30"/>
                    <a:pt x="1179" y="30"/>
                  </a:cubicBezTo>
                  <a:cubicBezTo>
                    <a:pt x="1160" y="30"/>
                    <a:pt x="1145" y="45"/>
                    <a:pt x="1145" y="70"/>
                  </a:cubicBezTo>
                  <a:cubicBezTo>
                    <a:pt x="1145" y="95"/>
                    <a:pt x="1160" y="110"/>
                    <a:pt x="1179" y="110"/>
                  </a:cubicBezTo>
                  <a:cubicBezTo>
                    <a:pt x="1191" y="110"/>
                    <a:pt x="1198" y="105"/>
                    <a:pt x="1202" y="99"/>
                  </a:cubicBezTo>
                  <a:cubicBezTo>
                    <a:pt x="1203" y="99"/>
                    <a:pt x="1203" y="99"/>
                    <a:pt x="1203" y="99"/>
                  </a:cubicBezTo>
                  <a:cubicBezTo>
                    <a:pt x="1203" y="108"/>
                    <a:pt x="1203" y="108"/>
                    <a:pt x="1203" y="108"/>
                  </a:cubicBezTo>
                  <a:cubicBezTo>
                    <a:pt x="1219" y="108"/>
                    <a:pt x="1219" y="108"/>
                    <a:pt x="1219" y="108"/>
                  </a:cubicBezTo>
                  <a:cubicBezTo>
                    <a:pt x="1219" y="2"/>
                    <a:pt x="1219" y="2"/>
                    <a:pt x="1219" y="2"/>
                  </a:cubicBezTo>
                  <a:lnTo>
                    <a:pt x="1203" y="4"/>
                  </a:lnTo>
                  <a:close/>
                  <a:moveTo>
                    <a:pt x="1102" y="30"/>
                  </a:moveTo>
                  <a:cubicBezTo>
                    <a:pt x="1092" y="30"/>
                    <a:pt x="1084" y="36"/>
                    <a:pt x="1080" y="42"/>
                  </a:cubicBezTo>
                  <a:cubicBezTo>
                    <a:pt x="1078" y="42"/>
                    <a:pt x="1078" y="42"/>
                    <a:pt x="1078" y="42"/>
                  </a:cubicBezTo>
                  <a:cubicBezTo>
                    <a:pt x="1077" y="33"/>
                    <a:pt x="1077" y="33"/>
                    <a:pt x="1077" y="33"/>
                  </a:cubicBezTo>
                  <a:cubicBezTo>
                    <a:pt x="1063" y="33"/>
                    <a:pt x="1063" y="33"/>
                    <a:pt x="1063" y="33"/>
                  </a:cubicBezTo>
                  <a:cubicBezTo>
                    <a:pt x="1063" y="108"/>
                    <a:pt x="1063" y="108"/>
                    <a:pt x="1063" y="108"/>
                  </a:cubicBezTo>
                  <a:cubicBezTo>
                    <a:pt x="1079" y="108"/>
                    <a:pt x="1079" y="108"/>
                    <a:pt x="1079" y="108"/>
                  </a:cubicBezTo>
                  <a:cubicBezTo>
                    <a:pt x="1079" y="68"/>
                    <a:pt x="1079" y="68"/>
                    <a:pt x="1079" y="68"/>
                  </a:cubicBezTo>
                  <a:cubicBezTo>
                    <a:pt x="1079" y="60"/>
                    <a:pt x="1080" y="54"/>
                    <a:pt x="1083" y="51"/>
                  </a:cubicBezTo>
                  <a:cubicBezTo>
                    <a:pt x="1087" y="47"/>
                    <a:pt x="1093" y="44"/>
                    <a:pt x="1099" y="44"/>
                  </a:cubicBezTo>
                  <a:cubicBezTo>
                    <a:pt x="1109" y="44"/>
                    <a:pt x="1114" y="49"/>
                    <a:pt x="1114" y="63"/>
                  </a:cubicBezTo>
                  <a:cubicBezTo>
                    <a:pt x="1114" y="108"/>
                    <a:pt x="1114" y="108"/>
                    <a:pt x="1114" y="108"/>
                  </a:cubicBezTo>
                  <a:cubicBezTo>
                    <a:pt x="1129" y="108"/>
                    <a:pt x="1129" y="108"/>
                    <a:pt x="1129" y="108"/>
                  </a:cubicBezTo>
                  <a:cubicBezTo>
                    <a:pt x="1129" y="58"/>
                    <a:pt x="1129" y="58"/>
                    <a:pt x="1129" y="58"/>
                  </a:cubicBezTo>
                  <a:cubicBezTo>
                    <a:pt x="1129" y="37"/>
                    <a:pt x="1117" y="30"/>
                    <a:pt x="1102" y="30"/>
                  </a:cubicBezTo>
                  <a:moveTo>
                    <a:pt x="1028" y="33"/>
                  </a:moveTo>
                  <a:cubicBezTo>
                    <a:pt x="1028" y="73"/>
                    <a:pt x="1028" y="73"/>
                    <a:pt x="1028" y="73"/>
                  </a:cubicBezTo>
                  <a:cubicBezTo>
                    <a:pt x="1028" y="81"/>
                    <a:pt x="1026" y="87"/>
                    <a:pt x="1023" y="90"/>
                  </a:cubicBezTo>
                  <a:cubicBezTo>
                    <a:pt x="1019" y="95"/>
                    <a:pt x="1013" y="97"/>
                    <a:pt x="1007" y="97"/>
                  </a:cubicBezTo>
                  <a:cubicBezTo>
                    <a:pt x="997" y="97"/>
                    <a:pt x="992" y="92"/>
                    <a:pt x="992" y="78"/>
                  </a:cubicBezTo>
                  <a:cubicBezTo>
                    <a:pt x="992" y="33"/>
                    <a:pt x="992" y="33"/>
                    <a:pt x="992" y="33"/>
                  </a:cubicBezTo>
                  <a:cubicBezTo>
                    <a:pt x="977" y="33"/>
                    <a:pt x="977" y="33"/>
                    <a:pt x="977" y="33"/>
                  </a:cubicBezTo>
                  <a:cubicBezTo>
                    <a:pt x="977" y="83"/>
                    <a:pt x="977" y="83"/>
                    <a:pt x="977" y="83"/>
                  </a:cubicBezTo>
                  <a:cubicBezTo>
                    <a:pt x="977" y="104"/>
                    <a:pt x="990" y="111"/>
                    <a:pt x="1004" y="111"/>
                  </a:cubicBezTo>
                  <a:cubicBezTo>
                    <a:pt x="1014" y="111"/>
                    <a:pt x="1023" y="105"/>
                    <a:pt x="1027" y="99"/>
                  </a:cubicBezTo>
                  <a:cubicBezTo>
                    <a:pt x="1028" y="99"/>
                    <a:pt x="1028" y="99"/>
                    <a:pt x="1028" y="99"/>
                  </a:cubicBezTo>
                  <a:cubicBezTo>
                    <a:pt x="1029" y="108"/>
                    <a:pt x="1029" y="108"/>
                    <a:pt x="1029" y="108"/>
                  </a:cubicBezTo>
                  <a:cubicBezTo>
                    <a:pt x="1043" y="108"/>
                    <a:pt x="1043" y="108"/>
                    <a:pt x="1043" y="108"/>
                  </a:cubicBezTo>
                  <a:cubicBezTo>
                    <a:pt x="1043" y="33"/>
                    <a:pt x="1043" y="33"/>
                    <a:pt x="1043" y="33"/>
                  </a:cubicBezTo>
                  <a:lnTo>
                    <a:pt x="1028" y="33"/>
                  </a:lnTo>
                  <a:close/>
                  <a:moveTo>
                    <a:pt x="892" y="23"/>
                  </a:moveTo>
                  <a:cubicBezTo>
                    <a:pt x="906" y="23"/>
                    <a:pt x="906" y="23"/>
                    <a:pt x="906" y="23"/>
                  </a:cubicBezTo>
                  <a:cubicBezTo>
                    <a:pt x="934" y="23"/>
                    <a:pt x="944" y="35"/>
                    <a:pt x="944" y="59"/>
                  </a:cubicBezTo>
                  <a:cubicBezTo>
                    <a:pt x="944" y="82"/>
                    <a:pt x="934" y="95"/>
                    <a:pt x="906" y="95"/>
                  </a:cubicBezTo>
                  <a:cubicBezTo>
                    <a:pt x="892" y="95"/>
                    <a:pt x="892" y="95"/>
                    <a:pt x="892" y="95"/>
                  </a:cubicBezTo>
                  <a:lnTo>
                    <a:pt x="892" y="23"/>
                  </a:lnTo>
                  <a:close/>
                  <a:moveTo>
                    <a:pt x="906" y="9"/>
                  </a:moveTo>
                  <a:cubicBezTo>
                    <a:pt x="876" y="9"/>
                    <a:pt x="876" y="9"/>
                    <a:pt x="876" y="9"/>
                  </a:cubicBezTo>
                  <a:cubicBezTo>
                    <a:pt x="876" y="108"/>
                    <a:pt x="876" y="108"/>
                    <a:pt x="876" y="108"/>
                  </a:cubicBezTo>
                  <a:cubicBezTo>
                    <a:pt x="906" y="108"/>
                    <a:pt x="906" y="108"/>
                    <a:pt x="906" y="108"/>
                  </a:cubicBezTo>
                  <a:cubicBezTo>
                    <a:pt x="943" y="108"/>
                    <a:pt x="960" y="89"/>
                    <a:pt x="960" y="59"/>
                  </a:cubicBezTo>
                  <a:cubicBezTo>
                    <a:pt x="960" y="28"/>
                    <a:pt x="943" y="9"/>
                    <a:pt x="906" y="9"/>
                  </a:cubicBezTo>
                  <a:moveTo>
                    <a:pt x="821" y="15"/>
                  </a:moveTo>
                  <a:cubicBezTo>
                    <a:pt x="825" y="15"/>
                    <a:pt x="828" y="15"/>
                    <a:pt x="831" y="16"/>
                  </a:cubicBezTo>
                  <a:cubicBezTo>
                    <a:pt x="831" y="2"/>
                    <a:pt x="831" y="2"/>
                    <a:pt x="831" y="2"/>
                  </a:cubicBezTo>
                  <a:cubicBezTo>
                    <a:pt x="828" y="1"/>
                    <a:pt x="825" y="1"/>
                    <a:pt x="820" y="1"/>
                  </a:cubicBezTo>
                  <a:cubicBezTo>
                    <a:pt x="807" y="1"/>
                    <a:pt x="792" y="7"/>
                    <a:pt x="792" y="29"/>
                  </a:cubicBezTo>
                  <a:cubicBezTo>
                    <a:pt x="792" y="33"/>
                    <a:pt x="792" y="33"/>
                    <a:pt x="792" y="33"/>
                  </a:cubicBezTo>
                  <a:cubicBezTo>
                    <a:pt x="780" y="33"/>
                    <a:pt x="780" y="33"/>
                    <a:pt x="780" y="33"/>
                  </a:cubicBezTo>
                  <a:cubicBezTo>
                    <a:pt x="780" y="45"/>
                    <a:pt x="780" y="45"/>
                    <a:pt x="780" y="45"/>
                  </a:cubicBezTo>
                  <a:cubicBezTo>
                    <a:pt x="792" y="45"/>
                    <a:pt x="792" y="45"/>
                    <a:pt x="792" y="45"/>
                  </a:cubicBezTo>
                  <a:cubicBezTo>
                    <a:pt x="792" y="108"/>
                    <a:pt x="792" y="108"/>
                    <a:pt x="792" y="108"/>
                  </a:cubicBezTo>
                  <a:cubicBezTo>
                    <a:pt x="807" y="108"/>
                    <a:pt x="807" y="108"/>
                    <a:pt x="807" y="108"/>
                  </a:cubicBezTo>
                  <a:cubicBezTo>
                    <a:pt x="807" y="45"/>
                    <a:pt x="807" y="45"/>
                    <a:pt x="807" y="45"/>
                  </a:cubicBezTo>
                  <a:cubicBezTo>
                    <a:pt x="828" y="45"/>
                    <a:pt x="828" y="45"/>
                    <a:pt x="828" y="45"/>
                  </a:cubicBezTo>
                  <a:cubicBezTo>
                    <a:pt x="828" y="33"/>
                    <a:pt x="828" y="33"/>
                    <a:pt x="828" y="33"/>
                  </a:cubicBezTo>
                  <a:cubicBezTo>
                    <a:pt x="807" y="33"/>
                    <a:pt x="807" y="33"/>
                    <a:pt x="807" y="33"/>
                  </a:cubicBezTo>
                  <a:cubicBezTo>
                    <a:pt x="807" y="30"/>
                    <a:pt x="807" y="30"/>
                    <a:pt x="807" y="30"/>
                  </a:cubicBezTo>
                  <a:cubicBezTo>
                    <a:pt x="807" y="19"/>
                    <a:pt x="812" y="15"/>
                    <a:pt x="821" y="15"/>
                  </a:cubicBezTo>
                  <a:moveTo>
                    <a:pt x="756" y="70"/>
                  </a:moveTo>
                  <a:cubicBezTo>
                    <a:pt x="756" y="87"/>
                    <a:pt x="748" y="97"/>
                    <a:pt x="734" y="97"/>
                  </a:cubicBezTo>
                  <a:cubicBezTo>
                    <a:pt x="721" y="97"/>
                    <a:pt x="712" y="87"/>
                    <a:pt x="712" y="70"/>
                  </a:cubicBezTo>
                  <a:cubicBezTo>
                    <a:pt x="712" y="53"/>
                    <a:pt x="721" y="44"/>
                    <a:pt x="734" y="44"/>
                  </a:cubicBezTo>
                  <a:cubicBezTo>
                    <a:pt x="748" y="44"/>
                    <a:pt x="756" y="53"/>
                    <a:pt x="756" y="70"/>
                  </a:cubicBezTo>
                  <a:moveTo>
                    <a:pt x="771" y="70"/>
                  </a:moveTo>
                  <a:cubicBezTo>
                    <a:pt x="771" y="46"/>
                    <a:pt x="756" y="30"/>
                    <a:pt x="734" y="30"/>
                  </a:cubicBezTo>
                  <a:cubicBezTo>
                    <a:pt x="712" y="30"/>
                    <a:pt x="697" y="46"/>
                    <a:pt x="697" y="70"/>
                  </a:cubicBezTo>
                  <a:cubicBezTo>
                    <a:pt x="697" y="94"/>
                    <a:pt x="712" y="110"/>
                    <a:pt x="734" y="110"/>
                  </a:cubicBezTo>
                  <a:cubicBezTo>
                    <a:pt x="756" y="110"/>
                    <a:pt x="771" y="94"/>
                    <a:pt x="771" y="70"/>
                  </a:cubicBezTo>
                  <a:moveTo>
                    <a:pt x="656" y="33"/>
                  </a:moveTo>
                  <a:cubicBezTo>
                    <a:pt x="640" y="33"/>
                    <a:pt x="640" y="33"/>
                    <a:pt x="640" y="33"/>
                  </a:cubicBezTo>
                  <a:cubicBezTo>
                    <a:pt x="619" y="92"/>
                    <a:pt x="619" y="92"/>
                    <a:pt x="619" y="92"/>
                  </a:cubicBezTo>
                  <a:cubicBezTo>
                    <a:pt x="599" y="33"/>
                    <a:pt x="599" y="33"/>
                    <a:pt x="599" y="33"/>
                  </a:cubicBezTo>
                  <a:cubicBezTo>
                    <a:pt x="581" y="33"/>
                    <a:pt x="581" y="33"/>
                    <a:pt x="581" y="33"/>
                  </a:cubicBezTo>
                  <a:cubicBezTo>
                    <a:pt x="610" y="109"/>
                    <a:pt x="610" y="109"/>
                    <a:pt x="610" y="109"/>
                  </a:cubicBezTo>
                  <a:cubicBezTo>
                    <a:pt x="600" y="137"/>
                    <a:pt x="600" y="137"/>
                    <a:pt x="600" y="137"/>
                  </a:cubicBezTo>
                  <a:cubicBezTo>
                    <a:pt x="616" y="137"/>
                    <a:pt x="616" y="137"/>
                    <a:pt x="616" y="137"/>
                  </a:cubicBezTo>
                  <a:lnTo>
                    <a:pt x="656" y="33"/>
                  </a:lnTo>
                  <a:close/>
                  <a:moveTo>
                    <a:pt x="556" y="80"/>
                  </a:moveTo>
                  <a:cubicBezTo>
                    <a:pt x="556" y="45"/>
                    <a:pt x="556" y="45"/>
                    <a:pt x="556" y="45"/>
                  </a:cubicBezTo>
                  <a:cubicBezTo>
                    <a:pt x="575" y="45"/>
                    <a:pt x="575" y="45"/>
                    <a:pt x="575" y="45"/>
                  </a:cubicBezTo>
                  <a:cubicBezTo>
                    <a:pt x="575" y="33"/>
                    <a:pt x="575" y="33"/>
                    <a:pt x="575" y="33"/>
                  </a:cubicBezTo>
                  <a:cubicBezTo>
                    <a:pt x="556" y="33"/>
                    <a:pt x="556" y="33"/>
                    <a:pt x="556" y="33"/>
                  </a:cubicBezTo>
                  <a:cubicBezTo>
                    <a:pt x="556" y="12"/>
                    <a:pt x="556" y="12"/>
                    <a:pt x="556" y="12"/>
                  </a:cubicBezTo>
                  <a:cubicBezTo>
                    <a:pt x="541" y="14"/>
                    <a:pt x="541" y="14"/>
                    <a:pt x="541" y="14"/>
                  </a:cubicBezTo>
                  <a:cubicBezTo>
                    <a:pt x="541" y="33"/>
                    <a:pt x="541" y="33"/>
                    <a:pt x="541" y="33"/>
                  </a:cubicBezTo>
                  <a:cubicBezTo>
                    <a:pt x="531" y="33"/>
                    <a:pt x="531" y="33"/>
                    <a:pt x="531" y="33"/>
                  </a:cubicBezTo>
                  <a:cubicBezTo>
                    <a:pt x="531" y="45"/>
                    <a:pt x="531" y="45"/>
                    <a:pt x="531" y="45"/>
                  </a:cubicBezTo>
                  <a:cubicBezTo>
                    <a:pt x="541" y="45"/>
                    <a:pt x="541" y="45"/>
                    <a:pt x="541" y="45"/>
                  </a:cubicBezTo>
                  <a:cubicBezTo>
                    <a:pt x="541" y="81"/>
                    <a:pt x="541" y="81"/>
                    <a:pt x="541" y="81"/>
                  </a:cubicBezTo>
                  <a:cubicBezTo>
                    <a:pt x="541" y="103"/>
                    <a:pt x="555" y="109"/>
                    <a:pt x="568" y="109"/>
                  </a:cubicBezTo>
                  <a:cubicBezTo>
                    <a:pt x="572" y="109"/>
                    <a:pt x="576" y="109"/>
                    <a:pt x="578" y="108"/>
                  </a:cubicBezTo>
                  <a:cubicBezTo>
                    <a:pt x="578" y="94"/>
                    <a:pt x="578" y="94"/>
                    <a:pt x="578" y="94"/>
                  </a:cubicBezTo>
                  <a:cubicBezTo>
                    <a:pt x="576" y="95"/>
                    <a:pt x="572" y="96"/>
                    <a:pt x="569" y="96"/>
                  </a:cubicBezTo>
                  <a:cubicBezTo>
                    <a:pt x="561" y="96"/>
                    <a:pt x="556" y="91"/>
                    <a:pt x="556" y="80"/>
                  </a:cubicBezTo>
                  <a:moveTo>
                    <a:pt x="518" y="33"/>
                  </a:moveTo>
                  <a:cubicBezTo>
                    <a:pt x="503" y="33"/>
                    <a:pt x="503" y="33"/>
                    <a:pt x="503" y="33"/>
                  </a:cubicBezTo>
                  <a:cubicBezTo>
                    <a:pt x="503" y="108"/>
                    <a:pt x="503" y="108"/>
                    <a:pt x="503" y="108"/>
                  </a:cubicBezTo>
                  <a:cubicBezTo>
                    <a:pt x="518" y="108"/>
                    <a:pt x="518" y="108"/>
                    <a:pt x="518" y="108"/>
                  </a:cubicBezTo>
                  <a:lnTo>
                    <a:pt x="518" y="33"/>
                  </a:lnTo>
                  <a:close/>
                  <a:moveTo>
                    <a:pt x="520" y="10"/>
                  </a:moveTo>
                  <a:cubicBezTo>
                    <a:pt x="520" y="4"/>
                    <a:pt x="516" y="0"/>
                    <a:pt x="510" y="0"/>
                  </a:cubicBezTo>
                  <a:cubicBezTo>
                    <a:pt x="505" y="0"/>
                    <a:pt x="500" y="4"/>
                    <a:pt x="500" y="10"/>
                  </a:cubicBezTo>
                  <a:cubicBezTo>
                    <a:pt x="500" y="15"/>
                    <a:pt x="505" y="20"/>
                    <a:pt x="510" y="20"/>
                  </a:cubicBezTo>
                  <a:cubicBezTo>
                    <a:pt x="516" y="20"/>
                    <a:pt x="520" y="15"/>
                    <a:pt x="520" y="10"/>
                  </a:cubicBezTo>
                  <a:moveTo>
                    <a:pt x="435" y="85"/>
                  </a:moveTo>
                  <a:cubicBezTo>
                    <a:pt x="427" y="95"/>
                    <a:pt x="427" y="95"/>
                    <a:pt x="427" y="95"/>
                  </a:cubicBezTo>
                  <a:cubicBezTo>
                    <a:pt x="432" y="103"/>
                    <a:pt x="441" y="110"/>
                    <a:pt x="457" y="110"/>
                  </a:cubicBezTo>
                  <a:cubicBezTo>
                    <a:pt x="474" y="110"/>
                    <a:pt x="486" y="101"/>
                    <a:pt x="486" y="86"/>
                  </a:cubicBezTo>
                  <a:cubicBezTo>
                    <a:pt x="486" y="72"/>
                    <a:pt x="475" y="66"/>
                    <a:pt x="461" y="63"/>
                  </a:cubicBezTo>
                  <a:cubicBezTo>
                    <a:pt x="452" y="61"/>
                    <a:pt x="444" y="58"/>
                    <a:pt x="444" y="52"/>
                  </a:cubicBezTo>
                  <a:cubicBezTo>
                    <a:pt x="444" y="47"/>
                    <a:pt x="449" y="43"/>
                    <a:pt x="456" y="43"/>
                  </a:cubicBezTo>
                  <a:cubicBezTo>
                    <a:pt x="465" y="43"/>
                    <a:pt x="473" y="48"/>
                    <a:pt x="477" y="53"/>
                  </a:cubicBezTo>
                  <a:cubicBezTo>
                    <a:pt x="485" y="43"/>
                    <a:pt x="485" y="43"/>
                    <a:pt x="485" y="43"/>
                  </a:cubicBezTo>
                  <a:cubicBezTo>
                    <a:pt x="479" y="36"/>
                    <a:pt x="469" y="30"/>
                    <a:pt x="457" y="30"/>
                  </a:cubicBezTo>
                  <a:cubicBezTo>
                    <a:pt x="441" y="30"/>
                    <a:pt x="429" y="39"/>
                    <a:pt x="429" y="53"/>
                  </a:cubicBezTo>
                  <a:cubicBezTo>
                    <a:pt x="429" y="66"/>
                    <a:pt x="441" y="72"/>
                    <a:pt x="455" y="76"/>
                  </a:cubicBezTo>
                  <a:cubicBezTo>
                    <a:pt x="466" y="78"/>
                    <a:pt x="471" y="81"/>
                    <a:pt x="471" y="88"/>
                  </a:cubicBezTo>
                  <a:cubicBezTo>
                    <a:pt x="471" y="94"/>
                    <a:pt x="466" y="97"/>
                    <a:pt x="457" y="97"/>
                  </a:cubicBezTo>
                  <a:cubicBezTo>
                    <a:pt x="447" y="97"/>
                    <a:pt x="439" y="91"/>
                    <a:pt x="435" y="85"/>
                  </a:cubicBezTo>
                  <a:moveTo>
                    <a:pt x="416" y="31"/>
                  </a:moveTo>
                  <a:cubicBezTo>
                    <a:pt x="408" y="31"/>
                    <a:pt x="400" y="36"/>
                    <a:pt x="396" y="44"/>
                  </a:cubicBezTo>
                  <a:cubicBezTo>
                    <a:pt x="395" y="44"/>
                    <a:pt x="395" y="44"/>
                    <a:pt x="395" y="44"/>
                  </a:cubicBezTo>
                  <a:cubicBezTo>
                    <a:pt x="395" y="33"/>
                    <a:pt x="395" y="33"/>
                    <a:pt x="395" y="33"/>
                  </a:cubicBezTo>
                  <a:cubicBezTo>
                    <a:pt x="380" y="33"/>
                    <a:pt x="380" y="33"/>
                    <a:pt x="380" y="33"/>
                  </a:cubicBezTo>
                  <a:cubicBezTo>
                    <a:pt x="380" y="108"/>
                    <a:pt x="380" y="108"/>
                    <a:pt x="380" y="108"/>
                  </a:cubicBezTo>
                  <a:cubicBezTo>
                    <a:pt x="396" y="108"/>
                    <a:pt x="396" y="108"/>
                    <a:pt x="396" y="108"/>
                  </a:cubicBezTo>
                  <a:cubicBezTo>
                    <a:pt x="396" y="65"/>
                    <a:pt x="396" y="65"/>
                    <a:pt x="396" y="65"/>
                  </a:cubicBezTo>
                  <a:cubicBezTo>
                    <a:pt x="396" y="52"/>
                    <a:pt x="404" y="45"/>
                    <a:pt x="414" y="45"/>
                  </a:cubicBezTo>
                  <a:cubicBezTo>
                    <a:pt x="417" y="45"/>
                    <a:pt x="419" y="45"/>
                    <a:pt x="420" y="46"/>
                  </a:cubicBezTo>
                  <a:cubicBezTo>
                    <a:pt x="421" y="31"/>
                    <a:pt x="421" y="31"/>
                    <a:pt x="421" y="31"/>
                  </a:cubicBezTo>
                  <a:cubicBezTo>
                    <a:pt x="420" y="31"/>
                    <a:pt x="419" y="31"/>
                    <a:pt x="416" y="31"/>
                  </a:cubicBezTo>
                  <a:moveTo>
                    <a:pt x="330" y="44"/>
                  </a:moveTo>
                  <a:cubicBezTo>
                    <a:pt x="341" y="44"/>
                    <a:pt x="348" y="51"/>
                    <a:pt x="349" y="61"/>
                  </a:cubicBezTo>
                  <a:cubicBezTo>
                    <a:pt x="311" y="61"/>
                    <a:pt x="311" y="61"/>
                    <a:pt x="311" y="61"/>
                  </a:cubicBezTo>
                  <a:cubicBezTo>
                    <a:pt x="313" y="50"/>
                    <a:pt x="320" y="44"/>
                    <a:pt x="330" y="44"/>
                  </a:cubicBezTo>
                  <a:moveTo>
                    <a:pt x="331" y="30"/>
                  </a:moveTo>
                  <a:cubicBezTo>
                    <a:pt x="309" y="30"/>
                    <a:pt x="295" y="47"/>
                    <a:pt x="295" y="70"/>
                  </a:cubicBezTo>
                  <a:cubicBezTo>
                    <a:pt x="295" y="95"/>
                    <a:pt x="310" y="110"/>
                    <a:pt x="331" y="110"/>
                  </a:cubicBezTo>
                  <a:cubicBezTo>
                    <a:pt x="347" y="110"/>
                    <a:pt x="359" y="101"/>
                    <a:pt x="362" y="90"/>
                  </a:cubicBezTo>
                  <a:cubicBezTo>
                    <a:pt x="350" y="83"/>
                    <a:pt x="350" y="83"/>
                    <a:pt x="350" y="83"/>
                  </a:cubicBezTo>
                  <a:cubicBezTo>
                    <a:pt x="347" y="93"/>
                    <a:pt x="340" y="97"/>
                    <a:pt x="331" y="97"/>
                  </a:cubicBezTo>
                  <a:cubicBezTo>
                    <a:pt x="319" y="97"/>
                    <a:pt x="311" y="88"/>
                    <a:pt x="310" y="72"/>
                  </a:cubicBezTo>
                  <a:cubicBezTo>
                    <a:pt x="364" y="72"/>
                    <a:pt x="364" y="72"/>
                    <a:pt x="364" y="72"/>
                  </a:cubicBezTo>
                  <a:cubicBezTo>
                    <a:pt x="364" y="68"/>
                    <a:pt x="364" y="68"/>
                    <a:pt x="364" y="68"/>
                  </a:cubicBezTo>
                  <a:cubicBezTo>
                    <a:pt x="365" y="48"/>
                    <a:pt x="353" y="30"/>
                    <a:pt x="331" y="30"/>
                  </a:cubicBezTo>
                  <a:moveTo>
                    <a:pt x="273" y="33"/>
                  </a:moveTo>
                  <a:cubicBezTo>
                    <a:pt x="252" y="92"/>
                    <a:pt x="252" y="92"/>
                    <a:pt x="252" y="92"/>
                  </a:cubicBezTo>
                  <a:cubicBezTo>
                    <a:pt x="232" y="33"/>
                    <a:pt x="232" y="33"/>
                    <a:pt x="232" y="33"/>
                  </a:cubicBezTo>
                  <a:cubicBezTo>
                    <a:pt x="215" y="33"/>
                    <a:pt x="215" y="33"/>
                    <a:pt x="215" y="33"/>
                  </a:cubicBezTo>
                  <a:cubicBezTo>
                    <a:pt x="244" y="108"/>
                    <a:pt x="244" y="108"/>
                    <a:pt x="244" y="108"/>
                  </a:cubicBezTo>
                  <a:cubicBezTo>
                    <a:pt x="260" y="108"/>
                    <a:pt x="260" y="108"/>
                    <a:pt x="260" y="108"/>
                  </a:cubicBezTo>
                  <a:cubicBezTo>
                    <a:pt x="289" y="33"/>
                    <a:pt x="289" y="33"/>
                    <a:pt x="289" y="33"/>
                  </a:cubicBezTo>
                  <a:lnTo>
                    <a:pt x="273" y="33"/>
                  </a:lnTo>
                  <a:close/>
                  <a:moveTo>
                    <a:pt x="202" y="33"/>
                  </a:moveTo>
                  <a:cubicBezTo>
                    <a:pt x="186" y="33"/>
                    <a:pt x="186" y="33"/>
                    <a:pt x="186" y="33"/>
                  </a:cubicBezTo>
                  <a:cubicBezTo>
                    <a:pt x="186" y="108"/>
                    <a:pt x="186" y="108"/>
                    <a:pt x="186" y="108"/>
                  </a:cubicBezTo>
                  <a:cubicBezTo>
                    <a:pt x="202" y="108"/>
                    <a:pt x="202" y="108"/>
                    <a:pt x="202" y="108"/>
                  </a:cubicBezTo>
                  <a:lnTo>
                    <a:pt x="202" y="33"/>
                  </a:lnTo>
                  <a:close/>
                  <a:moveTo>
                    <a:pt x="204" y="10"/>
                  </a:moveTo>
                  <a:cubicBezTo>
                    <a:pt x="204" y="4"/>
                    <a:pt x="200" y="0"/>
                    <a:pt x="194" y="0"/>
                  </a:cubicBezTo>
                  <a:cubicBezTo>
                    <a:pt x="188" y="0"/>
                    <a:pt x="184" y="4"/>
                    <a:pt x="184" y="10"/>
                  </a:cubicBezTo>
                  <a:cubicBezTo>
                    <a:pt x="184" y="15"/>
                    <a:pt x="188" y="20"/>
                    <a:pt x="194" y="20"/>
                  </a:cubicBezTo>
                  <a:cubicBezTo>
                    <a:pt x="200" y="20"/>
                    <a:pt x="204" y="15"/>
                    <a:pt x="204" y="10"/>
                  </a:cubicBezTo>
                  <a:moveTo>
                    <a:pt x="139" y="30"/>
                  </a:moveTo>
                  <a:cubicBezTo>
                    <a:pt x="129" y="30"/>
                    <a:pt x="120" y="36"/>
                    <a:pt x="116" y="42"/>
                  </a:cubicBezTo>
                  <a:cubicBezTo>
                    <a:pt x="115" y="42"/>
                    <a:pt x="115" y="42"/>
                    <a:pt x="115" y="42"/>
                  </a:cubicBezTo>
                  <a:cubicBezTo>
                    <a:pt x="114" y="33"/>
                    <a:pt x="114" y="33"/>
                    <a:pt x="114" y="33"/>
                  </a:cubicBezTo>
                  <a:cubicBezTo>
                    <a:pt x="100" y="33"/>
                    <a:pt x="100" y="33"/>
                    <a:pt x="100" y="33"/>
                  </a:cubicBezTo>
                  <a:cubicBezTo>
                    <a:pt x="100" y="108"/>
                    <a:pt x="100" y="108"/>
                    <a:pt x="100" y="108"/>
                  </a:cubicBezTo>
                  <a:cubicBezTo>
                    <a:pt x="115" y="108"/>
                    <a:pt x="115" y="108"/>
                    <a:pt x="115" y="108"/>
                  </a:cubicBezTo>
                  <a:cubicBezTo>
                    <a:pt x="115" y="68"/>
                    <a:pt x="115" y="68"/>
                    <a:pt x="115" y="68"/>
                  </a:cubicBezTo>
                  <a:cubicBezTo>
                    <a:pt x="115" y="60"/>
                    <a:pt x="117" y="54"/>
                    <a:pt x="120" y="51"/>
                  </a:cubicBezTo>
                  <a:cubicBezTo>
                    <a:pt x="124" y="47"/>
                    <a:pt x="130" y="44"/>
                    <a:pt x="136" y="44"/>
                  </a:cubicBezTo>
                  <a:cubicBezTo>
                    <a:pt x="146" y="44"/>
                    <a:pt x="151" y="49"/>
                    <a:pt x="151" y="63"/>
                  </a:cubicBezTo>
                  <a:cubicBezTo>
                    <a:pt x="151" y="108"/>
                    <a:pt x="151" y="108"/>
                    <a:pt x="151" y="108"/>
                  </a:cubicBezTo>
                  <a:cubicBezTo>
                    <a:pt x="166" y="108"/>
                    <a:pt x="166" y="108"/>
                    <a:pt x="166" y="108"/>
                  </a:cubicBezTo>
                  <a:cubicBezTo>
                    <a:pt x="166" y="58"/>
                    <a:pt x="166" y="58"/>
                    <a:pt x="166" y="58"/>
                  </a:cubicBezTo>
                  <a:cubicBezTo>
                    <a:pt x="166" y="37"/>
                    <a:pt x="154" y="30"/>
                    <a:pt x="139" y="30"/>
                  </a:cubicBezTo>
                  <a:moveTo>
                    <a:pt x="16" y="69"/>
                  </a:moveTo>
                  <a:cubicBezTo>
                    <a:pt x="16" y="9"/>
                    <a:pt x="16" y="9"/>
                    <a:pt x="16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96"/>
                    <a:pt x="12" y="111"/>
                    <a:pt x="39" y="111"/>
                  </a:cubicBezTo>
                  <a:cubicBezTo>
                    <a:pt x="66" y="111"/>
                    <a:pt x="79" y="96"/>
                    <a:pt x="79" y="69"/>
                  </a:cubicBezTo>
                  <a:cubicBezTo>
                    <a:pt x="79" y="9"/>
                    <a:pt x="79" y="9"/>
                    <a:pt x="79" y="9"/>
                  </a:cubicBezTo>
                  <a:cubicBezTo>
                    <a:pt x="62" y="9"/>
                    <a:pt x="62" y="9"/>
                    <a:pt x="62" y="9"/>
                  </a:cubicBezTo>
                  <a:cubicBezTo>
                    <a:pt x="62" y="69"/>
                    <a:pt x="62" y="69"/>
                    <a:pt x="62" y="69"/>
                  </a:cubicBezTo>
                  <a:cubicBezTo>
                    <a:pt x="62" y="87"/>
                    <a:pt x="56" y="97"/>
                    <a:pt x="39" y="97"/>
                  </a:cubicBezTo>
                  <a:cubicBezTo>
                    <a:pt x="22" y="97"/>
                    <a:pt x="16" y="87"/>
                    <a:pt x="16" y="69"/>
                  </a:cubicBezTo>
                </a:path>
              </a:pathLst>
            </a:custGeom>
            <a:solidFill>
              <a:srgbClr val="8EA3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6"/>
            <p:cNvSpPr>
              <a:spLocks noEditPoints="1"/>
            </p:cNvSpPr>
            <p:nvPr userDrawn="1"/>
          </p:nvSpPr>
          <p:spPr bwMode="auto">
            <a:xfrm>
              <a:off x="4505" y="2003"/>
              <a:ext cx="2208" cy="229"/>
            </a:xfrm>
            <a:custGeom>
              <a:avLst/>
              <a:gdLst>
                <a:gd name="T0" fmla="*/ 1040 w 1074"/>
                <a:gd name="T1" fmla="*/ 63 h 111"/>
                <a:gd name="T2" fmla="*/ 1020 w 1074"/>
                <a:gd name="T3" fmla="*/ 65 h 111"/>
                <a:gd name="T4" fmla="*/ 1005 w 1074"/>
                <a:gd name="T5" fmla="*/ 109 h 111"/>
                <a:gd name="T6" fmla="*/ 1030 w 1074"/>
                <a:gd name="T7" fmla="*/ 73 h 111"/>
                <a:gd name="T8" fmla="*/ 969 w 1074"/>
                <a:gd name="T9" fmla="*/ 44 h 111"/>
                <a:gd name="T10" fmla="*/ 953 w 1074"/>
                <a:gd name="T11" fmla="*/ 33 h 111"/>
                <a:gd name="T12" fmla="*/ 968 w 1074"/>
                <a:gd name="T13" fmla="*/ 66 h 111"/>
                <a:gd name="T14" fmla="*/ 993 w 1074"/>
                <a:gd name="T15" fmla="*/ 32 h 111"/>
                <a:gd name="T16" fmla="*/ 900 w 1074"/>
                <a:gd name="T17" fmla="*/ 97 h 111"/>
                <a:gd name="T18" fmla="*/ 921 w 1074"/>
                <a:gd name="T19" fmla="*/ 71 h 111"/>
                <a:gd name="T20" fmla="*/ 863 w 1074"/>
                <a:gd name="T21" fmla="*/ 71 h 111"/>
                <a:gd name="T22" fmla="*/ 843 w 1074"/>
                <a:gd name="T23" fmla="*/ 10 h 111"/>
                <a:gd name="T24" fmla="*/ 782 w 1074"/>
                <a:gd name="T25" fmla="*/ 10 h 111"/>
                <a:gd name="T26" fmla="*/ 720 w 1074"/>
                <a:gd name="T27" fmla="*/ 10 h 111"/>
                <a:gd name="T28" fmla="*/ 790 w 1074"/>
                <a:gd name="T29" fmla="*/ 31 h 111"/>
                <a:gd name="T30" fmla="*/ 861 w 1074"/>
                <a:gd name="T31" fmla="*/ 10 h 111"/>
                <a:gd name="T32" fmla="*/ 674 w 1074"/>
                <a:gd name="T33" fmla="*/ 2 h 111"/>
                <a:gd name="T34" fmla="*/ 674 w 1074"/>
                <a:gd name="T35" fmla="*/ 109 h 111"/>
                <a:gd name="T36" fmla="*/ 605 w 1074"/>
                <a:gd name="T37" fmla="*/ 76 h 111"/>
                <a:gd name="T38" fmla="*/ 601 w 1074"/>
                <a:gd name="T39" fmla="*/ 99 h 111"/>
                <a:gd name="T40" fmla="*/ 607 w 1074"/>
                <a:gd name="T41" fmla="*/ 31 h 111"/>
                <a:gd name="T42" fmla="*/ 606 w 1074"/>
                <a:gd name="T43" fmla="*/ 44 h 111"/>
                <a:gd name="T44" fmla="*/ 574 w 1074"/>
                <a:gd name="T45" fmla="*/ 89 h 111"/>
                <a:gd name="T46" fmla="*/ 624 w 1074"/>
                <a:gd name="T47" fmla="*/ 98 h 111"/>
                <a:gd name="T48" fmla="*/ 646 w 1074"/>
                <a:gd name="T49" fmla="*/ 98 h 111"/>
                <a:gd name="T50" fmla="*/ 542 w 1074"/>
                <a:gd name="T51" fmla="*/ 33 h 111"/>
                <a:gd name="T52" fmla="*/ 558 w 1074"/>
                <a:gd name="T53" fmla="*/ 33 h 111"/>
                <a:gd name="T54" fmla="*/ 540 w 1074"/>
                <a:gd name="T55" fmla="*/ 10 h 111"/>
                <a:gd name="T56" fmla="*/ 527 w 1074"/>
                <a:gd name="T57" fmla="*/ 87 h 111"/>
                <a:gd name="T58" fmla="*/ 472 w 1074"/>
                <a:gd name="T59" fmla="*/ 71 h 111"/>
                <a:gd name="T60" fmla="*/ 527 w 1074"/>
                <a:gd name="T61" fmla="*/ 55 h 111"/>
                <a:gd name="T62" fmla="*/ 494 w 1074"/>
                <a:gd name="T63" fmla="*/ 111 h 111"/>
                <a:gd name="T64" fmla="*/ 408 w 1074"/>
                <a:gd name="T65" fmla="*/ 97 h 111"/>
                <a:gd name="T66" fmla="*/ 430 w 1074"/>
                <a:gd name="T67" fmla="*/ 71 h 111"/>
                <a:gd name="T68" fmla="*/ 372 w 1074"/>
                <a:gd name="T69" fmla="*/ 71 h 111"/>
                <a:gd name="T70" fmla="*/ 345 w 1074"/>
                <a:gd name="T71" fmla="*/ 36 h 111"/>
                <a:gd name="T72" fmla="*/ 293 w 1074"/>
                <a:gd name="T73" fmla="*/ 35 h 111"/>
                <a:gd name="T74" fmla="*/ 326 w 1074"/>
                <a:gd name="T75" fmla="*/ 97 h 111"/>
                <a:gd name="T76" fmla="*/ 326 w 1074"/>
                <a:gd name="T77" fmla="*/ 111 h 111"/>
                <a:gd name="T78" fmla="*/ 309 w 1074"/>
                <a:gd name="T79" fmla="*/ 35 h 111"/>
                <a:gd name="T80" fmla="*/ 203 w 1074"/>
                <a:gd name="T81" fmla="*/ 97 h 111"/>
                <a:gd name="T82" fmla="*/ 226 w 1074"/>
                <a:gd name="T83" fmla="*/ 67 h 111"/>
                <a:gd name="T84" fmla="*/ 226 w 1074"/>
                <a:gd name="T85" fmla="*/ 4 h 111"/>
                <a:gd name="T86" fmla="*/ 201 w 1074"/>
                <a:gd name="T87" fmla="*/ 31 h 111"/>
                <a:gd name="T88" fmla="*/ 225 w 1074"/>
                <a:gd name="T89" fmla="*/ 99 h 111"/>
                <a:gd name="T90" fmla="*/ 241 w 1074"/>
                <a:gd name="T91" fmla="*/ 109 h 111"/>
                <a:gd name="T92" fmla="*/ 124 w 1074"/>
                <a:gd name="T93" fmla="*/ 31 h 111"/>
                <a:gd name="T94" fmla="*/ 100 w 1074"/>
                <a:gd name="T95" fmla="*/ 33 h 111"/>
                <a:gd name="T96" fmla="*/ 101 w 1074"/>
                <a:gd name="T97" fmla="*/ 109 h 111"/>
                <a:gd name="T98" fmla="*/ 121 w 1074"/>
                <a:gd name="T99" fmla="*/ 45 h 111"/>
                <a:gd name="T100" fmla="*/ 151 w 1074"/>
                <a:gd name="T101" fmla="*/ 109 h 111"/>
                <a:gd name="T102" fmla="*/ 28 w 1074"/>
                <a:gd name="T103" fmla="*/ 99 h 111"/>
                <a:gd name="T104" fmla="*/ 48 w 1074"/>
                <a:gd name="T105" fmla="*/ 74 h 111"/>
                <a:gd name="T106" fmla="*/ 63 w 1074"/>
                <a:gd name="T107" fmla="*/ 98 h 111"/>
                <a:gd name="T108" fmla="*/ 3 w 1074"/>
                <a:gd name="T109" fmla="*/ 51 h 111"/>
                <a:gd name="T110" fmla="*/ 48 w 1074"/>
                <a:gd name="T111" fmla="*/ 63 h 111"/>
                <a:gd name="T112" fmla="*/ 25 w 1074"/>
                <a:gd name="T113" fmla="*/ 111 h 111"/>
                <a:gd name="T114" fmla="*/ 51 w 1074"/>
                <a:gd name="T115" fmla="*/ 109 h 111"/>
                <a:gd name="T116" fmla="*/ 63 w 1074"/>
                <a:gd name="T117" fmla="*/ 9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74" h="111">
                  <a:moveTo>
                    <a:pt x="1056" y="109"/>
                  </a:moveTo>
                  <a:cubicBezTo>
                    <a:pt x="1074" y="109"/>
                    <a:pt x="1074" y="109"/>
                    <a:pt x="1074" y="109"/>
                  </a:cubicBezTo>
                  <a:cubicBezTo>
                    <a:pt x="1040" y="63"/>
                    <a:pt x="1040" y="63"/>
                    <a:pt x="1040" y="63"/>
                  </a:cubicBezTo>
                  <a:cubicBezTo>
                    <a:pt x="1070" y="33"/>
                    <a:pt x="1070" y="33"/>
                    <a:pt x="1070" y="33"/>
                  </a:cubicBezTo>
                  <a:cubicBezTo>
                    <a:pt x="1051" y="33"/>
                    <a:pt x="1051" y="33"/>
                    <a:pt x="1051" y="33"/>
                  </a:cubicBezTo>
                  <a:cubicBezTo>
                    <a:pt x="1020" y="65"/>
                    <a:pt x="1020" y="65"/>
                    <a:pt x="1020" y="65"/>
                  </a:cubicBezTo>
                  <a:cubicBezTo>
                    <a:pt x="1020" y="2"/>
                    <a:pt x="1020" y="2"/>
                    <a:pt x="1020" y="2"/>
                  </a:cubicBezTo>
                  <a:cubicBezTo>
                    <a:pt x="1005" y="4"/>
                    <a:pt x="1005" y="4"/>
                    <a:pt x="1005" y="4"/>
                  </a:cubicBezTo>
                  <a:cubicBezTo>
                    <a:pt x="1005" y="109"/>
                    <a:pt x="1005" y="109"/>
                    <a:pt x="1005" y="109"/>
                  </a:cubicBezTo>
                  <a:cubicBezTo>
                    <a:pt x="1020" y="109"/>
                    <a:pt x="1020" y="109"/>
                    <a:pt x="1020" y="109"/>
                  </a:cubicBezTo>
                  <a:cubicBezTo>
                    <a:pt x="1020" y="83"/>
                    <a:pt x="1020" y="83"/>
                    <a:pt x="1020" y="83"/>
                  </a:cubicBezTo>
                  <a:cubicBezTo>
                    <a:pt x="1030" y="73"/>
                    <a:pt x="1030" y="73"/>
                    <a:pt x="1030" y="73"/>
                  </a:cubicBezTo>
                  <a:lnTo>
                    <a:pt x="1056" y="109"/>
                  </a:lnTo>
                  <a:close/>
                  <a:moveTo>
                    <a:pt x="989" y="31"/>
                  </a:moveTo>
                  <a:cubicBezTo>
                    <a:pt x="980" y="31"/>
                    <a:pt x="972" y="36"/>
                    <a:pt x="969" y="44"/>
                  </a:cubicBezTo>
                  <a:cubicBezTo>
                    <a:pt x="967" y="44"/>
                    <a:pt x="967" y="44"/>
                    <a:pt x="967" y="44"/>
                  </a:cubicBezTo>
                  <a:cubicBezTo>
                    <a:pt x="967" y="33"/>
                    <a:pt x="967" y="33"/>
                    <a:pt x="967" y="33"/>
                  </a:cubicBezTo>
                  <a:cubicBezTo>
                    <a:pt x="953" y="33"/>
                    <a:pt x="953" y="33"/>
                    <a:pt x="953" y="33"/>
                  </a:cubicBezTo>
                  <a:cubicBezTo>
                    <a:pt x="953" y="109"/>
                    <a:pt x="953" y="109"/>
                    <a:pt x="953" y="109"/>
                  </a:cubicBezTo>
                  <a:cubicBezTo>
                    <a:pt x="968" y="109"/>
                    <a:pt x="968" y="109"/>
                    <a:pt x="968" y="109"/>
                  </a:cubicBezTo>
                  <a:cubicBezTo>
                    <a:pt x="968" y="66"/>
                    <a:pt x="968" y="66"/>
                    <a:pt x="968" y="66"/>
                  </a:cubicBezTo>
                  <a:cubicBezTo>
                    <a:pt x="968" y="53"/>
                    <a:pt x="976" y="46"/>
                    <a:pt x="987" y="46"/>
                  </a:cubicBezTo>
                  <a:cubicBezTo>
                    <a:pt x="989" y="46"/>
                    <a:pt x="991" y="46"/>
                    <a:pt x="992" y="47"/>
                  </a:cubicBezTo>
                  <a:cubicBezTo>
                    <a:pt x="993" y="32"/>
                    <a:pt x="993" y="32"/>
                    <a:pt x="993" y="32"/>
                  </a:cubicBezTo>
                  <a:cubicBezTo>
                    <a:pt x="992" y="31"/>
                    <a:pt x="991" y="31"/>
                    <a:pt x="989" y="31"/>
                  </a:cubicBezTo>
                  <a:moveTo>
                    <a:pt x="921" y="71"/>
                  </a:moveTo>
                  <a:cubicBezTo>
                    <a:pt x="921" y="88"/>
                    <a:pt x="913" y="97"/>
                    <a:pt x="900" y="97"/>
                  </a:cubicBezTo>
                  <a:cubicBezTo>
                    <a:pt x="886" y="97"/>
                    <a:pt x="878" y="88"/>
                    <a:pt x="878" y="71"/>
                  </a:cubicBezTo>
                  <a:cubicBezTo>
                    <a:pt x="878" y="54"/>
                    <a:pt x="886" y="44"/>
                    <a:pt x="900" y="44"/>
                  </a:cubicBezTo>
                  <a:cubicBezTo>
                    <a:pt x="913" y="44"/>
                    <a:pt x="921" y="54"/>
                    <a:pt x="921" y="71"/>
                  </a:cubicBezTo>
                  <a:moveTo>
                    <a:pt x="937" y="71"/>
                  </a:moveTo>
                  <a:cubicBezTo>
                    <a:pt x="937" y="47"/>
                    <a:pt x="922" y="31"/>
                    <a:pt x="900" y="31"/>
                  </a:cubicBezTo>
                  <a:cubicBezTo>
                    <a:pt x="878" y="31"/>
                    <a:pt x="863" y="47"/>
                    <a:pt x="863" y="71"/>
                  </a:cubicBezTo>
                  <a:cubicBezTo>
                    <a:pt x="863" y="95"/>
                    <a:pt x="878" y="111"/>
                    <a:pt x="900" y="111"/>
                  </a:cubicBezTo>
                  <a:cubicBezTo>
                    <a:pt x="922" y="111"/>
                    <a:pt x="937" y="95"/>
                    <a:pt x="937" y="71"/>
                  </a:cubicBezTo>
                  <a:moveTo>
                    <a:pt x="843" y="10"/>
                  </a:moveTo>
                  <a:cubicBezTo>
                    <a:pt x="822" y="86"/>
                    <a:pt x="822" y="86"/>
                    <a:pt x="822" y="86"/>
                  </a:cubicBezTo>
                  <a:cubicBezTo>
                    <a:pt x="799" y="10"/>
                    <a:pt x="799" y="10"/>
                    <a:pt x="799" y="10"/>
                  </a:cubicBezTo>
                  <a:cubicBezTo>
                    <a:pt x="782" y="10"/>
                    <a:pt x="782" y="10"/>
                    <a:pt x="782" y="10"/>
                  </a:cubicBezTo>
                  <a:cubicBezTo>
                    <a:pt x="759" y="86"/>
                    <a:pt x="759" y="86"/>
                    <a:pt x="759" y="86"/>
                  </a:cubicBezTo>
                  <a:cubicBezTo>
                    <a:pt x="738" y="10"/>
                    <a:pt x="738" y="10"/>
                    <a:pt x="738" y="10"/>
                  </a:cubicBezTo>
                  <a:cubicBezTo>
                    <a:pt x="720" y="10"/>
                    <a:pt x="720" y="10"/>
                    <a:pt x="720" y="10"/>
                  </a:cubicBezTo>
                  <a:cubicBezTo>
                    <a:pt x="749" y="109"/>
                    <a:pt x="749" y="109"/>
                    <a:pt x="749" y="109"/>
                  </a:cubicBezTo>
                  <a:cubicBezTo>
                    <a:pt x="766" y="109"/>
                    <a:pt x="766" y="109"/>
                    <a:pt x="766" y="109"/>
                  </a:cubicBezTo>
                  <a:cubicBezTo>
                    <a:pt x="790" y="31"/>
                    <a:pt x="790" y="31"/>
                    <a:pt x="790" y="31"/>
                  </a:cubicBezTo>
                  <a:cubicBezTo>
                    <a:pt x="815" y="109"/>
                    <a:pt x="815" y="109"/>
                    <a:pt x="815" y="109"/>
                  </a:cubicBezTo>
                  <a:cubicBezTo>
                    <a:pt x="832" y="109"/>
                    <a:pt x="832" y="109"/>
                    <a:pt x="832" y="109"/>
                  </a:cubicBezTo>
                  <a:cubicBezTo>
                    <a:pt x="861" y="10"/>
                    <a:pt x="861" y="10"/>
                    <a:pt x="861" y="10"/>
                  </a:cubicBezTo>
                  <a:lnTo>
                    <a:pt x="843" y="10"/>
                  </a:lnTo>
                  <a:close/>
                  <a:moveTo>
                    <a:pt x="674" y="109"/>
                  </a:moveTo>
                  <a:cubicBezTo>
                    <a:pt x="674" y="2"/>
                    <a:pt x="674" y="2"/>
                    <a:pt x="674" y="2"/>
                  </a:cubicBezTo>
                  <a:cubicBezTo>
                    <a:pt x="659" y="4"/>
                    <a:pt x="659" y="4"/>
                    <a:pt x="659" y="4"/>
                  </a:cubicBezTo>
                  <a:cubicBezTo>
                    <a:pt x="659" y="109"/>
                    <a:pt x="659" y="109"/>
                    <a:pt x="659" y="109"/>
                  </a:cubicBezTo>
                  <a:lnTo>
                    <a:pt x="674" y="109"/>
                  </a:lnTo>
                  <a:close/>
                  <a:moveTo>
                    <a:pt x="601" y="99"/>
                  </a:moveTo>
                  <a:cubicBezTo>
                    <a:pt x="593" y="99"/>
                    <a:pt x="589" y="95"/>
                    <a:pt x="589" y="88"/>
                  </a:cubicBezTo>
                  <a:cubicBezTo>
                    <a:pt x="589" y="81"/>
                    <a:pt x="593" y="77"/>
                    <a:pt x="605" y="76"/>
                  </a:cubicBezTo>
                  <a:cubicBezTo>
                    <a:pt x="622" y="74"/>
                    <a:pt x="622" y="74"/>
                    <a:pt x="622" y="74"/>
                  </a:cubicBezTo>
                  <a:cubicBezTo>
                    <a:pt x="622" y="79"/>
                    <a:pt x="622" y="79"/>
                    <a:pt x="622" y="79"/>
                  </a:cubicBezTo>
                  <a:cubicBezTo>
                    <a:pt x="622" y="92"/>
                    <a:pt x="611" y="99"/>
                    <a:pt x="601" y="99"/>
                  </a:cubicBezTo>
                  <a:moveTo>
                    <a:pt x="637" y="98"/>
                  </a:moveTo>
                  <a:cubicBezTo>
                    <a:pt x="637" y="61"/>
                    <a:pt x="637" y="61"/>
                    <a:pt x="637" y="61"/>
                  </a:cubicBezTo>
                  <a:cubicBezTo>
                    <a:pt x="637" y="38"/>
                    <a:pt x="623" y="31"/>
                    <a:pt x="607" y="31"/>
                  </a:cubicBezTo>
                  <a:cubicBezTo>
                    <a:pt x="592" y="31"/>
                    <a:pt x="581" y="39"/>
                    <a:pt x="577" y="51"/>
                  </a:cubicBezTo>
                  <a:cubicBezTo>
                    <a:pt x="589" y="56"/>
                    <a:pt x="589" y="56"/>
                    <a:pt x="589" y="56"/>
                  </a:cubicBezTo>
                  <a:cubicBezTo>
                    <a:pt x="592" y="49"/>
                    <a:pt x="597" y="44"/>
                    <a:pt x="606" y="44"/>
                  </a:cubicBezTo>
                  <a:cubicBezTo>
                    <a:pt x="617" y="44"/>
                    <a:pt x="621" y="50"/>
                    <a:pt x="622" y="63"/>
                  </a:cubicBezTo>
                  <a:cubicBezTo>
                    <a:pt x="601" y="66"/>
                    <a:pt x="601" y="66"/>
                    <a:pt x="601" y="66"/>
                  </a:cubicBezTo>
                  <a:cubicBezTo>
                    <a:pt x="583" y="68"/>
                    <a:pt x="574" y="75"/>
                    <a:pt x="574" y="89"/>
                  </a:cubicBezTo>
                  <a:cubicBezTo>
                    <a:pt x="574" y="103"/>
                    <a:pt x="584" y="111"/>
                    <a:pt x="598" y="111"/>
                  </a:cubicBezTo>
                  <a:cubicBezTo>
                    <a:pt x="610" y="111"/>
                    <a:pt x="619" y="105"/>
                    <a:pt x="623" y="98"/>
                  </a:cubicBezTo>
                  <a:cubicBezTo>
                    <a:pt x="624" y="98"/>
                    <a:pt x="624" y="98"/>
                    <a:pt x="624" y="98"/>
                  </a:cubicBezTo>
                  <a:cubicBezTo>
                    <a:pt x="625" y="109"/>
                    <a:pt x="625" y="109"/>
                    <a:pt x="625" y="109"/>
                  </a:cubicBezTo>
                  <a:cubicBezTo>
                    <a:pt x="646" y="109"/>
                    <a:pt x="646" y="109"/>
                    <a:pt x="646" y="109"/>
                  </a:cubicBezTo>
                  <a:cubicBezTo>
                    <a:pt x="646" y="98"/>
                    <a:pt x="646" y="98"/>
                    <a:pt x="646" y="98"/>
                  </a:cubicBezTo>
                  <a:lnTo>
                    <a:pt x="637" y="98"/>
                  </a:lnTo>
                  <a:close/>
                  <a:moveTo>
                    <a:pt x="558" y="33"/>
                  </a:moveTo>
                  <a:cubicBezTo>
                    <a:pt x="542" y="33"/>
                    <a:pt x="542" y="33"/>
                    <a:pt x="542" y="33"/>
                  </a:cubicBezTo>
                  <a:cubicBezTo>
                    <a:pt x="542" y="109"/>
                    <a:pt x="542" y="109"/>
                    <a:pt x="542" y="109"/>
                  </a:cubicBezTo>
                  <a:cubicBezTo>
                    <a:pt x="558" y="109"/>
                    <a:pt x="558" y="109"/>
                    <a:pt x="558" y="109"/>
                  </a:cubicBezTo>
                  <a:lnTo>
                    <a:pt x="558" y="33"/>
                  </a:lnTo>
                  <a:close/>
                  <a:moveTo>
                    <a:pt x="560" y="10"/>
                  </a:moveTo>
                  <a:cubicBezTo>
                    <a:pt x="560" y="5"/>
                    <a:pt x="556" y="0"/>
                    <a:pt x="550" y="0"/>
                  </a:cubicBezTo>
                  <a:cubicBezTo>
                    <a:pt x="545" y="0"/>
                    <a:pt x="540" y="5"/>
                    <a:pt x="540" y="10"/>
                  </a:cubicBezTo>
                  <a:cubicBezTo>
                    <a:pt x="540" y="16"/>
                    <a:pt x="545" y="20"/>
                    <a:pt x="550" y="20"/>
                  </a:cubicBezTo>
                  <a:cubicBezTo>
                    <a:pt x="556" y="20"/>
                    <a:pt x="560" y="16"/>
                    <a:pt x="560" y="10"/>
                  </a:cubicBezTo>
                  <a:moveTo>
                    <a:pt x="527" y="87"/>
                  </a:moveTo>
                  <a:cubicBezTo>
                    <a:pt x="513" y="81"/>
                    <a:pt x="513" y="81"/>
                    <a:pt x="513" y="81"/>
                  </a:cubicBezTo>
                  <a:cubicBezTo>
                    <a:pt x="511" y="92"/>
                    <a:pt x="502" y="97"/>
                    <a:pt x="494" y="97"/>
                  </a:cubicBezTo>
                  <a:cubicBezTo>
                    <a:pt x="480" y="97"/>
                    <a:pt x="472" y="88"/>
                    <a:pt x="472" y="71"/>
                  </a:cubicBezTo>
                  <a:cubicBezTo>
                    <a:pt x="472" y="55"/>
                    <a:pt x="480" y="44"/>
                    <a:pt x="494" y="44"/>
                  </a:cubicBezTo>
                  <a:cubicBezTo>
                    <a:pt x="502" y="44"/>
                    <a:pt x="511" y="50"/>
                    <a:pt x="513" y="60"/>
                  </a:cubicBezTo>
                  <a:cubicBezTo>
                    <a:pt x="527" y="55"/>
                    <a:pt x="527" y="55"/>
                    <a:pt x="527" y="55"/>
                  </a:cubicBezTo>
                  <a:cubicBezTo>
                    <a:pt x="523" y="40"/>
                    <a:pt x="510" y="31"/>
                    <a:pt x="494" y="31"/>
                  </a:cubicBezTo>
                  <a:cubicBezTo>
                    <a:pt x="471" y="31"/>
                    <a:pt x="457" y="47"/>
                    <a:pt x="457" y="71"/>
                  </a:cubicBezTo>
                  <a:cubicBezTo>
                    <a:pt x="457" y="95"/>
                    <a:pt x="472" y="111"/>
                    <a:pt x="494" y="111"/>
                  </a:cubicBezTo>
                  <a:cubicBezTo>
                    <a:pt x="510" y="111"/>
                    <a:pt x="523" y="101"/>
                    <a:pt x="527" y="87"/>
                  </a:cubicBezTo>
                  <a:moveTo>
                    <a:pt x="430" y="71"/>
                  </a:moveTo>
                  <a:cubicBezTo>
                    <a:pt x="430" y="88"/>
                    <a:pt x="422" y="97"/>
                    <a:pt x="408" y="97"/>
                  </a:cubicBezTo>
                  <a:cubicBezTo>
                    <a:pt x="395" y="97"/>
                    <a:pt x="387" y="88"/>
                    <a:pt x="387" y="71"/>
                  </a:cubicBezTo>
                  <a:cubicBezTo>
                    <a:pt x="387" y="54"/>
                    <a:pt x="395" y="44"/>
                    <a:pt x="408" y="44"/>
                  </a:cubicBezTo>
                  <a:cubicBezTo>
                    <a:pt x="422" y="44"/>
                    <a:pt x="430" y="54"/>
                    <a:pt x="430" y="71"/>
                  </a:cubicBezTo>
                  <a:moveTo>
                    <a:pt x="445" y="71"/>
                  </a:moveTo>
                  <a:cubicBezTo>
                    <a:pt x="445" y="47"/>
                    <a:pt x="430" y="31"/>
                    <a:pt x="408" y="31"/>
                  </a:cubicBezTo>
                  <a:cubicBezTo>
                    <a:pt x="387" y="31"/>
                    <a:pt x="372" y="47"/>
                    <a:pt x="372" y="71"/>
                  </a:cubicBezTo>
                  <a:cubicBezTo>
                    <a:pt x="372" y="95"/>
                    <a:pt x="387" y="111"/>
                    <a:pt x="408" y="111"/>
                  </a:cubicBezTo>
                  <a:cubicBezTo>
                    <a:pt x="430" y="111"/>
                    <a:pt x="445" y="95"/>
                    <a:pt x="445" y="71"/>
                  </a:cubicBezTo>
                  <a:moveTo>
                    <a:pt x="345" y="36"/>
                  </a:moveTo>
                  <a:cubicBezTo>
                    <a:pt x="359" y="29"/>
                    <a:pt x="359" y="29"/>
                    <a:pt x="359" y="29"/>
                  </a:cubicBezTo>
                  <a:cubicBezTo>
                    <a:pt x="355" y="17"/>
                    <a:pt x="343" y="8"/>
                    <a:pt x="326" y="8"/>
                  </a:cubicBezTo>
                  <a:cubicBezTo>
                    <a:pt x="307" y="8"/>
                    <a:pt x="293" y="20"/>
                    <a:pt x="293" y="35"/>
                  </a:cubicBezTo>
                  <a:cubicBezTo>
                    <a:pt x="293" y="50"/>
                    <a:pt x="302" y="58"/>
                    <a:pt x="321" y="65"/>
                  </a:cubicBezTo>
                  <a:cubicBezTo>
                    <a:pt x="338" y="70"/>
                    <a:pt x="345" y="74"/>
                    <a:pt x="345" y="83"/>
                  </a:cubicBezTo>
                  <a:cubicBezTo>
                    <a:pt x="345" y="92"/>
                    <a:pt x="337" y="97"/>
                    <a:pt x="326" y="97"/>
                  </a:cubicBezTo>
                  <a:cubicBezTo>
                    <a:pt x="315" y="97"/>
                    <a:pt x="307" y="91"/>
                    <a:pt x="302" y="80"/>
                  </a:cubicBezTo>
                  <a:cubicBezTo>
                    <a:pt x="289" y="89"/>
                    <a:pt x="289" y="89"/>
                    <a:pt x="289" y="89"/>
                  </a:cubicBezTo>
                  <a:cubicBezTo>
                    <a:pt x="296" y="103"/>
                    <a:pt x="308" y="111"/>
                    <a:pt x="326" y="111"/>
                  </a:cubicBezTo>
                  <a:cubicBezTo>
                    <a:pt x="346" y="111"/>
                    <a:pt x="361" y="99"/>
                    <a:pt x="361" y="81"/>
                  </a:cubicBezTo>
                  <a:cubicBezTo>
                    <a:pt x="361" y="66"/>
                    <a:pt x="350" y="58"/>
                    <a:pt x="330" y="51"/>
                  </a:cubicBezTo>
                  <a:cubicBezTo>
                    <a:pt x="317" y="47"/>
                    <a:pt x="309" y="44"/>
                    <a:pt x="309" y="35"/>
                  </a:cubicBezTo>
                  <a:cubicBezTo>
                    <a:pt x="309" y="28"/>
                    <a:pt x="315" y="23"/>
                    <a:pt x="325" y="23"/>
                  </a:cubicBezTo>
                  <a:cubicBezTo>
                    <a:pt x="335" y="23"/>
                    <a:pt x="343" y="28"/>
                    <a:pt x="345" y="36"/>
                  </a:cubicBezTo>
                  <a:moveTo>
                    <a:pt x="203" y="97"/>
                  </a:moveTo>
                  <a:cubicBezTo>
                    <a:pt x="191" y="97"/>
                    <a:pt x="183" y="88"/>
                    <a:pt x="183" y="71"/>
                  </a:cubicBezTo>
                  <a:cubicBezTo>
                    <a:pt x="183" y="54"/>
                    <a:pt x="191" y="44"/>
                    <a:pt x="203" y="44"/>
                  </a:cubicBezTo>
                  <a:cubicBezTo>
                    <a:pt x="216" y="44"/>
                    <a:pt x="224" y="52"/>
                    <a:pt x="226" y="67"/>
                  </a:cubicBezTo>
                  <a:cubicBezTo>
                    <a:pt x="226" y="75"/>
                    <a:pt x="226" y="75"/>
                    <a:pt x="226" y="75"/>
                  </a:cubicBezTo>
                  <a:cubicBezTo>
                    <a:pt x="224" y="90"/>
                    <a:pt x="216" y="97"/>
                    <a:pt x="203" y="97"/>
                  </a:cubicBezTo>
                  <a:moveTo>
                    <a:pt x="226" y="4"/>
                  </a:moveTo>
                  <a:cubicBezTo>
                    <a:pt x="226" y="42"/>
                    <a:pt x="226" y="42"/>
                    <a:pt x="226" y="42"/>
                  </a:cubicBezTo>
                  <a:cubicBezTo>
                    <a:pt x="224" y="42"/>
                    <a:pt x="224" y="42"/>
                    <a:pt x="224" y="42"/>
                  </a:cubicBezTo>
                  <a:cubicBezTo>
                    <a:pt x="220" y="36"/>
                    <a:pt x="213" y="31"/>
                    <a:pt x="201" y="31"/>
                  </a:cubicBezTo>
                  <a:cubicBezTo>
                    <a:pt x="183" y="31"/>
                    <a:pt x="167" y="46"/>
                    <a:pt x="167" y="71"/>
                  </a:cubicBezTo>
                  <a:cubicBezTo>
                    <a:pt x="167" y="95"/>
                    <a:pt x="183" y="111"/>
                    <a:pt x="201" y="111"/>
                  </a:cubicBezTo>
                  <a:cubicBezTo>
                    <a:pt x="213" y="111"/>
                    <a:pt x="221" y="106"/>
                    <a:pt x="225" y="99"/>
                  </a:cubicBezTo>
                  <a:cubicBezTo>
                    <a:pt x="226" y="99"/>
                    <a:pt x="226" y="99"/>
                    <a:pt x="226" y="99"/>
                  </a:cubicBezTo>
                  <a:cubicBezTo>
                    <a:pt x="226" y="109"/>
                    <a:pt x="226" y="109"/>
                    <a:pt x="226" y="109"/>
                  </a:cubicBezTo>
                  <a:cubicBezTo>
                    <a:pt x="241" y="109"/>
                    <a:pt x="241" y="109"/>
                    <a:pt x="241" y="109"/>
                  </a:cubicBezTo>
                  <a:cubicBezTo>
                    <a:pt x="241" y="2"/>
                    <a:pt x="241" y="2"/>
                    <a:pt x="241" y="2"/>
                  </a:cubicBezTo>
                  <a:lnTo>
                    <a:pt x="226" y="4"/>
                  </a:lnTo>
                  <a:close/>
                  <a:moveTo>
                    <a:pt x="124" y="31"/>
                  </a:moveTo>
                  <a:cubicBezTo>
                    <a:pt x="114" y="31"/>
                    <a:pt x="106" y="36"/>
                    <a:pt x="102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0" y="33"/>
                    <a:pt x="100" y="33"/>
                    <a:pt x="100" y="33"/>
                  </a:cubicBezTo>
                  <a:cubicBezTo>
                    <a:pt x="86" y="33"/>
                    <a:pt x="86" y="33"/>
                    <a:pt x="86" y="33"/>
                  </a:cubicBezTo>
                  <a:cubicBezTo>
                    <a:pt x="86" y="109"/>
                    <a:pt x="86" y="109"/>
                    <a:pt x="86" y="109"/>
                  </a:cubicBezTo>
                  <a:cubicBezTo>
                    <a:pt x="101" y="109"/>
                    <a:pt x="101" y="109"/>
                    <a:pt x="101" y="109"/>
                  </a:cubicBezTo>
                  <a:cubicBezTo>
                    <a:pt x="101" y="69"/>
                    <a:pt x="101" y="69"/>
                    <a:pt x="101" y="69"/>
                  </a:cubicBezTo>
                  <a:cubicBezTo>
                    <a:pt x="101" y="60"/>
                    <a:pt x="103" y="55"/>
                    <a:pt x="106" y="52"/>
                  </a:cubicBezTo>
                  <a:cubicBezTo>
                    <a:pt x="110" y="47"/>
                    <a:pt x="115" y="45"/>
                    <a:pt x="121" y="45"/>
                  </a:cubicBezTo>
                  <a:cubicBezTo>
                    <a:pt x="131" y="45"/>
                    <a:pt x="136" y="50"/>
                    <a:pt x="136" y="64"/>
                  </a:cubicBezTo>
                  <a:cubicBezTo>
                    <a:pt x="136" y="109"/>
                    <a:pt x="136" y="109"/>
                    <a:pt x="136" y="109"/>
                  </a:cubicBezTo>
                  <a:cubicBezTo>
                    <a:pt x="151" y="109"/>
                    <a:pt x="151" y="109"/>
                    <a:pt x="151" y="109"/>
                  </a:cubicBezTo>
                  <a:cubicBezTo>
                    <a:pt x="151" y="59"/>
                    <a:pt x="151" y="59"/>
                    <a:pt x="151" y="59"/>
                  </a:cubicBezTo>
                  <a:cubicBezTo>
                    <a:pt x="151" y="38"/>
                    <a:pt x="139" y="31"/>
                    <a:pt x="124" y="31"/>
                  </a:cubicBezTo>
                  <a:moveTo>
                    <a:pt x="28" y="99"/>
                  </a:moveTo>
                  <a:cubicBezTo>
                    <a:pt x="20" y="99"/>
                    <a:pt x="15" y="95"/>
                    <a:pt x="15" y="88"/>
                  </a:cubicBezTo>
                  <a:cubicBezTo>
                    <a:pt x="15" y="81"/>
                    <a:pt x="20" y="77"/>
                    <a:pt x="32" y="76"/>
                  </a:cubicBezTo>
                  <a:cubicBezTo>
                    <a:pt x="48" y="74"/>
                    <a:pt x="48" y="74"/>
                    <a:pt x="48" y="74"/>
                  </a:cubicBezTo>
                  <a:cubicBezTo>
                    <a:pt x="48" y="79"/>
                    <a:pt x="48" y="79"/>
                    <a:pt x="48" y="79"/>
                  </a:cubicBezTo>
                  <a:cubicBezTo>
                    <a:pt x="48" y="92"/>
                    <a:pt x="37" y="99"/>
                    <a:pt x="28" y="99"/>
                  </a:cubicBezTo>
                  <a:moveTo>
                    <a:pt x="63" y="98"/>
                  </a:moveTo>
                  <a:cubicBezTo>
                    <a:pt x="63" y="61"/>
                    <a:pt x="63" y="61"/>
                    <a:pt x="63" y="61"/>
                  </a:cubicBezTo>
                  <a:cubicBezTo>
                    <a:pt x="63" y="38"/>
                    <a:pt x="50" y="31"/>
                    <a:pt x="34" y="31"/>
                  </a:cubicBezTo>
                  <a:cubicBezTo>
                    <a:pt x="18" y="31"/>
                    <a:pt x="7" y="39"/>
                    <a:pt x="3" y="51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18" y="49"/>
                    <a:pt x="23" y="44"/>
                    <a:pt x="33" y="44"/>
                  </a:cubicBezTo>
                  <a:cubicBezTo>
                    <a:pt x="43" y="44"/>
                    <a:pt x="48" y="50"/>
                    <a:pt x="48" y="63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10" y="68"/>
                    <a:pt x="0" y="75"/>
                    <a:pt x="0" y="89"/>
                  </a:cubicBezTo>
                  <a:cubicBezTo>
                    <a:pt x="0" y="103"/>
                    <a:pt x="11" y="111"/>
                    <a:pt x="25" y="111"/>
                  </a:cubicBezTo>
                  <a:cubicBezTo>
                    <a:pt x="37" y="111"/>
                    <a:pt x="46" y="105"/>
                    <a:pt x="50" y="98"/>
                  </a:cubicBezTo>
                  <a:cubicBezTo>
                    <a:pt x="51" y="98"/>
                    <a:pt x="51" y="98"/>
                    <a:pt x="51" y="98"/>
                  </a:cubicBezTo>
                  <a:cubicBezTo>
                    <a:pt x="51" y="109"/>
                    <a:pt x="51" y="109"/>
                    <a:pt x="51" y="109"/>
                  </a:cubicBezTo>
                  <a:cubicBezTo>
                    <a:pt x="72" y="109"/>
                    <a:pt x="72" y="109"/>
                    <a:pt x="72" y="109"/>
                  </a:cubicBezTo>
                  <a:cubicBezTo>
                    <a:pt x="72" y="98"/>
                    <a:pt x="72" y="98"/>
                    <a:pt x="72" y="98"/>
                  </a:cubicBezTo>
                  <a:lnTo>
                    <a:pt x="63" y="98"/>
                  </a:lnTo>
                  <a:close/>
                </a:path>
              </a:pathLst>
            </a:custGeom>
            <a:solidFill>
              <a:srgbClr val="4365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7"/>
            <p:cNvSpPr>
              <a:spLocks noEditPoints="1"/>
            </p:cNvSpPr>
            <p:nvPr userDrawn="1"/>
          </p:nvSpPr>
          <p:spPr bwMode="auto">
            <a:xfrm>
              <a:off x="4503" y="1697"/>
              <a:ext cx="2738" cy="229"/>
            </a:xfrm>
            <a:custGeom>
              <a:avLst/>
              <a:gdLst>
                <a:gd name="T0" fmla="*/ 1280 w 1332"/>
                <a:gd name="T1" fmla="*/ 33 h 111"/>
                <a:gd name="T2" fmla="*/ 1281 w 1332"/>
                <a:gd name="T3" fmla="*/ 68 h 111"/>
                <a:gd name="T4" fmla="*/ 1316 w 1332"/>
                <a:gd name="T5" fmla="*/ 109 h 111"/>
                <a:gd name="T6" fmla="*/ 1235 w 1332"/>
                <a:gd name="T7" fmla="*/ 70 h 111"/>
                <a:gd name="T8" fmla="*/ 1235 w 1332"/>
                <a:gd name="T9" fmla="*/ 70 h 111"/>
                <a:gd name="T10" fmla="*/ 1213 w 1332"/>
                <a:gd name="T11" fmla="*/ 110 h 111"/>
                <a:gd name="T12" fmla="*/ 1145 w 1332"/>
                <a:gd name="T13" fmla="*/ 109 h 111"/>
                <a:gd name="T14" fmla="*/ 1153 w 1332"/>
                <a:gd name="T15" fmla="*/ 0 h 111"/>
                <a:gd name="T16" fmla="*/ 1122 w 1332"/>
                <a:gd name="T17" fmla="*/ 96 h 111"/>
                <a:gd name="T18" fmla="*/ 1128 w 1332"/>
                <a:gd name="T19" fmla="*/ 33 h 111"/>
                <a:gd name="T20" fmla="*/ 1093 w 1332"/>
                <a:gd name="T21" fmla="*/ 33 h 111"/>
                <a:gd name="T22" fmla="*/ 1092 w 1332"/>
                <a:gd name="T23" fmla="*/ 81 h 111"/>
                <a:gd name="T24" fmla="*/ 1122 w 1332"/>
                <a:gd name="T25" fmla="*/ 96 h 111"/>
                <a:gd name="T26" fmla="*/ 1053 w 1332"/>
                <a:gd name="T27" fmla="*/ 73 h 111"/>
                <a:gd name="T28" fmla="*/ 1068 w 1332"/>
                <a:gd name="T29" fmla="*/ 60 h 111"/>
                <a:gd name="T30" fmla="*/ 1038 w 1332"/>
                <a:gd name="T31" fmla="*/ 44 h 111"/>
                <a:gd name="T32" fmla="*/ 1030 w 1332"/>
                <a:gd name="T33" fmla="*/ 110 h 111"/>
                <a:gd name="T34" fmla="*/ 1077 w 1332"/>
                <a:gd name="T35" fmla="*/ 109 h 111"/>
                <a:gd name="T36" fmla="*/ 980 w 1332"/>
                <a:gd name="T37" fmla="*/ 81 h 111"/>
                <a:gd name="T38" fmla="*/ 980 w 1332"/>
                <a:gd name="T39" fmla="*/ 60 h 111"/>
                <a:gd name="T40" fmla="*/ 961 w 1332"/>
                <a:gd name="T41" fmla="*/ 110 h 111"/>
                <a:gd name="T42" fmla="*/ 888 w 1332"/>
                <a:gd name="T43" fmla="*/ 90 h 111"/>
                <a:gd name="T44" fmla="*/ 842 w 1332"/>
                <a:gd name="T45" fmla="*/ 33 h 111"/>
                <a:gd name="T46" fmla="*/ 894 w 1332"/>
                <a:gd name="T47" fmla="*/ 99 h 111"/>
                <a:gd name="T48" fmla="*/ 893 w 1332"/>
                <a:gd name="T49" fmla="*/ 33 h 111"/>
                <a:gd name="T50" fmla="*/ 806 w 1332"/>
                <a:gd name="T51" fmla="*/ 67 h 111"/>
                <a:gd name="T52" fmla="*/ 806 w 1332"/>
                <a:gd name="T53" fmla="*/ 42 h 111"/>
                <a:gd name="T54" fmla="*/ 782 w 1332"/>
                <a:gd name="T55" fmla="*/ 110 h 111"/>
                <a:gd name="T56" fmla="*/ 822 w 1332"/>
                <a:gd name="T57" fmla="*/ 109 h 111"/>
                <a:gd name="T58" fmla="*/ 735 w 1332"/>
                <a:gd name="T59" fmla="*/ 23 h 111"/>
                <a:gd name="T60" fmla="*/ 735 w 1332"/>
                <a:gd name="T61" fmla="*/ 109 h 111"/>
                <a:gd name="T62" fmla="*/ 729 w 1332"/>
                <a:gd name="T63" fmla="*/ 66 h 111"/>
                <a:gd name="T64" fmla="*/ 613 w 1332"/>
                <a:gd name="T65" fmla="*/ 15 h 111"/>
                <a:gd name="T66" fmla="*/ 584 w 1332"/>
                <a:gd name="T67" fmla="*/ 29 h 111"/>
                <a:gd name="T68" fmla="*/ 584 w 1332"/>
                <a:gd name="T69" fmla="*/ 45 h 111"/>
                <a:gd name="T70" fmla="*/ 620 w 1332"/>
                <a:gd name="T71" fmla="*/ 45 h 111"/>
                <a:gd name="T72" fmla="*/ 613 w 1332"/>
                <a:gd name="T73" fmla="*/ 15 h 111"/>
                <a:gd name="T74" fmla="*/ 526 w 1332"/>
                <a:gd name="T75" fmla="*/ 44 h 111"/>
                <a:gd name="T76" fmla="*/ 489 w 1332"/>
                <a:gd name="T77" fmla="*/ 70 h 111"/>
                <a:gd name="T78" fmla="*/ 440 w 1332"/>
                <a:gd name="T79" fmla="*/ 2 h 111"/>
                <a:gd name="T80" fmla="*/ 394 w 1332"/>
                <a:gd name="T81" fmla="*/ 70 h 111"/>
                <a:gd name="T82" fmla="*/ 394 w 1332"/>
                <a:gd name="T83" fmla="*/ 70 h 111"/>
                <a:gd name="T84" fmla="*/ 372 w 1332"/>
                <a:gd name="T85" fmla="*/ 110 h 111"/>
                <a:gd name="T86" fmla="*/ 266 w 1332"/>
                <a:gd name="T87" fmla="*/ 70 h 111"/>
                <a:gd name="T88" fmla="*/ 287 w 1332"/>
                <a:gd name="T89" fmla="*/ 31 h 111"/>
                <a:gd name="T90" fmla="*/ 208 w 1332"/>
                <a:gd name="T91" fmla="*/ 31 h 111"/>
                <a:gd name="T92" fmla="*/ 169 w 1332"/>
                <a:gd name="T93" fmla="*/ 4 h 111"/>
                <a:gd name="T94" fmla="*/ 189 w 1332"/>
                <a:gd name="T95" fmla="*/ 51 h 111"/>
                <a:gd name="T96" fmla="*/ 235 w 1332"/>
                <a:gd name="T97" fmla="*/ 109 h 111"/>
                <a:gd name="T98" fmla="*/ 139 w 1332"/>
                <a:gd name="T99" fmla="*/ 81 h 111"/>
                <a:gd name="T100" fmla="*/ 139 w 1332"/>
                <a:gd name="T101" fmla="*/ 60 h 111"/>
                <a:gd name="T102" fmla="*/ 120 w 1332"/>
                <a:gd name="T103" fmla="*/ 110 h 111"/>
                <a:gd name="T104" fmla="*/ 37 w 1332"/>
                <a:gd name="T105" fmla="*/ 8 h 111"/>
                <a:gd name="T106" fmla="*/ 38 w 1332"/>
                <a:gd name="T107" fmla="*/ 96 h 111"/>
                <a:gd name="T108" fmla="*/ 72 w 1332"/>
                <a:gd name="T109" fmla="*/ 80 h 111"/>
                <a:gd name="T110" fmla="*/ 56 w 1332"/>
                <a:gd name="T111" fmla="*/ 36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332" h="111">
                  <a:moveTo>
                    <a:pt x="1305" y="31"/>
                  </a:moveTo>
                  <a:cubicBezTo>
                    <a:pt x="1294" y="31"/>
                    <a:pt x="1286" y="36"/>
                    <a:pt x="1282" y="43"/>
                  </a:cubicBezTo>
                  <a:cubicBezTo>
                    <a:pt x="1280" y="43"/>
                    <a:pt x="1280" y="43"/>
                    <a:pt x="1280" y="43"/>
                  </a:cubicBezTo>
                  <a:cubicBezTo>
                    <a:pt x="1280" y="33"/>
                    <a:pt x="1280" y="33"/>
                    <a:pt x="1280" y="33"/>
                  </a:cubicBezTo>
                  <a:cubicBezTo>
                    <a:pt x="1266" y="33"/>
                    <a:pt x="1266" y="33"/>
                    <a:pt x="1266" y="33"/>
                  </a:cubicBezTo>
                  <a:cubicBezTo>
                    <a:pt x="1266" y="109"/>
                    <a:pt x="1266" y="109"/>
                    <a:pt x="1266" y="109"/>
                  </a:cubicBezTo>
                  <a:cubicBezTo>
                    <a:pt x="1281" y="109"/>
                    <a:pt x="1281" y="109"/>
                    <a:pt x="1281" y="109"/>
                  </a:cubicBezTo>
                  <a:cubicBezTo>
                    <a:pt x="1281" y="68"/>
                    <a:pt x="1281" y="68"/>
                    <a:pt x="1281" y="68"/>
                  </a:cubicBezTo>
                  <a:cubicBezTo>
                    <a:pt x="1281" y="60"/>
                    <a:pt x="1283" y="55"/>
                    <a:pt x="1286" y="51"/>
                  </a:cubicBezTo>
                  <a:cubicBezTo>
                    <a:pt x="1290" y="47"/>
                    <a:pt x="1295" y="44"/>
                    <a:pt x="1301" y="44"/>
                  </a:cubicBezTo>
                  <a:cubicBezTo>
                    <a:pt x="1311" y="44"/>
                    <a:pt x="1316" y="50"/>
                    <a:pt x="1316" y="63"/>
                  </a:cubicBezTo>
                  <a:cubicBezTo>
                    <a:pt x="1316" y="109"/>
                    <a:pt x="1316" y="109"/>
                    <a:pt x="1316" y="109"/>
                  </a:cubicBezTo>
                  <a:cubicBezTo>
                    <a:pt x="1332" y="109"/>
                    <a:pt x="1332" y="109"/>
                    <a:pt x="1332" y="109"/>
                  </a:cubicBezTo>
                  <a:cubicBezTo>
                    <a:pt x="1332" y="58"/>
                    <a:pt x="1332" y="58"/>
                    <a:pt x="1332" y="58"/>
                  </a:cubicBezTo>
                  <a:cubicBezTo>
                    <a:pt x="1332" y="38"/>
                    <a:pt x="1319" y="31"/>
                    <a:pt x="1305" y="31"/>
                  </a:cubicBezTo>
                  <a:moveTo>
                    <a:pt x="1235" y="70"/>
                  </a:moveTo>
                  <a:cubicBezTo>
                    <a:pt x="1235" y="87"/>
                    <a:pt x="1226" y="97"/>
                    <a:pt x="1213" y="97"/>
                  </a:cubicBezTo>
                  <a:cubicBezTo>
                    <a:pt x="1200" y="97"/>
                    <a:pt x="1191" y="87"/>
                    <a:pt x="1191" y="70"/>
                  </a:cubicBezTo>
                  <a:cubicBezTo>
                    <a:pt x="1191" y="54"/>
                    <a:pt x="1200" y="44"/>
                    <a:pt x="1213" y="44"/>
                  </a:cubicBezTo>
                  <a:cubicBezTo>
                    <a:pt x="1226" y="44"/>
                    <a:pt x="1235" y="54"/>
                    <a:pt x="1235" y="70"/>
                  </a:cubicBezTo>
                  <a:moveTo>
                    <a:pt x="1250" y="70"/>
                  </a:moveTo>
                  <a:cubicBezTo>
                    <a:pt x="1250" y="46"/>
                    <a:pt x="1235" y="31"/>
                    <a:pt x="1213" y="31"/>
                  </a:cubicBezTo>
                  <a:cubicBezTo>
                    <a:pt x="1191" y="31"/>
                    <a:pt x="1176" y="46"/>
                    <a:pt x="1176" y="70"/>
                  </a:cubicBezTo>
                  <a:cubicBezTo>
                    <a:pt x="1176" y="95"/>
                    <a:pt x="1191" y="110"/>
                    <a:pt x="1213" y="110"/>
                  </a:cubicBezTo>
                  <a:cubicBezTo>
                    <a:pt x="1235" y="110"/>
                    <a:pt x="1250" y="95"/>
                    <a:pt x="1250" y="70"/>
                  </a:cubicBezTo>
                  <a:moveTo>
                    <a:pt x="1160" y="33"/>
                  </a:moveTo>
                  <a:cubicBezTo>
                    <a:pt x="1145" y="33"/>
                    <a:pt x="1145" y="33"/>
                    <a:pt x="1145" y="33"/>
                  </a:cubicBezTo>
                  <a:cubicBezTo>
                    <a:pt x="1145" y="109"/>
                    <a:pt x="1145" y="109"/>
                    <a:pt x="1145" y="109"/>
                  </a:cubicBezTo>
                  <a:cubicBezTo>
                    <a:pt x="1160" y="109"/>
                    <a:pt x="1160" y="109"/>
                    <a:pt x="1160" y="109"/>
                  </a:cubicBezTo>
                  <a:lnTo>
                    <a:pt x="1160" y="33"/>
                  </a:lnTo>
                  <a:close/>
                  <a:moveTo>
                    <a:pt x="1162" y="10"/>
                  </a:moveTo>
                  <a:cubicBezTo>
                    <a:pt x="1162" y="4"/>
                    <a:pt x="1158" y="0"/>
                    <a:pt x="1153" y="0"/>
                  </a:cubicBezTo>
                  <a:cubicBezTo>
                    <a:pt x="1147" y="0"/>
                    <a:pt x="1143" y="4"/>
                    <a:pt x="1143" y="10"/>
                  </a:cubicBezTo>
                  <a:cubicBezTo>
                    <a:pt x="1143" y="16"/>
                    <a:pt x="1147" y="20"/>
                    <a:pt x="1153" y="20"/>
                  </a:cubicBezTo>
                  <a:cubicBezTo>
                    <a:pt x="1158" y="20"/>
                    <a:pt x="1162" y="16"/>
                    <a:pt x="1162" y="10"/>
                  </a:cubicBezTo>
                  <a:moveTo>
                    <a:pt x="1122" y="96"/>
                  </a:moveTo>
                  <a:cubicBezTo>
                    <a:pt x="1113" y="96"/>
                    <a:pt x="1108" y="91"/>
                    <a:pt x="1108" y="80"/>
                  </a:cubicBezTo>
                  <a:cubicBezTo>
                    <a:pt x="1108" y="45"/>
                    <a:pt x="1108" y="45"/>
                    <a:pt x="1108" y="45"/>
                  </a:cubicBezTo>
                  <a:cubicBezTo>
                    <a:pt x="1128" y="45"/>
                    <a:pt x="1128" y="45"/>
                    <a:pt x="1128" y="45"/>
                  </a:cubicBezTo>
                  <a:cubicBezTo>
                    <a:pt x="1128" y="33"/>
                    <a:pt x="1128" y="33"/>
                    <a:pt x="1128" y="33"/>
                  </a:cubicBezTo>
                  <a:cubicBezTo>
                    <a:pt x="1108" y="33"/>
                    <a:pt x="1108" y="33"/>
                    <a:pt x="1108" y="33"/>
                  </a:cubicBezTo>
                  <a:cubicBezTo>
                    <a:pt x="1108" y="12"/>
                    <a:pt x="1108" y="12"/>
                    <a:pt x="1108" y="12"/>
                  </a:cubicBezTo>
                  <a:cubicBezTo>
                    <a:pt x="1093" y="14"/>
                    <a:pt x="1093" y="14"/>
                    <a:pt x="1093" y="14"/>
                  </a:cubicBezTo>
                  <a:cubicBezTo>
                    <a:pt x="1093" y="33"/>
                    <a:pt x="1093" y="33"/>
                    <a:pt x="1093" y="33"/>
                  </a:cubicBezTo>
                  <a:cubicBezTo>
                    <a:pt x="1083" y="33"/>
                    <a:pt x="1083" y="33"/>
                    <a:pt x="1083" y="33"/>
                  </a:cubicBezTo>
                  <a:cubicBezTo>
                    <a:pt x="1083" y="45"/>
                    <a:pt x="1083" y="45"/>
                    <a:pt x="1083" y="45"/>
                  </a:cubicBezTo>
                  <a:cubicBezTo>
                    <a:pt x="1092" y="45"/>
                    <a:pt x="1092" y="45"/>
                    <a:pt x="1092" y="45"/>
                  </a:cubicBezTo>
                  <a:cubicBezTo>
                    <a:pt x="1092" y="81"/>
                    <a:pt x="1092" y="81"/>
                    <a:pt x="1092" y="81"/>
                  </a:cubicBezTo>
                  <a:cubicBezTo>
                    <a:pt x="1092" y="104"/>
                    <a:pt x="1107" y="110"/>
                    <a:pt x="1121" y="110"/>
                  </a:cubicBezTo>
                  <a:cubicBezTo>
                    <a:pt x="1125" y="110"/>
                    <a:pt x="1128" y="109"/>
                    <a:pt x="1131" y="109"/>
                  </a:cubicBezTo>
                  <a:cubicBezTo>
                    <a:pt x="1131" y="94"/>
                    <a:pt x="1131" y="94"/>
                    <a:pt x="1131" y="94"/>
                  </a:cubicBezTo>
                  <a:cubicBezTo>
                    <a:pt x="1129" y="95"/>
                    <a:pt x="1125" y="96"/>
                    <a:pt x="1122" y="96"/>
                  </a:cubicBezTo>
                  <a:moveTo>
                    <a:pt x="1033" y="98"/>
                  </a:moveTo>
                  <a:cubicBezTo>
                    <a:pt x="1025" y="98"/>
                    <a:pt x="1021" y="94"/>
                    <a:pt x="1021" y="88"/>
                  </a:cubicBezTo>
                  <a:cubicBezTo>
                    <a:pt x="1021" y="80"/>
                    <a:pt x="1025" y="77"/>
                    <a:pt x="1037" y="75"/>
                  </a:cubicBezTo>
                  <a:cubicBezTo>
                    <a:pt x="1053" y="73"/>
                    <a:pt x="1053" y="73"/>
                    <a:pt x="1053" y="73"/>
                  </a:cubicBezTo>
                  <a:cubicBezTo>
                    <a:pt x="1053" y="79"/>
                    <a:pt x="1053" y="79"/>
                    <a:pt x="1053" y="79"/>
                  </a:cubicBezTo>
                  <a:cubicBezTo>
                    <a:pt x="1053" y="92"/>
                    <a:pt x="1042" y="98"/>
                    <a:pt x="1033" y="98"/>
                  </a:cubicBezTo>
                  <a:moveTo>
                    <a:pt x="1068" y="98"/>
                  </a:moveTo>
                  <a:cubicBezTo>
                    <a:pt x="1068" y="60"/>
                    <a:pt x="1068" y="60"/>
                    <a:pt x="1068" y="60"/>
                  </a:cubicBezTo>
                  <a:cubicBezTo>
                    <a:pt x="1068" y="38"/>
                    <a:pt x="1055" y="31"/>
                    <a:pt x="1039" y="31"/>
                  </a:cubicBezTo>
                  <a:cubicBezTo>
                    <a:pt x="1023" y="31"/>
                    <a:pt x="1013" y="38"/>
                    <a:pt x="1008" y="51"/>
                  </a:cubicBezTo>
                  <a:cubicBezTo>
                    <a:pt x="1021" y="56"/>
                    <a:pt x="1021" y="56"/>
                    <a:pt x="1021" y="56"/>
                  </a:cubicBezTo>
                  <a:cubicBezTo>
                    <a:pt x="1023" y="49"/>
                    <a:pt x="1028" y="44"/>
                    <a:pt x="1038" y="44"/>
                  </a:cubicBezTo>
                  <a:cubicBezTo>
                    <a:pt x="1049" y="44"/>
                    <a:pt x="1053" y="50"/>
                    <a:pt x="1053" y="62"/>
                  </a:cubicBezTo>
                  <a:cubicBezTo>
                    <a:pt x="1033" y="65"/>
                    <a:pt x="1033" y="65"/>
                    <a:pt x="1033" y="65"/>
                  </a:cubicBezTo>
                  <a:cubicBezTo>
                    <a:pt x="1015" y="68"/>
                    <a:pt x="1005" y="75"/>
                    <a:pt x="1005" y="88"/>
                  </a:cubicBezTo>
                  <a:cubicBezTo>
                    <a:pt x="1005" y="102"/>
                    <a:pt x="1016" y="110"/>
                    <a:pt x="1030" y="110"/>
                  </a:cubicBezTo>
                  <a:cubicBezTo>
                    <a:pt x="1042" y="110"/>
                    <a:pt x="1051" y="105"/>
                    <a:pt x="1055" y="98"/>
                  </a:cubicBezTo>
                  <a:cubicBezTo>
                    <a:pt x="1056" y="98"/>
                    <a:pt x="1056" y="98"/>
                    <a:pt x="1056" y="98"/>
                  </a:cubicBezTo>
                  <a:cubicBezTo>
                    <a:pt x="1057" y="109"/>
                    <a:pt x="1057" y="109"/>
                    <a:pt x="1057" y="109"/>
                  </a:cubicBezTo>
                  <a:cubicBezTo>
                    <a:pt x="1077" y="109"/>
                    <a:pt x="1077" y="109"/>
                    <a:pt x="1077" y="109"/>
                  </a:cubicBezTo>
                  <a:cubicBezTo>
                    <a:pt x="1077" y="98"/>
                    <a:pt x="1077" y="98"/>
                    <a:pt x="1077" y="98"/>
                  </a:cubicBezTo>
                  <a:lnTo>
                    <a:pt x="1068" y="98"/>
                  </a:lnTo>
                  <a:close/>
                  <a:moveTo>
                    <a:pt x="994" y="86"/>
                  </a:moveTo>
                  <a:cubicBezTo>
                    <a:pt x="980" y="81"/>
                    <a:pt x="980" y="81"/>
                    <a:pt x="980" y="81"/>
                  </a:cubicBezTo>
                  <a:cubicBezTo>
                    <a:pt x="978" y="91"/>
                    <a:pt x="969" y="97"/>
                    <a:pt x="961" y="97"/>
                  </a:cubicBezTo>
                  <a:cubicBezTo>
                    <a:pt x="948" y="97"/>
                    <a:pt x="939" y="87"/>
                    <a:pt x="939" y="70"/>
                  </a:cubicBezTo>
                  <a:cubicBezTo>
                    <a:pt x="939" y="54"/>
                    <a:pt x="947" y="44"/>
                    <a:pt x="961" y="44"/>
                  </a:cubicBezTo>
                  <a:cubicBezTo>
                    <a:pt x="969" y="44"/>
                    <a:pt x="978" y="50"/>
                    <a:pt x="980" y="60"/>
                  </a:cubicBezTo>
                  <a:cubicBezTo>
                    <a:pt x="994" y="55"/>
                    <a:pt x="994" y="55"/>
                    <a:pt x="994" y="55"/>
                  </a:cubicBezTo>
                  <a:cubicBezTo>
                    <a:pt x="991" y="40"/>
                    <a:pt x="977" y="31"/>
                    <a:pt x="961" y="31"/>
                  </a:cubicBezTo>
                  <a:cubicBezTo>
                    <a:pt x="938" y="31"/>
                    <a:pt x="924" y="47"/>
                    <a:pt x="924" y="70"/>
                  </a:cubicBezTo>
                  <a:cubicBezTo>
                    <a:pt x="924" y="95"/>
                    <a:pt x="939" y="110"/>
                    <a:pt x="961" y="110"/>
                  </a:cubicBezTo>
                  <a:cubicBezTo>
                    <a:pt x="977" y="110"/>
                    <a:pt x="991" y="101"/>
                    <a:pt x="994" y="86"/>
                  </a:cubicBezTo>
                  <a:moveTo>
                    <a:pt x="893" y="33"/>
                  </a:moveTo>
                  <a:cubicBezTo>
                    <a:pt x="893" y="73"/>
                    <a:pt x="893" y="73"/>
                    <a:pt x="893" y="73"/>
                  </a:cubicBezTo>
                  <a:cubicBezTo>
                    <a:pt x="893" y="82"/>
                    <a:pt x="891" y="87"/>
                    <a:pt x="888" y="90"/>
                  </a:cubicBezTo>
                  <a:cubicBezTo>
                    <a:pt x="884" y="95"/>
                    <a:pt x="879" y="97"/>
                    <a:pt x="873" y="97"/>
                  </a:cubicBezTo>
                  <a:cubicBezTo>
                    <a:pt x="863" y="97"/>
                    <a:pt x="858" y="92"/>
                    <a:pt x="858" y="78"/>
                  </a:cubicBezTo>
                  <a:cubicBezTo>
                    <a:pt x="858" y="33"/>
                    <a:pt x="858" y="33"/>
                    <a:pt x="858" y="33"/>
                  </a:cubicBezTo>
                  <a:cubicBezTo>
                    <a:pt x="842" y="33"/>
                    <a:pt x="842" y="33"/>
                    <a:pt x="842" y="33"/>
                  </a:cubicBezTo>
                  <a:cubicBezTo>
                    <a:pt x="842" y="83"/>
                    <a:pt x="842" y="83"/>
                    <a:pt x="842" y="83"/>
                  </a:cubicBezTo>
                  <a:cubicBezTo>
                    <a:pt x="842" y="104"/>
                    <a:pt x="855" y="111"/>
                    <a:pt x="869" y="111"/>
                  </a:cubicBezTo>
                  <a:cubicBezTo>
                    <a:pt x="880" y="111"/>
                    <a:pt x="888" y="106"/>
                    <a:pt x="892" y="99"/>
                  </a:cubicBezTo>
                  <a:cubicBezTo>
                    <a:pt x="894" y="99"/>
                    <a:pt x="894" y="99"/>
                    <a:pt x="894" y="99"/>
                  </a:cubicBezTo>
                  <a:cubicBezTo>
                    <a:pt x="894" y="109"/>
                    <a:pt x="894" y="109"/>
                    <a:pt x="894" y="109"/>
                  </a:cubicBezTo>
                  <a:cubicBezTo>
                    <a:pt x="908" y="109"/>
                    <a:pt x="908" y="109"/>
                    <a:pt x="908" y="109"/>
                  </a:cubicBezTo>
                  <a:cubicBezTo>
                    <a:pt x="908" y="33"/>
                    <a:pt x="908" y="33"/>
                    <a:pt x="908" y="33"/>
                  </a:cubicBezTo>
                  <a:lnTo>
                    <a:pt x="893" y="33"/>
                  </a:lnTo>
                  <a:close/>
                  <a:moveTo>
                    <a:pt x="784" y="97"/>
                  </a:moveTo>
                  <a:cubicBezTo>
                    <a:pt x="772" y="97"/>
                    <a:pt x="763" y="87"/>
                    <a:pt x="763" y="70"/>
                  </a:cubicBezTo>
                  <a:cubicBezTo>
                    <a:pt x="763" y="53"/>
                    <a:pt x="772" y="44"/>
                    <a:pt x="784" y="44"/>
                  </a:cubicBezTo>
                  <a:cubicBezTo>
                    <a:pt x="796" y="44"/>
                    <a:pt x="805" y="52"/>
                    <a:pt x="806" y="67"/>
                  </a:cubicBezTo>
                  <a:cubicBezTo>
                    <a:pt x="806" y="74"/>
                    <a:pt x="806" y="74"/>
                    <a:pt x="806" y="74"/>
                  </a:cubicBezTo>
                  <a:cubicBezTo>
                    <a:pt x="805" y="89"/>
                    <a:pt x="797" y="97"/>
                    <a:pt x="784" y="97"/>
                  </a:cubicBezTo>
                  <a:moveTo>
                    <a:pt x="806" y="4"/>
                  </a:moveTo>
                  <a:cubicBezTo>
                    <a:pt x="806" y="42"/>
                    <a:pt x="806" y="42"/>
                    <a:pt x="806" y="42"/>
                  </a:cubicBezTo>
                  <a:cubicBezTo>
                    <a:pt x="805" y="42"/>
                    <a:pt x="805" y="42"/>
                    <a:pt x="805" y="42"/>
                  </a:cubicBezTo>
                  <a:cubicBezTo>
                    <a:pt x="801" y="35"/>
                    <a:pt x="794" y="31"/>
                    <a:pt x="782" y="31"/>
                  </a:cubicBezTo>
                  <a:cubicBezTo>
                    <a:pt x="764" y="31"/>
                    <a:pt x="748" y="46"/>
                    <a:pt x="748" y="70"/>
                  </a:cubicBezTo>
                  <a:cubicBezTo>
                    <a:pt x="748" y="95"/>
                    <a:pt x="764" y="110"/>
                    <a:pt x="782" y="110"/>
                  </a:cubicBezTo>
                  <a:cubicBezTo>
                    <a:pt x="794" y="110"/>
                    <a:pt x="801" y="106"/>
                    <a:pt x="806" y="99"/>
                  </a:cubicBezTo>
                  <a:cubicBezTo>
                    <a:pt x="806" y="99"/>
                    <a:pt x="806" y="99"/>
                    <a:pt x="806" y="99"/>
                  </a:cubicBezTo>
                  <a:cubicBezTo>
                    <a:pt x="806" y="109"/>
                    <a:pt x="806" y="109"/>
                    <a:pt x="806" y="109"/>
                  </a:cubicBezTo>
                  <a:cubicBezTo>
                    <a:pt x="822" y="109"/>
                    <a:pt x="822" y="109"/>
                    <a:pt x="822" y="109"/>
                  </a:cubicBezTo>
                  <a:cubicBezTo>
                    <a:pt x="822" y="2"/>
                    <a:pt x="822" y="2"/>
                    <a:pt x="822" y="2"/>
                  </a:cubicBezTo>
                  <a:lnTo>
                    <a:pt x="806" y="4"/>
                  </a:lnTo>
                  <a:close/>
                  <a:moveTo>
                    <a:pt x="684" y="23"/>
                  </a:moveTo>
                  <a:cubicBezTo>
                    <a:pt x="735" y="23"/>
                    <a:pt x="735" y="23"/>
                    <a:pt x="735" y="23"/>
                  </a:cubicBezTo>
                  <a:cubicBezTo>
                    <a:pt x="735" y="9"/>
                    <a:pt x="735" y="9"/>
                    <a:pt x="735" y="9"/>
                  </a:cubicBezTo>
                  <a:cubicBezTo>
                    <a:pt x="668" y="9"/>
                    <a:pt x="668" y="9"/>
                    <a:pt x="668" y="9"/>
                  </a:cubicBezTo>
                  <a:cubicBezTo>
                    <a:pt x="668" y="109"/>
                    <a:pt x="668" y="109"/>
                    <a:pt x="668" y="109"/>
                  </a:cubicBezTo>
                  <a:cubicBezTo>
                    <a:pt x="735" y="109"/>
                    <a:pt x="735" y="109"/>
                    <a:pt x="735" y="109"/>
                  </a:cubicBezTo>
                  <a:cubicBezTo>
                    <a:pt x="735" y="94"/>
                    <a:pt x="735" y="94"/>
                    <a:pt x="735" y="94"/>
                  </a:cubicBezTo>
                  <a:cubicBezTo>
                    <a:pt x="684" y="94"/>
                    <a:pt x="684" y="94"/>
                    <a:pt x="684" y="94"/>
                  </a:cubicBezTo>
                  <a:cubicBezTo>
                    <a:pt x="684" y="66"/>
                    <a:pt x="684" y="66"/>
                    <a:pt x="684" y="66"/>
                  </a:cubicBezTo>
                  <a:cubicBezTo>
                    <a:pt x="729" y="66"/>
                    <a:pt x="729" y="66"/>
                    <a:pt x="729" y="66"/>
                  </a:cubicBezTo>
                  <a:cubicBezTo>
                    <a:pt x="729" y="52"/>
                    <a:pt x="729" y="52"/>
                    <a:pt x="729" y="52"/>
                  </a:cubicBezTo>
                  <a:cubicBezTo>
                    <a:pt x="684" y="52"/>
                    <a:pt x="684" y="52"/>
                    <a:pt x="684" y="52"/>
                  </a:cubicBezTo>
                  <a:lnTo>
                    <a:pt x="684" y="23"/>
                  </a:lnTo>
                  <a:close/>
                  <a:moveTo>
                    <a:pt x="613" y="15"/>
                  </a:moveTo>
                  <a:cubicBezTo>
                    <a:pt x="617" y="15"/>
                    <a:pt x="620" y="15"/>
                    <a:pt x="623" y="16"/>
                  </a:cubicBezTo>
                  <a:cubicBezTo>
                    <a:pt x="623" y="2"/>
                    <a:pt x="623" y="2"/>
                    <a:pt x="623" y="2"/>
                  </a:cubicBezTo>
                  <a:cubicBezTo>
                    <a:pt x="620" y="1"/>
                    <a:pt x="617" y="1"/>
                    <a:pt x="612" y="1"/>
                  </a:cubicBezTo>
                  <a:cubicBezTo>
                    <a:pt x="599" y="1"/>
                    <a:pt x="584" y="7"/>
                    <a:pt x="584" y="29"/>
                  </a:cubicBezTo>
                  <a:cubicBezTo>
                    <a:pt x="584" y="33"/>
                    <a:pt x="584" y="33"/>
                    <a:pt x="584" y="33"/>
                  </a:cubicBezTo>
                  <a:cubicBezTo>
                    <a:pt x="572" y="33"/>
                    <a:pt x="572" y="33"/>
                    <a:pt x="572" y="33"/>
                  </a:cubicBezTo>
                  <a:cubicBezTo>
                    <a:pt x="572" y="45"/>
                    <a:pt x="572" y="45"/>
                    <a:pt x="572" y="45"/>
                  </a:cubicBezTo>
                  <a:cubicBezTo>
                    <a:pt x="584" y="45"/>
                    <a:pt x="584" y="45"/>
                    <a:pt x="584" y="45"/>
                  </a:cubicBezTo>
                  <a:cubicBezTo>
                    <a:pt x="584" y="109"/>
                    <a:pt x="584" y="109"/>
                    <a:pt x="584" y="109"/>
                  </a:cubicBezTo>
                  <a:cubicBezTo>
                    <a:pt x="599" y="109"/>
                    <a:pt x="599" y="109"/>
                    <a:pt x="599" y="109"/>
                  </a:cubicBezTo>
                  <a:cubicBezTo>
                    <a:pt x="599" y="45"/>
                    <a:pt x="599" y="45"/>
                    <a:pt x="599" y="45"/>
                  </a:cubicBezTo>
                  <a:cubicBezTo>
                    <a:pt x="620" y="45"/>
                    <a:pt x="620" y="45"/>
                    <a:pt x="620" y="45"/>
                  </a:cubicBezTo>
                  <a:cubicBezTo>
                    <a:pt x="620" y="33"/>
                    <a:pt x="620" y="33"/>
                    <a:pt x="620" y="33"/>
                  </a:cubicBezTo>
                  <a:cubicBezTo>
                    <a:pt x="599" y="33"/>
                    <a:pt x="599" y="33"/>
                    <a:pt x="599" y="33"/>
                  </a:cubicBezTo>
                  <a:cubicBezTo>
                    <a:pt x="599" y="31"/>
                    <a:pt x="599" y="31"/>
                    <a:pt x="599" y="31"/>
                  </a:cubicBezTo>
                  <a:cubicBezTo>
                    <a:pt x="599" y="20"/>
                    <a:pt x="604" y="15"/>
                    <a:pt x="613" y="15"/>
                  </a:cubicBezTo>
                  <a:moveTo>
                    <a:pt x="548" y="70"/>
                  </a:moveTo>
                  <a:cubicBezTo>
                    <a:pt x="548" y="87"/>
                    <a:pt x="540" y="97"/>
                    <a:pt x="526" y="97"/>
                  </a:cubicBezTo>
                  <a:cubicBezTo>
                    <a:pt x="513" y="97"/>
                    <a:pt x="505" y="87"/>
                    <a:pt x="505" y="70"/>
                  </a:cubicBezTo>
                  <a:cubicBezTo>
                    <a:pt x="505" y="54"/>
                    <a:pt x="513" y="44"/>
                    <a:pt x="526" y="44"/>
                  </a:cubicBezTo>
                  <a:cubicBezTo>
                    <a:pt x="540" y="44"/>
                    <a:pt x="548" y="54"/>
                    <a:pt x="548" y="70"/>
                  </a:cubicBezTo>
                  <a:moveTo>
                    <a:pt x="563" y="70"/>
                  </a:moveTo>
                  <a:cubicBezTo>
                    <a:pt x="563" y="46"/>
                    <a:pt x="548" y="31"/>
                    <a:pt x="526" y="31"/>
                  </a:cubicBezTo>
                  <a:cubicBezTo>
                    <a:pt x="504" y="31"/>
                    <a:pt x="489" y="46"/>
                    <a:pt x="489" y="70"/>
                  </a:cubicBezTo>
                  <a:cubicBezTo>
                    <a:pt x="489" y="95"/>
                    <a:pt x="504" y="110"/>
                    <a:pt x="526" y="110"/>
                  </a:cubicBezTo>
                  <a:cubicBezTo>
                    <a:pt x="548" y="110"/>
                    <a:pt x="563" y="95"/>
                    <a:pt x="563" y="70"/>
                  </a:cubicBezTo>
                  <a:moveTo>
                    <a:pt x="440" y="109"/>
                  </a:moveTo>
                  <a:cubicBezTo>
                    <a:pt x="440" y="2"/>
                    <a:pt x="440" y="2"/>
                    <a:pt x="440" y="2"/>
                  </a:cubicBezTo>
                  <a:cubicBezTo>
                    <a:pt x="425" y="4"/>
                    <a:pt x="425" y="4"/>
                    <a:pt x="425" y="4"/>
                  </a:cubicBezTo>
                  <a:cubicBezTo>
                    <a:pt x="425" y="109"/>
                    <a:pt x="425" y="109"/>
                    <a:pt x="425" y="109"/>
                  </a:cubicBezTo>
                  <a:lnTo>
                    <a:pt x="440" y="109"/>
                  </a:lnTo>
                  <a:close/>
                  <a:moveTo>
                    <a:pt x="394" y="70"/>
                  </a:moveTo>
                  <a:cubicBezTo>
                    <a:pt x="394" y="87"/>
                    <a:pt x="386" y="97"/>
                    <a:pt x="372" y="97"/>
                  </a:cubicBezTo>
                  <a:cubicBezTo>
                    <a:pt x="359" y="97"/>
                    <a:pt x="351" y="87"/>
                    <a:pt x="351" y="70"/>
                  </a:cubicBezTo>
                  <a:cubicBezTo>
                    <a:pt x="351" y="54"/>
                    <a:pt x="359" y="44"/>
                    <a:pt x="372" y="44"/>
                  </a:cubicBezTo>
                  <a:cubicBezTo>
                    <a:pt x="386" y="44"/>
                    <a:pt x="394" y="54"/>
                    <a:pt x="394" y="70"/>
                  </a:cubicBezTo>
                  <a:moveTo>
                    <a:pt x="409" y="70"/>
                  </a:moveTo>
                  <a:cubicBezTo>
                    <a:pt x="409" y="46"/>
                    <a:pt x="394" y="31"/>
                    <a:pt x="372" y="31"/>
                  </a:cubicBezTo>
                  <a:cubicBezTo>
                    <a:pt x="351" y="31"/>
                    <a:pt x="336" y="46"/>
                    <a:pt x="336" y="70"/>
                  </a:cubicBezTo>
                  <a:cubicBezTo>
                    <a:pt x="336" y="95"/>
                    <a:pt x="351" y="110"/>
                    <a:pt x="372" y="110"/>
                  </a:cubicBezTo>
                  <a:cubicBezTo>
                    <a:pt x="394" y="110"/>
                    <a:pt x="409" y="95"/>
                    <a:pt x="409" y="70"/>
                  </a:cubicBezTo>
                  <a:moveTo>
                    <a:pt x="309" y="70"/>
                  </a:moveTo>
                  <a:cubicBezTo>
                    <a:pt x="309" y="87"/>
                    <a:pt x="301" y="97"/>
                    <a:pt x="287" y="97"/>
                  </a:cubicBezTo>
                  <a:cubicBezTo>
                    <a:pt x="274" y="97"/>
                    <a:pt x="266" y="87"/>
                    <a:pt x="266" y="70"/>
                  </a:cubicBezTo>
                  <a:cubicBezTo>
                    <a:pt x="266" y="54"/>
                    <a:pt x="274" y="44"/>
                    <a:pt x="287" y="44"/>
                  </a:cubicBezTo>
                  <a:cubicBezTo>
                    <a:pt x="301" y="44"/>
                    <a:pt x="309" y="54"/>
                    <a:pt x="309" y="70"/>
                  </a:cubicBezTo>
                  <a:moveTo>
                    <a:pt x="324" y="70"/>
                  </a:moveTo>
                  <a:cubicBezTo>
                    <a:pt x="324" y="46"/>
                    <a:pt x="309" y="31"/>
                    <a:pt x="287" y="31"/>
                  </a:cubicBezTo>
                  <a:cubicBezTo>
                    <a:pt x="265" y="31"/>
                    <a:pt x="251" y="46"/>
                    <a:pt x="251" y="70"/>
                  </a:cubicBezTo>
                  <a:cubicBezTo>
                    <a:pt x="251" y="95"/>
                    <a:pt x="265" y="110"/>
                    <a:pt x="287" y="110"/>
                  </a:cubicBezTo>
                  <a:cubicBezTo>
                    <a:pt x="309" y="110"/>
                    <a:pt x="324" y="95"/>
                    <a:pt x="324" y="70"/>
                  </a:cubicBezTo>
                  <a:moveTo>
                    <a:pt x="208" y="31"/>
                  </a:moveTo>
                  <a:cubicBezTo>
                    <a:pt x="197" y="31"/>
                    <a:pt x="189" y="36"/>
                    <a:pt x="185" y="43"/>
                  </a:cubicBezTo>
                  <a:cubicBezTo>
                    <a:pt x="184" y="43"/>
                    <a:pt x="184" y="43"/>
                    <a:pt x="184" y="43"/>
                  </a:cubicBezTo>
                  <a:cubicBezTo>
                    <a:pt x="184" y="2"/>
                    <a:pt x="184" y="2"/>
                    <a:pt x="184" y="2"/>
                  </a:cubicBezTo>
                  <a:cubicBezTo>
                    <a:pt x="169" y="4"/>
                    <a:pt x="169" y="4"/>
                    <a:pt x="169" y="4"/>
                  </a:cubicBezTo>
                  <a:cubicBezTo>
                    <a:pt x="169" y="109"/>
                    <a:pt x="169" y="109"/>
                    <a:pt x="169" y="109"/>
                  </a:cubicBezTo>
                  <a:cubicBezTo>
                    <a:pt x="184" y="109"/>
                    <a:pt x="184" y="109"/>
                    <a:pt x="184" y="109"/>
                  </a:cubicBezTo>
                  <a:cubicBezTo>
                    <a:pt x="184" y="68"/>
                    <a:pt x="184" y="68"/>
                    <a:pt x="184" y="68"/>
                  </a:cubicBezTo>
                  <a:cubicBezTo>
                    <a:pt x="184" y="60"/>
                    <a:pt x="186" y="55"/>
                    <a:pt x="189" y="51"/>
                  </a:cubicBezTo>
                  <a:cubicBezTo>
                    <a:pt x="193" y="47"/>
                    <a:pt x="198" y="44"/>
                    <a:pt x="204" y="44"/>
                  </a:cubicBezTo>
                  <a:cubicBezTo>
                    <a:pt x="214" y="44"/>
                    <a:pt x="219" y="50"/>
                    <a:pt x="219" y="63"/>
                  </a:cubicBezTo>
                  <a:cubicBezTo>
                    <a:pt x="219" y="109"/>
                    <a:pt x="219" y="109"/>
                    <a:pt x="219" y="109"/>
                  </a:cubicBezTo>
                  <a:cubicBezTo>
                    <a:pt x="235" y="109"/>
                    <a:pt x="235" y="109"/>
                    <a:pt x="235" y="109"/>
                  </a:cubicBezTo>
                  <a:cubicBezTo>
                    <a:pt x="235" y="58"/>
                    <a:pt x="235" y="58"/>
                    <a:pt x="235" y="58"/>
                  </a:cubicBezTo>
                  <a:cubicBezTo>
                    <a:pt x="235" y="38"/>
                    <a:pt x="222" y="31"/>
                    <a:pt x="208" y="31"/>
                  </a:cubicBezTo>
                  <a:moveTo>
                    <a:pt x="153" y="86"/>
                  </a:moveTo>
                  <a:cubicBezTo>
                    <a:pt x="139" y="81"/>
                    <a:pt x="139" y="81"/>
                    <a:pt x="139" y="81"/>
                  </a:cubicBezTo>
                  <a:cubicBezTo>
                    <a:pt x="137" y="91"/>
                    <a:pt x="128" y="97"/>
                    <a:pt x="120" y="97"/>
                  </a:cubicBezTo>
                  <a:cubicBezTo>
                    <a:pt x="107" y="97"/>
                    <a:pt x="98" y="87"/>
                    <a:pt x="98" y="70"/>
                  </a:cubicBezTo>
                  <a:cubicBezTo>
                    <a:pt x="98" y="54"/>
                    <a:pt x="106" y="44"/>
                    <a:pt x="120" y="44"/>
                  </a:cubicBezTo>
                  <a:cubicBezTo>
                    <a:pt x="128" y="44"/>
                    <a:pt x="137" y="50"/>
                    <a:pt x="139" y="60"/>
                  </a:cubicBezTo>
                  <a:cubicBezTo>
                    <a:pt x="153" y="55"/>
                    <a:pt x="153" y="55"/>
                    <a:pt x="153" y="55"/>
                  </a:cubicBezTo>
                  <a:cubicBezTo>
                    <a:pt x="149" y="40"/>
                    <a:pt x="136" y="31"/>
                    <a:pt x="120" y="31"/>
                  </a:cubicBezTo>
                  <a:cubicBezTo>
                    <a:pt x="97" y="31"/>
                    <a:pt x="83" y="47"/>
                    <a:pt x="83" y="70"/>
                  </a:cubicBezTo>
                  <a:cubicBezTo>
                    <a:pt x="83" y="95"/>
                    <a:pt x="98" y="110"/>
                    <a:pt x="120" y="110"/>
                  </a:cubicBezTo>
                  <a:cubicBezTo>
                    <a:pt x="136" y="110"/>
                    <a:pt x="149" y="101"/>
                    <a:pt x="153" y="86"/>
                  </a:cubicBezTo>
                  <a:moveTo>
                    <a:pt x="56" y="36"/>
                  </a:moveTo>
                  <a:cubicBezTo>
                    <a:pt x="70" y="28"/>
                    <a:pt x="70" y="28"/>
                    <a:pt x="70" y="28"/>
                  </a:cubicBezTo>
                  <a:cubicBezTo>
                    <a:pt x="66" y="16"/>
                    <a:pt x="54" y="8"/>
                    <a:pt x="37" y="8"/>
                  </a:cubicBezTo>
                  <a:cubicBezTo>
                    <a:pt x="18" y="8"/>
                    <a:pt x="4" y="20"/>
                    <a:pt x="4" y="35"/>
                  </a:cubicBezTo>
                  <a:cubicBezTo>
                    <a:pt x="4" y="49"/>
                    <a:pt x="13" y="58"/>
                    <a:pt x="32" y="64"/>
                  </a:cubicBezTo>
                  <a:cubicBezTo>
                    <a:pt x="49" y="70"/>
                    <a:pt x="56" y="73"/>
                    <a:pt x="56" y="82"/>
                  </a:cubicBezTo>
                  <a:cubicBezTo>
                    <a:pt x="56" y="91"/>
                    <a:pt x="48" y="96"/>
                    <a:pt x="38" y="96"/>
                  </a:cubicBezTo>
                  <a:cubicBezTo>
                    <a:pt x="26" y="96"/>
                    <a:pt x="18" y="91"/>
                    <a:pt x="13" y="80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7" y="103"/>
                    <a:pt x="19" y="111"/>
                    <a:pt x="37" y="111"/>
                  </a:cubicBezTo>
                  <a:cubicBezTo>
                    <a:pt x="57" y="111"/>
                    <a:pt x="72" y="99"/>
                    <a:pt x="72" y="80"/>
                  </a:cubicBezTo>
                  <a:cubicBezTo>
                    <a:pt x="72" y="65"/>
                    <a:pt x="61" y="58"/>
                    <a:pt x="41" y="51"/>
                  </a:cubicBezTo>
                  <a:cubicBezTo>
                    <a:pt x="29" y="47"/>
                    <a:pt x="21" y="43"/>
                    <a:pt x="21" y="34"/>
                  </a:cubicBezTo>
                  <a:cubicBezTo>
                    <a:pt x="21" y="28"/>
                    <a:pt x="26" y="22"/>
                    <a:pt x="36" y="22"/>
                  </a:cubicBezTo>
                  <a:cubicBezTo>
                    <a:pt x="46" y="22"/>
                    <a:pt x="54" y="28"/>
                    <a:pt x="56" y="36"/>
                  </a:cubicBezTo>
                </a:path>
              </a:pathLst>
            </a:custGeom>
            <a:solidFill>
              <a:srgbClr val="4365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658341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Humani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3304565" y="4281818"/>
            <a:ext cx="5553296" cy="701041"/>
          </a:xfrm>
        </p:spPr>
        <p:txBody>
          <a:bodyPr tIns="0" bIns="0" anchor="ctr" anchorCtr="0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3" name="Title 1"/>
          <p:cNvSpPr>
            <a:spLocks noGrp="1"/>
          </p:cNvSpPr>
          <p:nvPr>
            <p:ph type="ctrTitle"/>
          </p:nvPr>
        </p:nvSpPr>
        <p:spPr>
          <a:xfrm>
            <a:off x="3304565" y="3109299"/>
            <a:ext cx="5553296" cy="1145597"/>
          </a:xfrm>
        </p:spPr>
        <p:txBody>
          <a:bodyPr tIns="0" bIns="0"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304565" y="4982859"/>
            <a:ext cx="5553296" cy="293159"/>
          </a:xfrm>
        </p:spPr>
        <p:txBody>
          <a:bodyPr anchor="ctr" anchorCtr="0">
            <a:normAutofit/>
          </a:bodyPr>
          <a:lstStyle>
            <a:lvl1pPr>
              <a:defRPr sz="1400" baseline="0"/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insert date</a:t>
            </a:r>
          </a:p>
        </p:txBody>
      </p:sp>
      <p:sp>
        <p:nvSpPr>
          <p:cNvPr id="50" name="Picture Placeholder 49"/>
          <p:cNvSpPr>
            <a:spLocks noGrp="1"/>
          </p:cNvSpPr>
          <p:nvPr>
            <p:ph type="pic" sz="quarter" idx="21"/>
          </p:nvPr>
        </p:nvSpPr>
        <p:spPr>
          <a:xfrm>
            <a:off x="531850" y="1108039"/>
            <a:ext cx="8663517" cy="4604273"/>
          </a:xfrm>
          <a:custGeom>
            <a:avLst/>
            <a:gdLst>
              <a:gd name="connsiteX0" fmla="*/ 0 w 6497638"/>
              <a:gd name="connsiteY0" fmla="*/ 0 h 4604273"/>
              <a:gd name="connsiteX1" fmla="*/ 6497638 w 6497638"/>
              <a:gd name="connsiteY1" fmla="*/ 0 h 4604273"/>
              <a:gd name="connsiteX2" fmla="*/ 6497638 w 6497638"/>
              <a:gd name="connsiteY2" fmla="*/ 646150 h 4604273"/>
              <a:gd name="connsiteX3" fmla="*/ 2699316 w 6497638"/>
              <a:gd name="connsiteY3" fmla="*/ 646150 h 4604273"/>
              <a:gd name="connsiteX4" fmla="*/ 2699316 w 6497638"/>
              <a:gd name="connsiteY4" fmla="*/ 976794 h 4604273"/>
              <a:gd name="connsiteX5" fmla="*/ 1870774 w 6497638"/>
              <a:gd name="connsiteY5" fmla="*/ 976794 h 4604273"/>
              <a:gd name="connsiteX6" fmla="*/ 1870774 w 6497638"/>
              <a:gd name="connsiteY6" fmla="*/ 4414938 h 4604273"/>
              <a:gd name="connsiteX7" fmla="*/ 2699316 w 6497638"/>
              <a:gd name="connsiteY7" fmla="*/ 4414938 h 4604273"/>
              <a:gd name="connsiteX8" fmla="*/ 2699316 w 6497638"/>
              <a:gd name="connsiteY8" fmla="*/ 4604273 h 4604273"/>
              <a:gd name="connsiteX9" fmla="*/ 0 w 6497638"/>
              <a:gd name="connsiteY9" fmla="*/ 4604273 h 4604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497638" h="4604273">
                <a:moveTo>
                  <a:pt x="0" y="0"/>
                </a:moveTo>
                <a:lnTo>
                  <a:pt x="6497638" y="0"/>
                </a:lnTo>
                <a:lnTo>
                  <a:pt x="6497638" y="646150"/>
                </a:lnTo>
                <a:lnTo>
                  <a:pt x="2699316" y="646150"/>
                </a:lnTo>
                <a:lnTo>
                  <a:pt x="2699316" y="976794"/>
                </a:lnTo>
                <a:lnTo>
                  <a:pt x="1870774" y="976794"/>
                </a:lnTo>
                <a:lnTo>
                  <a:pt x="1870774" y="4414938"/>
                </a:lnTo>
                <a:lnTo>
                  <a:pt x="2699316" y="4414938"/>
                </a:lnTo>
                <a:lnTo>
                  <a:pt x="2699316" y="4604273"/>
                </a:lnTo>
                <a:lnTo>
                  <a:pt x="0" y="460427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6" name="Picture Placeholder 45"/>
          <p:cNvSpPr>
            <a:spLocks noGrp="1"/>
          </p:cNvSpPr>
          <p:nvPr>
            <p:ph type="pic" sz="quarter" idx="20"/>
          </p:nvPr>
        </p:nvSpPr>
        <p:spPr>
          <a:xfrm>
            <a:off x="4130937" y="1754189"/>
            <a:ext cx="8067600" cy="4524375"/>
          </a:xfrm>
          <a:custGeom>
            <a:avLst/>
            <a:gdLst>
              <a:gd name="connsiteX0" fmla="*/ 0 w 6045797"/>
              <a:gd name="connsiteY0" fmla="*/ 0 h 4524375"/>
              <a:gd name="connsiteX1" fmla="*/ 6045797 w 6045797"/>
              <a:gd name="connsiteY1" fmla="*/ 0 h 4524375"/>
              <a:gd name="connsiteX2" fmla="*/ 6045797 w 6045797"/>
              <a:gd name="connsiteY2" fmla="*/ 4524375 h 4524375"/>
              <a:gd name="connsiteX3" fmla="*/ 0 w 6045797"/>
              <a:gd name="connsiteY3" fmla="*/ 4524375 h 4524375"/>
              <a:gd name="connsiteX4" fmla="*/ 0 w 6045797"/>
              <a:gd name="connsiteY4" fmla="*/ 3768788 h 4524375"/>
              <a:gd name="connsiteX5" fmla="*/ 3798322 w 6045797"/>
              <a:gd name="connsiteY5" fmla="*/ 3768788 h 4524375"/>
              <a:gd name="connsiteX6" fmla="*/ 3798322 w 6045797"/>
              <a:gd name="connsiteY6" fmla="*/ 330644 h 4524375"/>
              <a:gd name="connsiteX7" fmla="*/ 0 w 6045797"/>
              <a:gd name="connsiteY7" fmla="*/ 330644 h 4524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45797" h="4524375">
                <a:moveTo>
                  <a:pt x="0" y="0"/>
                </a:moveTo>
                <a:lnTo>
                  <a:pt x="6045797" y="0"/>
                </a:lnTo>
                <a:lnTo>
                  <a:pt x="6045797" y="4524375"/>
                </a:lnTo>
                <a:lnTo>
                  <a:pt x="0" y="4524375"/>
                </a:lnTo>
                <a:lnTo>
                  <a:pt x="0" y="3768788"/>
                </a:lnTo>
                <a:lnTo>
                  <a:pt x="3798322" y="3768788"/>
                </a:lnTo>
                <a:lnTo>
                  <a:pt x="3798322" y="330644"/>
                </a:lnTo>
                <a:lnTo>
                  <a:pt x="0" y="33064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516466" y="474727"/>
            <a:ext cx="9635068" cy="196977"/>
          </a:xfrm>
          <a:noFill/>
        </p:spPr>
        <p:txBody>
          <a:bodyPr wrap="square" lIns="0" tIns="0" rIns="0" bIns="0" rtlCol="0">
            <a:spAutoFit/>
          </a:bodyPr>
          <a:lstStyle>
            <a:lvl1pPr>
              <a:defRPr lang="en-US" sz="1600" dirty="0" smtClean="0">
                <a:solidFill>
                  <a:schemeClr val="accent1"/>
                </a:solidFill>
              </a:defRPr>
            </a:lvl1pPr>
          </a:lstStyle>
          <a:p>
            <a:pPr lvl="0" defTabSz="457200"/>
            <a:r>
              <a:rPr lang="en-US"/>
              <a:t>Edit Master text styles</a:t>
            </a:r>
          </a:p>
        </p:txBody>
      </p:sp>
      <p:sp>
        <p:nvSpPr>
          <p:cNvPr id="19" name="TextBox 18"/>
          <p:cNvSpPr txBox="1">
            <a:spLocks noChangeAspect="1"/>
          </p:cNvSpPr>
          <p:nvPr userDrawn="1"/>
        </p:nvSpPr>
        <p:spPr>
          <a:xfrm>
            <a:off x="516468" y="6386512"/>
            <a:ext cx="2232403" cy="360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marL="0" algn="l" defTabSz="457200" rtl="0" eaLnBrk="1" latinLnBrk="0" hangingPunct="1"/>
            <a:r>
              <a:rPr lang="en-GB" sz="10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dundee.ac.uk</a:t>
            </a:r>
          </a:p>
        </p:txBody>
      </p:sp>
      <p:sp>
        <p:nvSpPr>
          <p:cNvPr id="20" name="Freeform 5"/>
          <p:cNvSpPr>
            <a:spLocks noEditPoints="1"/>
          </p:cNvSpPr>
          <p:nvPr userDrawn="1"/>
        </p:nvSpPr>
        <p:spPr bwMode="auto">
          <a:xfrm>
            <a:off x="11175725" y="325465"/>
            <a:ext cx="499809" cy="676800"/>
          </a:xfrm>
          <a:custGeom>
            <a:avLst/>
            <a:gdLst>
              <a:gd name="T0" fmla="*/ 250 w 340"/>
              <a:gd name="T1" fmla="*/ 401 h 462"/>
              <a:gd name="T2" fmla="*/ 91 w 340"/>
              <a:gd name="T3" fmla="*/ 402 h 462"/>
              <a:gd name="T4" fmla="*/ 170 w 340"/>
              <a:gd name="T5" fmla="*/ 294 h 462"/>
              <a:gd name="T6" fmla="*/ 332 w 340"/>
              <a:gd name="T7" fmla="*/ 170 h 462"/>
              <a:gd name="T8" fmla="*/ 276 w 340"/>
              <a:gd name="T9" fmla="*/ 375 h 462"/>
              <a:gd name="T10" fmla="*/ 23 w 340"/>
              <a:gd name="T11" fmla="*/ 59 h 462"/>
              <a:gd name="T12" fmla="*/ 45 w 340"/>
              <a:gd name="T13" fmla="*/ 79 h 462"/>
              <a:gd name="T14" fmla="*/ 73 w 340"/>
              <a:gd name="T15" fmla="*/ 88 h 462"/>
              <a:gd name="T16" fmla="*/ 56 w 340"/>
              <a:gd name="T17" fmla="*/ 102 h 462"/>
              <a:gd name="T18" fmla="*/ 56 w 340"/>
              <a:gd name="T19" fmla="*/ 118 h 462"/>
              <a:gd name="T20" fmla="*/ 55 w 340"/>
              <a:gd name="T21" fmla="*/ 117 h 462"/>
              <a:gd name="T22" fmla="*/ 23 w 340"/>
              <a:gd name="T23" fmla="*/ 59 h 462"/>
              <a:gd name="T24" fmla="*/ 94 w 340"/>
              <a:gd name="T25" fmla="*/ 61 h 462"/>
              <a:gd name="T26" fmla="*/ 93 w 340"/>
              <a:gd name="T27" fmla="*/ 44 h 462"/>
              <a:gd name="T28" fmla="*/ 105 w 340"/>
              <a:gd name="T29" fmla="*/ 44 h 462"/>
              <a:gd name="T30" fmla="*/ 122 w 340"/>
              <a:gd name="T31" fmla="*/ 54 h 462"/>
              <a:gd name="T32" fmla="*/ 128 w 340"/>
              <a:gd name="T33" fmla="*/ 64 h 462"/>
              <a:gd name="T34" fmla="*/ 112 w 340"/>
              <a:gd name="T35" fmla="*/ 72 h 462"/>
              <a:gd name="T36" fmla="*/ 115 w 340"/>
              <a:gd name="T37" fmla="*/ 94 h 462"/>
              <a:gd name="T38" fmla="*/ 103 w 340"/>
              <a:gd name="T39" fmla="*/ 94 h 462"/>
              <a:gd name="T40" fmla="*/ 85 w 340"/>
              <a:gd name="T41" fmla="*/ 79 h 462"/>
              <a:gd name="T42" fmla="*/ 78 w 340"/>
              <a:gd name="T43" fmla="*/ 69 h 462"/>
              <a:gd name="T44" fmla="*/ 153 w 340"/>
              <a:gd name="T45" fmla="*/ 49 h 462"/>
              <a:gd name="T46" fmla="*/ 160 w 340"/>
              <a:gd name="T47" fmla="*/ 48 h 462"/>
              <a:gd name="T48" fmla="*/ 157 w 340"/>
              <a:gd name="T49" fmla="*/ 39 h 462"/>
              <a:gd name="T50" fmla="*/ 171 w 340"/>
              <a:gd name="T51" fmla="*/ 20 h 462"/>
              <a:gd name="T52" fmla="*/ 180 w 340"/>
              <a:gd name="T53" fmla="*/ 48 h 462"/>
              <a:gd name="T54" fmla="*/ 200 w 340"/>
              <a:gd name="T55" fmla="*/ 70 h 462"/>
              <a:gd name="T56" fmla="*/ 178 w 340"/>
              <a:gd name="T57" fmla="*/ 74 h 462"/>
              <a:gd name="T58" fmla="*/ 170 w 340"/>
              <a:gd name="T59" fmla="*/ 87 h 462"/>
              <a:gd name="T60" fmla="*/ 162 w 340"/>
              <a:gd name="T61" fmla="*/ 74 h 462"/>
              <a:gd name="T62" fmla="*/ 140 w 340"/>
              <a:gd name="T63" fmla="*/ 70 h 462"/>
              <a:gd name="T64" fmla="*/ 212 w 340"/>
              <a:gd name="T65" fmla="*/ 64 h 462"/>
              <a:gd name="T66" fmla="*/ 218 w 340"/>
              <a:gd name="T67" fmla="*/ 54 h 462"/>
              <a:gd name="T68" fmla="*/ 235 w 340"/>
              <a:gd name="T69" fmla="*/ 44 h 462"/>
              <a:gd name="T70" fmla="*/ 247 w 340"/>
              <a:gd name="T71" fmla="*/ 44 h 462"/>
              <a:gd name="T72" fmla="*/ 246 w 340"/>
              <a:gd name="T73" fmla="*/ 61 h 462"/>
              <a:gd name="T74" fmla="*/ 262 w 340"/>
              <a:gd name="T75" fmla="*/ 69 h 462"/>
              <a:gd name="T76" fmla="*/ 256 w 340"/>
              <a:gd name="T77" fmla="*/ 79 h 462"/>
              <a:gd name="T78" fmla="*/ 237 w 340"/>
              <a:gd name="T79" fmla="*/ 94 h 462"/>
              <a:gd name="T80" fmla="*/ 225 w 340"/>
              <a:gd name="T81" fmla="*/ 94 h 462"/>
              <a:gd name="T82" fmla="*/ 228 w 340"/>
              <a:gd name="T83" fmla="*/ 72 h 462"/>
              <a:gd name="T84" fmla="*/ 212 w 340"/>
              <a:gd name="T85" fmla="*/ 64 h 462"/>
              <a:gd name="T86" fmla="*/ 267 w 340"/>
              <a:gd name="T87" fmla="*/ 148 h 462"/>
              <a:gd name="T88" fmla="*/ 73 w 340"/>
              <a:gd name="T89" fmla="*/ 148 h 462"/>
              <a:gd name="T90" fmla="*/ 170 w 340"/>
              <a:gd name="T91" fmla="*/ 98 h 462"/>
              <a:gd name="T92" fmla="*/ 267 w 340"/>
              <a:gd name="T93" fmla="*/ 88 h 462"/>
              <a:gd name="T94" fmla="*/ 296 w 340"/>
              <a:gd name="T95" fmla="*/ 79 h 462"/>
              <a:gd name="T96" fmla="*/ 318 w 340"/>
              <a:gd name="T97" fmla="*/ 59 h 462"/>
              <a:gd name="T98" fmla="*/ 318 w 340"/>
              <a:gd name="T99" fmla="*/ 60 h 462"/>
              <a:gd name="T100" fmla="*/ 284 w 340"/>
              <a:gd name="T101" fmla="*/ 118 h 462"/>
              <a:gd name="T102" fmla="*/ 281 w 340"/>
              <a:gd name="T103" fmla="*/ 105 h 462"/>
              <a:gd name="T104" fmla="*/ 267 w 340"/>
              <a:gd name="T105" fmla="*/ 89 h 462"/>
              <a:gd name="T106" fmla="*/ 0 w 340"/>
              <a:gd name="T107" fmla="*/ 0 h 462"/>
              <a:gd name="T108" fmla="*/ 170 w 340"/>
              <a:gd name="T109" fmla="*/ 462 h 462"/>
              <a:gd name="T110" fmla="*/ 340 w 340"/>
              <a:gd name="T111" fmla="*/ 0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40" h="462">
                <a:moveTo>
                  <a:pt x="276" y="375"/>
                </a:moveTo>
                <a:cubicBezTo>
                  <a:pt x="268" y="384"/>
                  <a:pt x="259" y="393"/>
                  <a:pt x="250" y="401"/>
                </a:cubicBezTo>
                <a:cubicBezTo>
                  <a:pt x="215" y="432"/>
                  <a:pt x="180" y="448"/>
                  <a:pt x="170" y="453"/>
                </a:cubicBezTo>
                <a:cubicBezTo>
                  <a:pt x="160" y="448"/>
                  <a:pt x="125" y="432"/>
                  <a:pt x="91" y="402"/>
                </a:cubicBezTo>
                <a:cubicBezTo>
                  <a:pt x="81" y="393"/>
                  <a:pt x="73" y="384"/>
                  <a:pt x="65" y="375"/>
                </a:cubicBezTo>
                <a:cubicBezTo>
                  <a:pt x="170" y="294"/>
                  <a:pt x="170" y="294"/>
                  <a:pt x="170" y="294"/>
                </a:cubicBezTo>
                <a:cubicBezTo>
                  <a:pt x="9" y="170"/>
                  <a:pt x="9" y="170"/>
                  <a:pt x="9" y="170"/>
                </a:cubicBezTo>
                <a:cubicBezTo>
                  <a:pt x="332" y="170"/>
                  <a:pt x="332" y="170"/>
                  <a:pt x="332" y="170"/>
                </a:cubicBezTo>
                <a:cubicBezTo>
                  <a:pt x="170" y="294"/>
                  <a:pt x="170" y="294"/>
                  <a:pt x="170" y="294"/>
                </a:cubicBezTo>
                <a:lnTo>
                  <a:pt x="276" y="375"/>
                </a:lnTo>
                <a:close/>
                <a:moveTo>
                  <a:pt x="23" y="59"/>
                </a:moveTo>
                <a:cubicBezTo>
                  <a:pt x="23" y="59"/>
                  <a:pt x="23" y="59"/>
                  <a:pt x="23" y="59"/>
                </a:cubicBezTo>
                <a:cubicBezTo>
                  <a:pt x="38" y="60"/>
                  <a:pt x="43" y="69"/>
                  <a:pt x="43" y="70"/>
                </a:cubicBezTo>
                <a:cubicBezTo>
                  <a:pt x="45" y="72"/>
                  <a:pt x="45" y="76"/>
                  <a:pt x="45" y="79"/>
                </a:cubicBezTo>
                <a:cubicBezTo>
                  <a:pt x="47" y="77"/>
                  <a:pt x="49" y="76"/>
                  <a:pt x="52" y="76"/>
                </a:cubicBezTo>
                <a:cubicBezTo>
                  <a:pt x="61" y="74"/>
                  <a:pt x="69" y="81"/>
                  <a:pt x="73" y="88"/>
                </a:cubicBezTo>
                <a:cubicBezTo>
                  <a:pt x="73" y="89"/>
                  <a:pt x="73" y="89"/>
                  <a:pt x="73" y="89"/>
                </a:cubicBezTo>
                <a:cubicBezTo>
                  <a:pt x="67" y="99"/>
                  <a:pt x="60" y="101"/>
                  <a:pt x="56" y="102"/>
                </a:cubicBezTo>
                <a:cubicBezTo>
                  <a:pt x="57" y="103"/>
                  <a:pt x="58" y="104"/>
                  <a:pt x="59" y="105"/>
                </a:cubicBezTo>
                <a:cubicBezTo>
                  <a:pt x="62" y="109"/>
                  <a:pt x="60" y="115"/>
                  <a:pt x="56" y="118"/>
                </a:cubicBezTo>
                <a:cubicBezTo>
                  <a:pt x="56" y="118"/>
                  <a:pt x="56" y="118"/>
                  <a:pt x="56" y="118"/>
                </a:cubicBezTo>
                <a:cubicBezTo>
                  <a:pt x="56" y="118"/>
                  <a:pt x="56" y="118"/>
                  <a:pt x="55" y="117"/>
                </a:cubicBezTo>
                <a:cubicBezTo>
                  <a:pt x="22" y="60"/>
                  <a:pt x="22" y="60"/>
                  <a:pt x="22" y="60"/>
                </a:cubicBezTo>
                <a:cubicBezTo>
                  <a:pt x="22" y="60"/>
                  <a:pt x="22" y="59"/>
                  <a:pt x="23" y="59"/>
                </a:cubicBezTo>
                <a:moveTo>
                  <a:pt x="81" y="65"/>
                </a:moveTo>
                <a:cubicBezTo>
                  <a:pt x="94" y="61"/>
                  <a:pt x="94" y="61"/>
                  <a:pt x="94" y="61"/>
                </a:cubicBezTo>
                <a:cubicBezTo>
                  <a:pt x="91" y="48"/>
                  <a:pt x="91" y="48"/>
                  <a:pt x="91" y="48"/>
                </a:cubicBezTo>
                <a:cubicBezTo>
                  <a:pt x="90" y="46"/>
                  <a:pt x="91" y="44"/>
                  <a:pt x="93" y="44"/>
                </a:cubicBezTo>
                <a:cubicBezTo>
                  <a:pt x="101" y="41"/>
                  <a:pt x="101" y="41"/>
                  <a:pt x="101" y="41"/>
                </a:cubicBezTo>
                <a:cubicBezTo>
                  <a:pt x="103" y="41"/>
                  <a:pt x="105" y="42"/>
                  <a:pt x="105" y="44"/>
                </a:cubicBezTo>
                <a:cubicBezTo>
                  <a:pt x="109" y="57"/>
                  <a:pt x="109" y="57"/>
                  <a:pt x="109" y="57"/>
                </a:cubicBezTo>
                <a:cubicBezTo>
                  <a:pt x="122" y="54"/>
                  <a:pt x="122" y="54"/>
                  <a:pt x="122" y="54"/>
                </a:cubicBezTo>
                <a:cubicBezTo>
                  <a:pt x="124" y="53"/>
                  <a:pt x="126" y="54"/>
                  <a:pt x="126" y="56"/>
                </a:cubicBezTo>
                <a:cubicBezTo>
                  <a:pt x="128" y="64"/>
                  <a:pt x="128" y="64"/>
                  <a:pt x="128" y="64"/>
                </a:cubicBezTo>
                <a:cubicBezTo>
                  <a:pt x="129" y="66"/>
                  <a:pt x="128" y="68"/>
                  <a:pt x="126" y="68"/>
                </a:cubicBezTo>
                <a:cubicBezTo>
                  <a:pt x="112" y="72"/>
                  <a:pt x="112" y="72"/>
                  <a:pt x="112" y="72"/>
                </a:cubicBezTo>
                <a:cubicBezTo>
                  <a:pt x="117" y="90"/>
                  <a:pt x="117" y="90"/>
                  <a:pt x="117" y="90"/>
                </a:cubicBezTo>
                <a:cubicBezTo>
                  <a:pt x="118" y="91"/>
                  <a:pt x="117" y="93"/>
                  <a:pt x="115" y="94"/>
                </a:cubicBezTo>
                <a:cubicBezTo>
                  <a:pt x="107" y="96"/>
                  <a:pt x="107" y="96"/>
                  <a:pt x="107" y="96"/>
                </a:cubicBezTo>
                <a:cubicBezTo>
                  <a:pt x="105" y="96"/>
                  <a:pt x="103" y="95"/>
                  <a:pt x="103" y="94"/>
                </a:cubicBezTo>
                <a:cubicBezTo>
                  <a:pt x="98" y="76"/>
                  <a:pt x="98" y="76"/>
                  <a:pt x="98" y="76"/>
                </a:cubicBezTo>
                <a:cubicBezTo>
                  <a:pt x="85" y="79"/>
                  <a:pt x="85" y="79"/>
                  <a:pt x="85" y="79"/>
                </a:cubicBezTo>
                <a:cubicBezTo>
                  <a:pt x="83" y="80"/>
                  <a:pt x="81" y="79"/>
                  <a:pt x="81" y="77"/>
                </a:cubicBezTo>
                <a:cubicBezTo>
                  <a:pt x="78" y="69"/>
                  <a:pt x="78" y="69"/>
                  <a:pt x="78" y="69"/>
                </a:cubicBezTo>
                <a:cubicBezTo>
                  <a:pt x="78" y="67"/>
                  <a:pt x="79" y="65"/>
                  <a:pt x="81" y="65"/>
                </a:cubicBezTo>
                <a:moveTo>
                  <a:pt x="153" y="49"/>
                </a:moveTo>
                <a:cubicBezTo>
                  <a:pt x="155" y="48"/>
                  <a:pt x="158" y="48"/>
                  <a:pt x="160" y="48"/>
                </a:cubicBezTo>
                <a:cubicBezTo>
                  <a:pt x="160" y="48"/>
                  <a:pt x="160" y="48"/>
                  <a:pt x="160" y="48"/>
                </a:cubicBezTo>
                <a:cubicBezTo>
                  <a:pt x="160" y="48"/>
                  <a:pt x="160" y="48"/>
                  <a:pt x="160" y="48"/>
                </a:cubicBezTo>
                <a:cubicBezTo>
                  <a:pt x="158" y="46"/>
                  <a:pt x="157" y="42"/>
                  <a:pt x="157" y="39"/>
                </a:cubicBezTo>
                <a:cubicBezTo>
                  <a:pt x="157" y="39"/>
                  <a:pt x="156" y="28"/>
                  <a:pt x="170" y="20"/>
                </a:cubicBezTo>
                <a:cubicBezTo>
                  <a:pt x="170" y="19"/>
                  <a:pt x="170" y="19"/>
                  <a:pt x="171" y="20"/>
                </a:cubicBezTo>
                <a:cubicBezTo>
                  <a:pt x="184" y="28"/>
                  <a:pt x="184" y="39"/>
                  <a:pt x="184" y="39"/>
                </a:cubicBezTo>
                <a:cubicBezTo>
                  <a:pt x="184" y="42"/>
                  <a:pt x="182" y="46"/>
                  <a:pt x="180" y="48"/>
                </a:cubicBezTo>
                <a:cubicBezTo>
                  <a:pt x="182" y="48"/>
                  <a:pt x="185" y="48"/>
                  <a:pt x="188" y="49"/>
                </a:cubicBezTo>
                <a:cubicBezTo>
                  <a:pt x="196" y="52"/>
                  <a:pt x="200" y="62"/>
                  <a:pt x="200" y="70"/>
                </a:cubicBezTo>
                <a:cubicBezTo>
                  <a:pt x="200" y="71"/>
                  <a:pt x="200" y="71"/>
                  <a:pt x="200" y="71"/>
                </a:cubicBezTo>
                <a:cubicBezTo>
                  <a:pt x="189" y="77"/>
                  <a:pt x="182" y="75"/>
                  <a:pt x="178" y="74"/>
                </a:cubicBezTo>
                <a:cubicBezTo>
                  <a:pt x="179" y="75"/>
                  <a:pt x="179" y="76"/>
                  <a:pt x="179" y="78"/>
                </a:cubicBezTo>
                <a:cubicBezTo>
                  <a:pt x="179" y="83"/>
                  <a:pt x="175" y="87"/>
                  <a:pt x="170" y="87"/>
                </a:cubicBezTo>
                <a:cubicBezTo>
                  <a:pt x="165" y="87"/>
                  <a:pt x="161" y="83"/>
                  <a:pt x="161" y="78"/>
                </a:cubicBezTo>
                <a:cubicBezTo>
                  <a:pt x="161" y="76"/>
                  <a:pt x="161" y="75"/>
                  <a:pt x="162" y="74"/>
                </a:cubicBezTo>
                <a:cubicBezTo>
                  <a:pt x="159" y="75"/>
                  <a:pt x="151" y="77"/>
                  <a:pt x="141" y="71"/>
                </a:cubicBezTo>
                <a:cubicBezTo>
                  <a:pt x="140" y="71"/>
                  <a:pt x="140" y="71"/>
                  <a:pt x="140" y="70"/>
                </a:cubicBezTo>
                <a:cubicBezTo>
                  <a:pt x="140" y="62"/>
                  <a:pt x="144" y="52"/>
                  <a:pt x="153" y="49"/>
                </a:cubicBezTo>
                <a:moveTo>
                  <a:pt x="212" y="64"/>
                </a:moveTo>
                <a:cubicBezTo>
                  <a:pt x="214" y="56"/>
                  <a:pt x="214" y="56"/>
                  <a:pt x="214" y="56"/>
                </a:cubicBezTo>
                <a:cubicBezTo>
                  <a:pt x="215" y="54"/>
                  <a:pt x="217" y="53"/>
                  <a:pt x="218" y="54"/>
                </a:cubicBezTo>
                <a:cubicBezTo>
                  <a:pt x="232" y="57"/>
                  <a:pt x="232" y="57"/>
                  <a:pt x="232" y="57"/>
                </a:cubicBezTo>
                <a:cubicBezTo>
                  <a:pt x="235" y="44"/>
                  <a:pt x="235" y="44"/>
                  <a:pt x="235" y="44"/>
                </a:cubicBezTo>
                <a:cubicBezTo>
                  <a:pt x="236" y="42"/>
                  <a:pt x="238" y="41"/>
                  <a:pt x="239" y="41"/>
                </a:cubicBezTo>
                <a:cubicBezTo>
                  <a:pt x="247" y="44"/>
                  <a:pt x="247" y="44"/>
                  <a:pt x="247" y="44"/>
                </a:cubicBezTo>
                <a:cubicBezTo>
                  <a:pt x="249" y="44"/>
                  <a:pt x="250" y="46"/>
                  <a:pt x="250" y="48"/>
                </a:cubicBezTo>
                <a:cubicBezTo>
                  <a:pt x="246" y="61"/>
                  <a:pt x="246" y="61"/>
                  <a:pt x="246" y="61"/>
                </a:cubicBezTo>
                <a:cubicBezTo>
                  <a:pt x="260" y="65"/>
                  <a:pt x="260" y="65"/>
                  <a:pt x="260" y="65"/>
                </a:cubicBezTo>
                <a:cubicBezTo>
                  <a:pt x="261" y="65"/>
                  <a:pt x="262" y="67"/>
                  <a:pt x="262" y="69"/>
                </a:cubicBezTo>
                <a:cubicBezTo>
                  <a:pt x="260" y="77"/>
                  <a:pt x="260" y="77"/>
                  <a:pt x="260" y="77"/>
                </a:cubicBezTo>
                <a:cubicBezTo>
                  <a:pt x="259" y="79"/>
                  <a:pt x="257" y="80"/>
                  <a:pt x="256" y="79"/>
                </a:cubicBezTo>
                <a:cubicBezTo>
                  <a:pt x="242" y="76"/>
                  <a:pt x="242" y="76"/>
                  <a:pt x="242" y="76"/>
                </a:cubicBezTo>
                <a:cubicBezTo>
                  <a:pt x="237" y="94"/>
                  <a:pt x="237" y="94"/>
                  <a:pt x="237" y="94"/>
                </a:cubicBezTo>
                <a:cubicBezTo>
                  <a:pt x="237" y="95"/>
                  <a:pt x="235" y="96"/>
                  <a:pt x="233" y="96"/>
                </a:cubicBezTo>
                <a:cubicBezTo>
                  <a:pt x="225" y="94"/>
                  <a:pt x="225" y="94"/>
                  <a:pt x="225" y="94"/>
                </a:cubicBezTo>
                <a:cubicBezTo>
                  <a:pt x="224" y="93"/>
                  <a:pt x="223" y="91"/>
                  <a:pt x="223" y="90"/>
                </a:cubicBezTo>
                <a:cubicBezTo>
                  <a:pt x="228" y="72"/>
                  <a:pt x="228" y="72"/>
                  <a:pt x="228" y="72"/>
                </a:cubicBezTo>
                <a:cubicBezTo>
                  <a:pt x="215" y="68"/>
                  <a:pt x="215" y="68"/>
                  <a:pt x="215" y="68"/>
                </a:cubicBezTo>
                <a:cubicBezTo>
                  <a:pt x="213" y="68"/>
                  <a:pt x="212" y="66"/>
                  <a:pt x="212" y="64"/>
                </a:cubicBezTo>
                <a:moveTo>
                  <a:pt x="279" y="127"/>
                </a:moveTo>
                <a:cubicBezTo>
                  <a:pt x="267" y="148"/>
                  <a:pt x="267" y="148"/>
                  <a:pt x="267" y="148"/>
                </a:cubicBezTo>
                <a:cubicBezTo>
                  <a:pt x="238" y="131"/>
                  <a:pt x="204" y="122"/>
                  <a:pt x="170" y="122"/>
                </a:cubicBezTo>
                <a:cubicBezTo>
                  <a:pt x="136" y="122"/>
                  <a:pt x="102" y="131"/>
                  <a:pt x="73" y="148"/>
                </a:cubicBezTo>
                <a:cubicBezTo>
                  <a:pt x="61" y="127"/>
                  <a:pt x="61" y="127"/>
                  <a:pt x="61" y="127"/>
                </a:cubicBezTo>
                <a:cubicBezTo>
                  <a:pt x="94" y="108"/>
                  <a:pt x="132" y="98"/>
                  <a:pt x="170" y="98"/>
                </a:cubicBezTo>
                <a:cubicBezTo>
                  <a:pt x="209" y="98"/>
                  <a:pt x="246" y="108"/>
                  <a:pt x="279" y="127"/>
                </a:cubicBezTo>
                <a:moveTo>
                  <a:pt x="267" y="88"/>
                </a:moveTo>
                <a:cubicBezTo>
                  <a:pt x="271" y="81"/>
                  <a:pt x="280" y="74"/>
                  <a:pt x="289" y="76"/>
                </a:cubicBezTo>
                <a:cubicBezTo>
                  <a:pt x="291" y="76"/>
                  <a:pt x="294" y="77"/>
                  <a:pt x="296" y="79"/>
                </a:cubicBezTo>
                <a:cubicBezTo>
                  <a:pt x="295" y="76"/>
                  <a:pt x="295" y="72"/>
                  <a:pt x="297" y="70"/>
                </a:cubicBezTo>
                <a:cubicBezTo>
                  <a:pt x="297" y="69"/>
                  <a:pt x="302" y="60"/>
                  <a:pt x="318" y="59"/>
                </a:cubicBezTo>
                <a:cubicBezTo>
                  <a:pt x="318" y="59"/>
                  <a:pt x="318" y="59"/>
                  <a:pt x="318" y="59"/>
                </a:cubicBezTo>
                <a:cubicBezTo>
                  <a:pt x="318" y="59"/>
                  <a:pt x="318" y="60"/>
                  <a:pt x="318" y="60"/>
                </a:cubicBezTo>
                <a:cubicBezTo>
                  <a:pt x="285" y="117"/>
                  <a:pt x="285" y="117"/>
                  <a:pt x="285" y="117"/>
                </a:cubicBezTo>
                <a:cubicBezTo>
                  <a:pt x="285" y="118"/>
                  <a:pt x="284" y="118"/>
                  <a:pt x="284" y="118"/>
                </a:cubicBezTo>
                <a:cubicBezTo>
                  <a:pt x="284" y="118"/>
                  <a:pt x="284" y="118"/>
                  <a:pt x="284" y="118"/>
                </a:cubicBezTo>
                <a:cubicBezTo>
                  <a:pt x="280" y="115"/>
                  <a:pt x="279" y="109"/>
                  <a:pt x="281" y="105"/>
                </a:cubicBezTo>
                <a:cubicBezTo>
                  <a:pt x="282" y="104"/>
                  <a:pt x="283" y="103"/>
                  <a:pt x="284" y="102"/>
                </a:cubicBezTo>
                <a:cubicBezTo>
                  <a:pt x="281" y="101"/>
                  <a:pt x="273" y="99"/>
                  <a:pt x="267" y="89"/>
                </a:cubicBezTo>
                <a:cubicBezTo>
                  <a:pt x="267" y="89"/>
                  <a:pt x="267" y="89"/>
                  <a:pt x="267" y="88"/>
                </a:cubicBezTo>
                <a:moveTo>
                  <a:pt x="0" y="0"/>
                </a:moveTo>
                <a:cubicBezTo>
                  <a:pt x="0" y="0"/>
                  <a:pt x="0" y="53"/>
                  <a:pt x="0" y="224"/>
                </a:cubicBezTo>
                <a:cubicBezTo>
                  <a:pt x="0" y="398"/>
                  <a:pt x="170" y="462"/>
                  <a:pt x="170" y="462"/>
                </a:cubicBezTo>
                <a:cubicBezTo>
                  <a:pt x="170" y="462"/>
                  <a:pt x="340" y="398"/>
                  <a:pt x="340" y="224"/>
                </a:cubicBezTo>
                <a:cubicBezTo>
                  <a:pt x="340" y="53"/>
                  <a:pt x="340" y="0"/>
                  <a:pt x="340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4365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grpSp>
        <p:nvGrpSpPr>
          <p:cNvPr id="28" name="Group 27"/>
          <p:cNvGrpSpPr/>
          <p:nvPr userDrawn="1"/>
        </p:nvGrpSpPr>
        <p:grpSpPr>
          <a:xfrm>
            <a:off x="3312000" y="2335988"/>
            <a:ext cx="2397125" cy="485769"/>
            <a:chOff x="2742562" y="2636845"/>
            <a:chExt cx="2397125" cy="485769"/>
          </a:xfrm>
        </p:grpSpPr>
        <p:sp>
          <p:nvSpPr>
            <p:cNvPr id="31" name="Freeform 6"/>
            <p:cNvSpPr>
              <a:spLocks noEditPoints="1"/>
            </p:cNvSpPr>
            <p:nvPr userDrawn="1"/>
          </p:nvSpPr>
          <p:spPr bwMode="auto">
            <a:xfrm>
              <a:off x="2742562" y="2636845"/>
              <a:ext cx="2397125" cy="188913"/>
            </a:xfrm>
            <a:custGeom>
              <a:avLst/>
              <a:gdLst>
                <a:gd name="T0" fmla="*/ 1417 w 1417"/>
                <a:gd name="T1" fmla="*/ 86 h 111"/>
                <a:gd name="T2" fmla="*/ 1408 w 1417"/>
                <a:gd name="T3" fmla="*/ 54 h 111"/>
                <a:gd name="T4" fmla="*/ 1386 w 1417"/>
                <a:gd name="T5" fmla="*/ 76 h 111"/>
                <a:gd name="T6" fmla="*/ 1313 w 1417"/>
                <a:gd name="T7" fmla="*/ 44 h 111"/>
                <a:gd name="T8" fmla="*/ 1313 w 1417"/>
                <a:gd name="T9" fmla="*/ 31 h 111"/>
                <a:gd name="T10" fmla="*/ 1333 w 1417"/>
                <a:gd name="T11" fmla="*/ 83 h 111"/>
                <a:gd name="T12" fmla="*/ 1347 w 1417"/>
                <a:gd name="T13" fmla="*/ 69 h 111"/>
                <a:gd name="T14" fmla="*/ 1246 w 1417"/>
                <a:gd name="T15" fmla="*/ 109 h 111"/>
                <a:gd name="T16" fmla="*/ 1254 w 1417"/>
                <a:gd name="T17" fmla="*/ 0 h 111"/>
                <a:gd name="T18" fmla="*/ 1223 w 1417"/>
                <a:gd name="T19" fmla="*/ 96 h 111"/>
                <a:gd name="T20" fmla="*/ 1229 w 1417"/>
                <a:gd name="T21" fmla="*/ 33 h 111"/>
                <a:gd name="T22" fmla="*/ 1194 w 1417"/>
                <a:gd name="T23" fmla="*/ 33 h 111"/>
                <a:gd name="T24" fmla="*/ 1194 w 1417"/>
                <a:gd name="T25" fmla="*/ 81 h 111"/>
                <a:gd name="T26" fmla="*/ 1223 w 1417"/>
                <a:gd name="T27" fmla="*/ 96 h 111"/>
                <a:gd name="T28" fmla="*/ 1171 w 1417"/>
                <a:gd name="T29" fmla="*/ 109 h 111"/>
                <a:gd name="T30" fmla="*/ 1153 w 1417"/>
                <a:gd name="T31" fmla="*/ 10 h 111"/>
                <a:gd name="T32" fmla="*/ 1085 w 1417"/>
                <a:gd name="T33" fmla="*/ 43 h 111"/>
                <a:gd name="T34" fmla="*/ 1069 w 1417"/>
                <a:gd name="T35" fmla="*/ 109 h 111"/>
                <a:gd name="T36" fmla="*/ 1105 w 1417"/>
                <a:gd name="T37" fmla="*/ 44 h 111"/>
                <a:gd name="T38" fmla="*/ 1135 w 1417"/>
                <a:gd name="T39" fmla="*/ 58 h 111"/>
                <a:gd name="T40" fmla="*/ 1016 w 1417"/>
                <a:gd name="T41" fmla="*/ 75 h 111"/>
                <a:gd name="T42" fmla="*/ 1047 w 1417"/>
                <a:gd name="T43" fmla="*/ 98 h 111"/>
                <a:gd name="T44" fmla="*/ 999 w 1417"/>
                <a:gd name="T45" fmla="*/ 56 h 111"/>
                <a:gd name="T46" fmla="*/ 984 w 1417"/>
                <a:gd name="T47" fmla="*/ 88 h 111"/>
                <a:gd name="T48" fmla="*/ 1035 w 1417"/>
                <a:gd name="T49" fmla="*/ 109 h 111"/>
                <a:gd name="T50" fmla="*/ 942 w 1417"/>
                <a:gd name="T51" fmla="*/ 31 h 111"/>
                <a:gd name="T52" fmla="*/ 873 w 1417"/>
                <a:gd name="T53" fmla="*/ 43 h 111"/>
                <a:gd name="T54" fmla="*/ 857 w 1417"/>
                <a:gd name="T55" fmla="*/ 109 h 111"/>
                <a:gd name="T56" fmla="*/ 905 w 1417"/>
                <a:gd name="T57" fmla="*/ 63 h 111"/>
                <a:gd name="T58" fmla="*/ 939 w 1417"/>
                <a:gd name="T59" fmla="*/ 44 h 111"/>
                <a:gd name="T60" fmla="*/ 968 w 1417"/>
                <a:gd name="T61" fmla="*/ 58 h 111"/>
                <a:gd name="T62" fmla="*/ 817 w 1417"/>
                <a:gd name="T63" fmla="*/ 90 h 111"/>
                <a:gd name="T64" fmla="*/ 771 w 1417"/>
                <a:gd name="T65" fmla="*/ 33 h 111"/>
                <a:gd name="T66" fmla="*/ 822 w 1417"/>
                <a:gd name="T67" fmla="*/ 99 h 111"/>
                <a:gd name="T68" fmla="*/ 821 w 1417"/>
                <a:gd name="T69" fmla="*/ 33 h 111"/>
                <a:gd name="T70" fmla="*/ 684 w 1417"/>
                <a:gd name="T71" fmla="*/ 9 h 111"/>
                <a:gd name="T72" fmla="*/ 684 w 1417"/>
                <a:gd name="T73" fmla="*/ 67 h 111"/>
                <a:gd name="T74" fmla="*/ 748 w 1417"/>
                <a:gd name="T75" fmla="*/ 9 h 111"/>
                <a:gd name="T76" fmla="*/ 623 w 1417"/>
                <a:gd name="T77" fmla="*/ 2 h 111"/>
                <a:gd name="T78" fmla="*/ 572 w 1417"/>
                <a:gd name="T79" fmla="*/ 33 h 111"/>
                <a:gd name="T80" fmla="*/ 599 w 1417"/>
                <a:gd name="T81" fmla="*/ 109 h 111"/>
                <a:gd name="T82" fmla="*/ 599 w 1417"/>
                <a:gd name="T83" fmla="*/ 33 h 111"/>
                <a:gd name="T84" fmla="*/ 526 w 1417"/>
                <a:gd name="T85" fmla="*/ 97 h 111"/>
                <a:gd name="T86" fmla="*/ 563 w 1417"/>
                <a:gd name="T87" fmla="*/ 70 h 111"/>
                <a:gd name="T88" fmla="*/ 563 w 1417"/>
                <a:gd name="T89" fmla="*/ 70 h 111"/>
                <a:gd name="T90" fmla="*/ 425 w 1417"/>
                <a:gd name="T91" fmla="*/ 109 h 111"/>
                <a:gd name="T92" fmla="*/ 351 w 1417"/>
                <a:gd name="T93" fmla="*/ 70 h 111"/>
                <a:gd name="T94" fmla="*/ 372 w 1417"/>
                <a:gd name="T95" fmla="*/ 31 h 111"/>
                <a:gd name="T96" fmla="*/ 309 w 1417"/>
                <a:gd name="T97" fmla="*/ 70 h 111"/>
                <a:gd name="T98" fmla="*/ 309 w 1417"/>
                <a:gd name="T99" fmla="*/ 70 h 111"/>
                <a:gd name="T100" fmla="*/ 287 w 1417"/>
                <a:gd name="T101" fmla="*/ 110 h 111"/>
                <a:gd name="T102" fmla="*/ 184 w 1417"/>
                <a:gd name="T103" fmla="*/ 43 h 111"/>
                <a:gd name="T104" fmla="*/ 184 w 1417"/>
                <a:gd name="T105" fmla="*/ 109 h 111"/>
                <a:gd name="T106" fmla="*/ 219 w 1417"/>
                <a:gd name="T107" fmla="*/ 63 h 111"/>
                <a:gd name="T108" fmla="*/ 208 w 1417"/>
                <a:gd name="T109" fmla="*/ 31 h 111"/>
                <a:gd name="T110" fmla="*/ 98 w 1417"/>
                <a:gd name="T111" fmla="*/ 70 h 111"/>
                <a:gd name="T112" fmla="*/ 120 w 1417"/>
                <a:gd name="T113" fmla="*/ 31 h 111"/>
                <a:gd name="T114" fmla="*/ 56 w 1417"/>
                <a:gd name="T115" fmla="*/ 36 h 111"/>
                <a:gd name="T116" fmla="*/ 32 w 1417"/>
                <a:gd name="T117" fmla="*/ 64 h 111"/>
                <a:gd name="T118" fmla="*/ 0 w 1417"/>
                <a:gd name="T119" fmla="*/ 88 h 111"/>
                <a:gd name="T120" fmla="*/ 21 w 1417"/>
                <a:gd name="T121" fmla="*/ 34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417" h="111">
                  <a:moveTo>
                    <a:pt x="1366" y="85"/>
                  </a:moveTo>
                  <a:cubicBezTo>
                    <a:pt x="1357" y="95"/>
                    <a:pt x="1357" y="95"/>
                    <a:pt x="1357" y="95"/>
                  </a:cubicBezTo>
                  <a:cubicBezTo>
                    <a:pt x="1362" y="103"/>
                    <a:pt x="1372" y="110"/>
                    <a:pt x="1388" y="110"/>
                  </a:cubicBezTo>
                  <a:cubicBezTo>
                    <a:pt x="1405" y="110"/>
                    <a:pt x="1417" y="101"/>
                    <a:pt x="1417" y="86"/>
                  </a:cubicBezTo>
                  <a:cubicBezTo>
                    <a:pt x="1417" y="72"/>
                    <a:pt x="1405" y="67"/>
                    <a:pt x="1392" y="63"/>
                  </a:cubicBezTo>
                  <a:cubicBezTo>
                    <a:pt x="1382" y="61"/>
                    <a:pt x="1375" y="58"/>
                    <a:pt x="1375" y="52"/>
                  </a:cubicBezTo>
                  <a:cubicBezTo>
                    <a:pt x="1375" y="47"/>
                    <a:pt x="1379" y="43"/>
                    <a:pt x="1387" y="43"/>
                  </a:cubicBezTo>
                  <a:cubicBezTo>
                    <a:pt x="1396" y="43"/>
                    <a:pt x="1404" y="48"/>
                    <a:pt x="1408" y="54"/>
                  </a:cubicBezTo>
                  <a:cubicBezTo>
                    <a:pt x="1416" y="43"/>
                    <a:pt x="1416" y="43"/>
                    <a:pt x="1416" y="43"/>
                  </a:cubicBezTo>
                  <a:cubicBezTo>
                    <a:pt x="1410" y="36"/>
                    <a:pt x="1400" y="31"/>
                    <a:pt x="1388" y="31"/>
                  </a:cubicBezTo>
                  <a:cubicBezTo>
                    <a:pt x="1372" y="31"/>
                    <a:pt x="1360" y="39"/>
                    <a:pt x="1360" y="53"/>
                  </a:cubicBezTo>
                  <a:cubicBezTo>
                    <a:pt x="1360" y="67"/>
                    <a:pt x="1372" y="72"/>
                    <a:pt x="1386" y="76"/>
                  </a:cubicBezTo>
                  <a:cubicBezTo>
                    <a:pt x="1396" y="78"/>
                    <a:pt x="1402" y="82"/>
                    <a:pt x="1402" y="88"/>
                  </a:cubicBezTo>
                  <a:cubicBezTo>
                    <a:pt x="1402" y="94"/>
                    <a:pt x="1397" y="98"/>
                    <a:pt x="1388" y="98"/>
                  </a:cubicBezTo>
                  <a:cubicBezTo>
                    <a:pt x="1377" y="98"/>
                    <a:pt x="1370" y="92"/>
                    <a:pt x="1366" y="85"/>
                  </a:cubicBezTo>
                  <a:moveTo>
                    <a:pt x="1313" y="44"/>
                  </a:moveTo>
                  <a:cubicBezTo>
                    <a:pt x="1324" y="44"/>
                    <a:pt x="1330" y="51"/>
                    <a:pt x="1331" y="62"/>
                  </a:cubicBezTo>
                  <a:cubicBezTo>
                    <a:pt x="1293" y="62"/>
                    <a:pt x="1293" y="62"/>
                    <a:pt x="1293" y="62"/>
                  </a:cubicBezTo>
                  <a:cubicBezTo>
                    <a:pt x="1295" y="50"/>
                    <a:pt x="1303" y="44"/>
                    <a:pt x="1313" y="44"/>
                  </a:cubicBezTo>
                  <a:moveTo>
                    <a:pt x="1313" y="31"/>
                  </a:moveTo>
                  <a:cubicBezTo>
                    <a:pt x="1292" y="31"/>
                    <a:pt x="1277" y="47"/>
                    <a:pt x="1277" y="70"/>
                  </a:cubicBezTo>
                  <a:cubicBezTo>
                    <a:pt x="1277" y="95"/>
                    <a:pt x="1293" y="110"/>
                    <a:pt x="1314" y="110"/>
                  </a:cubicBezTo>
                  <a:cubicBezTo>
                    <a:pt x="1329" y="110"/>
                    <a:pt x="1341" y="101"/>
                    <a:pt x="1345" y="90"/>
                  </a:cubicBezTo>
                  <a:cubicBezTo>
                    <a:pt x="1333" y="83"/>
                    <a:pt x="1333" y="83"/>
                    <a:pt x="1333" y="83"/>
                  </a:cubicBezTo>
                  <a:cubicBezTo>
                    <a:pt x="1329" y="93"/>
                    <a:pt x="1322" y="97"/>
                    <a:pt x="1313" y="97"/>
                  </a:cubicBezTo>
                  <a:cubicBezTo>
                    <a:pt x="1302" y="97"/>
                    <a:pt x="1293" y="88"/>
                    <a:pt x="1292" y="72"/>
                  </a:cubicBezTo>
                  <a:cubicBezTo>
                    <a:pt x="1347" y="72"/>
                    <a:pt x="1347" y="72"/>
                    <a:pt x="1347" y="72"/>
                  </a:cubicBezTo>
                  <a:cubicBezTo>
                    <a:pt x="1347" y="69"/>
                    <a:pt x="1347" y="69"/>
                    <a:pt x="1347" y="69"/>
                  </a:cubicBezTo>
                  <a:cubicBezTo>
                    <a:pt x="1347" y="48"/>
                    <a:pt x="1335" y="31"/>
                    <a:pt x="1313" y="31"/>
                  </a:cubicBezTo>
                  <a:moveTo>
                    <a:pt x="1261" y="33"/>
                  </a:moveTo>
                  <a:cubicBezTo>
                    <a:pt x="1246" y="33"/>
                    <a:pt x="1246" y="33"/>
                    <a:pt x="1246" y="33"/>
                  </a:cubicBezTo>
                  <a:cubicBezTo>
                    <a:pt x="1246" y="109"/>
                    <a:pt x="1246" y="109"/>
                    <a:pt x="1246" y="109"/>
                  </a:cubicBezTo>
                  <a:cubicBezTo>
                    <a:pt x="1261" y="109"/>
                    <a:pt x="1261" y="109"/>
                    <a:pt x="1261" y="109"/>
                  </a:cubicBezTo>
                  <a:lnTo>
                    <a:pt x="1261" y="33"/>
                  </a:lnTo>
                  <a:close/>
                  <a:moveTo>
                    <a:pt x="1264" y="10"/>
                  </a:moveTo>
                  <a:cubicBezTo>
                    <a:pt x="1264" y="4"/>
                    <a:pt x="1259" y="0"/>
                    <a:pt x="1254" y="0"/>
                  </a:cubicBezTo>
                  <a:cubicBezTo>
                    <a:pt x="1248" y="0"/>
                    <a:pt x="1244" y="4"/>
                    <a:pt x="1244" y="10"/>
                  </a:cubicBezTo>
                  <a:cubicBezTo>
                    <a:pt x="1244" y="16"/>
                    <a:pt x="1248" y="20"/>
                    <a:pt x="1254" y="20"/>
                  </a:cubicBezTo>
                  <a:cubicBezTo>
                    <a:pt x="1259" y="20"/>
                    <a:pt x="1264" y="16"/>
                    <a:pt x="1264" y="10"/>
                  </a:cubicBezTo>
                  <a:moveTo>
                    <a:pt x="1223" y="96"/>
                  </a:moveTo>
                  <a:cubicBezTo>
                    <a:pt x="1214" y="96"/>
                    <a:pt x="1209" y="91"/>
                    <a:pt x="1209" y="80"/>
                  </a:cubicBezTo>
                  <a:cubicBezTo>
                    <a:pt x="1209" y="45"/>
                    <a:pt x="1209" y="45"/>
                    <a:pt x="1209" y="45"/>
                  </a:cubicBezTo>
                  <a:cubicBezTo>
                    <a:pt x="1229" y="45"/>
                    <a:pt x="1229" y="45"/>
                    <a:pt x="1229" y="45"/>
                  </a:cubicBezTo>
                  <a:cubicBezTo>
                    <a:pt x="1229" y="33"/>
                    <a:pt x="1229" y="33"/>
                    <a:pt x="1229" y="33"/>
                  </a:cubicBezTo>
                  <a:cubicBezTo>
                    <a:pt x="1209" y="33"/>
                    <a:pt x="1209" y="33"/>
                    <a:pt x="1209" y="33"/>
                  </a:cubicBezTo>
                  <a:cubicBezTo>
                    <a:pt x="1209" y="12"/>
                    <a:pt x="1209" y="12"/>
                    <a:pt x="1209" y="12"/>
                  </a:cubicBezTo>
                  <a:cubicBezTo>
                    <a:pt x="1194" y="14"/>
                    <a:pt x="1194" y="14"/>
                    <a:pt x="1194" y="14"/>
                  </a:cubicBezTo>
                  <a:cubicBezTo>
                    <a:pt x="1194" y="33"/>
                    <a:pt x="1194" y="33"/>
                    <a:pt x="1194" y="33"/>
                  </a:cubicBezTo>
                  <a:cubicBezTo>
                    <a:pt x="1184" y="33"/>
                    <a:pt x="1184" y="33"/>
                    <a:pt x="1184" y="33"/>
                  </a:cubicBezTo>
                  <a:cubicBezTo>
                    <a:pt x="1184" y="45"/>
                    <a:pt x="1184" y="45"/>
                    <a:pt x="1184" y="45"/>
                  </a:cubicBezTo>
                  <a:cubicBezTo>
                    <a:pt x="1194" y="45"/>
                    <a:pt x="1194" y="45"/>
                    <a:pt x="1194" y="45"/>
                  </a:cubicBezTo>
                  <a:cubicBezTo>
                    <a:pt x="1194" y="81"/>
                    <a:pt x="1194" y="81"/>
                    <a:pt x="1194" y="81"/>
                  </a:cubicBezTo>
                  <a:cubicBezTo>
                    <a:pt x="1194" y="104"/>
                    <a:pt x="1209" y="110"/>
                    <a:pt x="1222" y="110"/>
                  </a:cubicBezTo>
                  <a:cubicBezTo>
                    <a:pt x="1226" y="110"/>
                    <a:pt x="1230" y="109"/>
                    <a:pt x="1232" y="109"/>
                  </a:cubicBezTo>
                  <a:cubicBezTo>
                    <a:pt x="1232" y="94"/>
                    <a:pt x="1232" y="94"/>
                    <a:pt x="1232" y="94"/>
                  </a:cubicBezTo>
                  <a:cubicBezTo>
                    <a:pt x="1230" y="95"/>
                    <a:pt x="1226" y="96"/>
                    <a:pt x="1223" y="96"/>
                  </a:cubicBezTo>
                  <a:moveTo>
                    <a:pt x="1171" y="33"/>
                  </a:moveTo>
                  <a:cubicBezTo>
                    <a:pt x="1155" y="33"/>
                    <a:pt x="1155" y="33"/>
                    <a:pt x="1155" y="33"/>
                  </a:cubicBezTo>
                  <a:cubicBezTo>
                    <a:pt x="1155" y="109"/>
                    <a:pt x="1155" y="109"/>
                    <a:pt x="1155" y="109"/>
                  </a:cubicBezTo>
                  <a:cubicBezTo>
                    <a:pt x="1171" y="109"/>
                    <a:pt x="1171" y="109"/>
                    <a:pt x="1171" y="109"/>
                  </a:cubicBezTo>
                  <a:lnTo>
                    <a:pt x="1171" y="33"/>
                  </a:lnTo>
                  <a:close/>
                  <a:moveTo>
                    <a:pt x="1173" y="10"/>
                  </a:moveTo>
                  <a:cubicBezTo>
                    <a:pt x="1173" y="4"/>
                    <a:pt x="1169" y="0"/>
                    <a:pt x="1163" y="0"/>
                  </a:cubicBezTo>
                  <a:cubicBezTo>
                    <a:pt x="1157" y="0"/>
                    <a:pt x="1153" y="4"/>
                    <a:pt x="1153" y="10"/>
                  </a:cubicBezTo>
                  <a:cubicBezTo>
                    <a:pt x="1153" y="16"/>
                    <a:pt x="1157" y="20"/>
                    <a:pt x="1163" y="20"/>
                  </a:cubicBezTo>
                  <a:cubicBezTo>
                    <a:pt x="1169" y="20"/>
                    <a:pt x="1173" y="16"/>
                    <a:pt x="1173" y="10"/>
                  </a:cubicBezTo>
                  <a:moveTo>
                    <a:pt x="1108" y="31"/>
                  </a:moveTo>
                  <a:cubicBezTo>
                    <a:pt x="1098" y="31"/>
                    <a:pt x="1089" y="36"/>
                    <a:pt x="1085" y="43"/>
                  </a:cubicBezTo>
                  <a:cubicBezTo>
                    <a:pt x="1084" y="43"/>
                    <a:pt x="1084" y="43"/>
                    <a:pt x="1084" y="43"/>
                  </a:cubicBezTo>
                  <a:cubicBezTo>
                    <a:pt x="1083" y="33"/>
                    <a:pt x="1083" y="33"/>
                    <a:pt x="1083" y="33"/>
                  </a:cubicBezTo>
                  <a:cubicBezTo>
                    <a:pt x="1069" y="33"/>
                    <a:pt x="1069" y="33"/>
                    <a:pt x="1069" y="33"/>
                  </a:cubicBezTo>
                  <a:cubicBezTo>
                    <a:pt x="1069" y="109"/>
                    <a:pt x="1069" y="109"/>
                    <a:pt x="1069" y="109"/>
                  </a:cubicBezTo>
                  <a:cubicBezTo>
                    <a:pt x="1084" y="109"/>
                    <a:pt x="1084" y="109"/>
                    <a:pt x="1084" y="109"/>
                  </a:cubicBezTo>
                  <a:cubicBezTo>
                    <a:pt x="1084" y="68"/>
                    <a:pt x="1084" y="68"/>
                    <a:pt x="1084" y="68"/>
                  </a:cubicBezTo>
                  <a:cubicBezTo>
                    <a:pt x="1084" y="60"/>
                    <a:pt x="1086" y="55"/>
                    <a:pt x="1089" y="51"/>
                  </a:cubicBezTo>
                  <a:cubicBezTo>
                    <a:pt x="1093" y="47"/>
                    <a:pt x="1099" y="44"/>
                    <a:pt x="1105" y="44"/>
                  </a:cubicBezTo>
                  <a:cubicBezTo>
                    <a:pt x="1115" y="44"/>
                    <a:pt x="1120" y="50"/>
                    <a:pt x="1120" y="63"/>
                  </a:cubicBezTo>
                  <a:cubicBezTo>
                    <a:pt x="1120" y="109"/>
                    <a:pt x="1120" y="109"/>
                    <a:pt x="1120" y="109"/>
                  </a:cubicBezTo>
                  <a:cubicBezTo>
                    <a:pt x="1135" y="109"/>
                    <a:pt x="1135" y="109"/>
                    <a:pt x="1135" y="109"/>
                  </a:cubicBezTo>
                  <a:cubicBezTo>
                    <a:pt x="1135" y="58"/>
                    <a:pt x="1135" y="58"/>
                    <a:pt x="1135" y="58"/>
                  </a:cubicBezTo>
                  <a:cubicBezTo>
                    <a:pt x="1135" y="38"/>
                    <a:pt x="1123" y="31"/>
                    <a:pt x="1108" y="31"/>
                  </a:cubicBezTo>
                  <a:moveTo>
                    <a:pt x="1011" y="98"/>
                  </a:moveTo>
                  <a:cubicBezTo>
                    <a:pt x="1004" y="98"/>
                    <a:pt x="999" y="94"/>
                    <a:pt x="999" y="88"/>
                  </a:cubicBezTo>
                  <a:cubicBezTo>
                    <a:pt x="999" y="80"/>
                    <a:pt x="1004" y="77"/>
                    <a:pt x="1016" y="75"/>
                  </a:cubicBezTo>
                  <a:cubicBezTo>
                    <a:pt x="1032" y="73"/>
                    <a:pt x="1032" y="73"/>
                    <a:pt x="1032" y="73"/>
                  </a:cubicBezTo>
                  <a:cubicBezTo>
                    <a:pt x="1032" y="79"/>
                    <a:pt x="1032" y="79"/>
                    <a:pt x="1032" y="79"/>
                  </a:cubicBezTo>
                  <a:cubicBezTo>
                    <a:pt x="1032" y="92"/>
                    <a:pt x="1021" y="98"/>
                    <a:pt x="1011" y="98"/>
                  </a:cubicBezTo>
                  <a:moveTo>
                    <a:pt x="1047" y="98"/>
                  </a:moveTo>
                  <a:cubicBezTo>
                    <a:pt x="1047" y="60"/>
                    <a:pt x="1047" y="60"/>
                    <a:pt x="1047" y="60"/>
                  </a:cubicBezTo>
                  <a:cubicBezTo>
                    <a:pt x="1047" y="38"/>
                    <a:pt x="1033" y="31"/>
                    <a:pt x="1017" y="31"/>
                  </a:cubicBezTo>
                  <a:cubicBezTo>
                    <a:pt x="1002" y="31"/>
                    <a:pt x="991" y="38"/>
                    <a:pt x="987" y="51"/>
                  </a:cubicBezTo>
                  <a:cubicBezTo>
                    <a:pt x="999" y="56"/>
                    <a:pt x="999" y="56"/>
                    <a:pt x="999" y="56"/>
                  </a:cubicBezTo>
                  <a:cubicBezTo>
                    <a:pt x="1002" y="49"/>
                    <a:pt x="1007" y="44"/>
                    <a:pt x="1016" y="44"/>
                  </a:cubicBezTo>
                  <a:cubicBezTo>
                    <a:pt x="1027" y="44"/>
                    <a:pt x="1031" y="50"/>
                    <a:pt x="1032" y="62"/>
                  </a:cubicBezTo>
                  <a:cubicBezTo>
                    <a:pt x="1012" y="65"/>
                    <a:pt x="1012" y="65"/>
                    <a:pt x="1012" y="65"/>
                  </a:cubicBezTo>
                  <a:cubicBezTo>
                    <a:pt x="993" y="68"/>
                    <a:pt x="984" y="75"/>
                    <a:pt x="984" y="88"/>
                  </a:cubicBezTo>
                  <a:cubicBezTo>
                    <a:pt x="984" y="102"/>
                    <a:pt x="994" y="110"/>
                    <a:pt x="1009" y="110"/>
                  </a:cubicBezTo>
                  <a:cubicBezTo>
                    <a:pt x="1020" y="110"/>
                    <a:pt x="1030" y="105"/>
                    <a:pt x="1033" y="98"/>
                  </a:cubicBezTo>
                  <a:cubicBezTo>
                    <a:pt x="1034" y="98"/>
                    <a:pt x="1034" y="98"/>
                    <a:pt x="1034" y="98"/>
                  </a:cubicBezTo>
                  <a:cubicBezTo>
                    <a:pt x="1035" y="109"/>
                    <a:pt x="1035" y="109"/>
                    <a:pt x="1035" y="109"/>
                  </a:cubicBezTo>
                  <a:cubicBezTo>
                    <a:pt x="1056" y="109"/>
                    <a:pt x="1056" y="109"/>
                    <a:pt x="1056" y="109"/>
                  </a:cubicBezTo>
                  <a:cubicBezTo>
                    <a:pt x="1056" y="98"/>
                    <a:pt x="1056" y="98"/>
                    <a:pt x="1056" y="98"/>
                  </a:cubicBezTo>
                  <a:lnTo>
                    <a:pt x="1047" y="98"/>
                  </a:lnTo>
                  <a:close/>
                  <a:moveTo>
                    <a:pt x="942" y="31"/>
                  </a:moveTo>
                  <a:cubicBezTo>
                    <a:pt x="931" y="31"/>
                    <a:pt x="923" y="37"/>
                    <a:pt x="919" y="44"/>
                  </a:cubicBezTo>
                  <a:cubicBezTo>
                    <a:pt x="918" y="44"/>
                    <a:pt x="918" y="44"/>
                    <a:pt x="918" y="44"/>
                  </a:cubicBezTo>
                  <a:cubicBezTo>
                    <a:pt x="913" y="34"/>
                    <a:pt x="904" y="31"/>
                    <a:pt x="895" y="31"/>
                  </a:cubicBezTo>
                  <a:cubicBezTo>
                    <a:pt x="885" y="31"/>
                    <a:pt x="878" y="36"/>
                    <a:pt x="873" y="43"/>
                  </a:cubicBezTo>
                  <a:cubicBezTo>
                    <a:pt x="872" y="43"/>
                    <a:pt x="872" y="43"/>
                    <a:pt x="872" y="43"/>
                  </a:cubicBezTo>
                  <a:cubicBezTo>
                    <a:pt x="871" y="33"/>
                    <a:pt x="871" y="33"/>
                    <a:pt x="871" y="33"/>
                  </a:cubicBezTo>
                  <a:cubicBezTo>
                    <a:pt x="857" y="33"/>
                    <a:pt x="857" y="33"/>
                    <a:pt x="857" y="33"/>
                  </a:cubicBezTo>
                  <a:cubicBezTo>
                    <a:pt x="857" y="109"/>
                    <a:pt x="857" y="109"/>
                    <a:pt x="857" y="109"/>
                  </a:cubicBezTo>
                  <a:cubicBezTo>
                    <a:pt x="872" y="109"/>
                    <a:pt x="872" y="109"/>
                    <a:pt x="872" y="109"/>
                  </a:cubicBezTo>
                  <a:cubicBezTo>
                    <a:pt x="872" y="67"/>
                    <a:pt x="872" y="67"/>
                    <a:pt x="872" y="67"/>
                  </a:cubicBezTo>
                  <a:cubicBezTo>
                    <a:pt x="872" y="54"/>
                    <a:pt x="879" y="44"/>
                    <a:pt x="891" y="44"/>
                  </a:cubicBezTo>
                  <a:cubicBezTo>
                    <a:pt x="900" y="44"/>
                    <a:pt x="905" y="49"/>
                    <a:pt x="905" y="63"/>
                  </a:cubicBezTo>
                  <a:cubicBezTo>
                    <a:pt x="905" y="109"/>
                    <a:pt x="905" y="109"/>
                    <a:pt x="905" y="109"/>
                  </a:cubicBezTo>
                  <a:cubicBezTo>
                    <a:pt x="920" y="109"/>
                    <a:pt x="920" y="109"/>
                    <a:pt x="920" y="109"/>
                  </a:cubicBezTo>
                  <a:cubicBezTo>
                    <a:pt x="920" y="67"/>
                    <a:pt x="920" y="67"/>
                    <a:pt x="920" y="67"/>
                  </a:cubicBezTo>
                  <a:cubicBezTo>
                    <a:pt x="920" y="54"/>
                    <a:pt x="927" y="44"/>
                    <a:pt x="939" y="44"/>
                  </a:cubicBezTo>
                  <a:cubicBezTo>
                    <a:pt x="947" y="44"/>
                    <a:pt x="953" y="49"/>
                    <a:pt x="953" y="63"/>
                  </a:cubicBezTo>
                  <a:cubicBezTo>
                    <a:pt x="953" y="109"/>
                    <a:pt x="953" y="109"/>
                    <a:pt x="953" y="109"/>
                  </a:cubicBezTo>
                  <a:cubicBezTo>
                    <a:pt x="968" y="109"/>
                    <a:pt x="968" y="109"/>
                    <a:pt x="968" y="109"/>
                  </a:cubicBezTo>
                  <a:cubicBezTo>
                    <a:pt x="968" y="58"/>
                    <a:pt x="968" y="58"/>
                    <a:pt x="968" y="58"/>
                  </a:cubicBezTo>
                  <a:cubicBezTo>
                    <a:pt x="968" y="37"/>
                    <a:pt x="955" y="31"/>
                    <a:pt x="942" y="31"/>
                  </a:cubicBezTo>
                  <a:moveTo>
                    <a:pt x="821" y="33"/>
                  </a:moveTo>
                  <a:cubicBezTo>
                    <a:pt x="821" y="73"/>
                    <a:pt x="821" y="73"/>
                    <a:pt x="821" y="73"/>
                  </a:cubicBezTo>
                  <a:cubicBezTo>
                    <a:pt x="821" y="82"/>
                    <a:pt x="820" y="87"/>
                    <a:pt x="817" y="90"/>
                  </a:cubicBezTo>
                  <a:cubicBezTo>
                    <a:pt x="813" y="95"/>
                    <a:pt x="807" y="97"/>
                    <a:pt x="801" y="97"/>
                  </a:cubicBezTo>
                  <a:cubicBezTo>
                    <a:pt x="791" y="97"/>
                    <a:pt x="786" y="92"/>
                    <a:pt x="786" y="78"/>
                  </a:cubicBezTo>
                  <a:cubicBezTo>
                    <a:pt x="786" y="33"/>
                    <a:pt x="786" y="33"/>
                    <a:pt x="786" y="33"/>
                  </a:cubicBezTo>
                  <a:cubicBezTo>
                    <a:pt x="771" y="33"/>
                    <a:pt x="771" y="33"/>
                    <a:pt x="771" y="33"/>
                  </a:cubicBezTo>
                  <a:cubicBezTo>
                    <a:pt x="771" y="83"/>
                    <a:pt x="771" y="83"/>
                    <a:pt x="771" y="83"/>
                  </a:cubicBezTo>
                  <a:cubicBezTo>
                    <a:pt x="771" y="104"/>
                    <a:pt x="783" y="111"/>
                    <a:pt x="798" y="111"/>
                  </a:cubicBezTo>
                  <a:cubicBezTo>
                    <a:pt x="808" y="111"/>
                    <a:pt x="816" y="106"/>
                    <a:pt x="821" y="99"/>
                  </a:cubicBezTo>
                  <a:cubicBezTo>
                    <a:pt x="822" y="99"/>
                    <a:pt x="822" y="99"/>
                    <a:pt x="822" y="99"/>
                  </a:cubicBezTo>
                  <a:cubicBezTo>
                    <a:pt x="823" y="109"/>
                    <a:pt x="823" y="109"/>
                    <a:pt x="823" y="109"/>
                  </a:cubicBezTo>
                  <a:cubicBezTo>
                    <a:pt x="837" y="109"/>
                    <a:pt x="837" y="109"/>
                    <a:pt x="837" y="109"/>
                  </a:cubicBezTo>
                  <a:cubicBezTo>
                    <a:pt x="837" y="33"/>
                    <a:pt x="837" y="33"/>
                    <a:pt x="837" y="33"/>
                  </a:cubicBezTo>
                  <a:lnTo>
                    <a:pt x="821" y="33"/>
                  </a:lnTo>
                  <a:close/>
                  <a:moveTo>
                    <a:pt x="732" y="9"/>
                  </a:moveTo>
                  <a:cubicBezTo>
                    <a:pt x="732" y="53"/>
                    <a:pt x="732" y="53"/>
                    <a:pt x="732" y="53"/>
                  </a:cubicBezTo>
                  <a:cubicBezTo>
                    <a:pt x="684" y="53"/>
                    <a:pt x="684" y="53"/>
                    <a:pt x="684" y="53"/>
                  </a:cubicBezTo>
                  <a:cubicBezTo>
                    <a:pt x="684" y="9"/>
                    <a:pt x="684" y="9"/>
                    <a:pt x="684" y="9"/>
                  </a:cubicBezTo>
                  <a:cubicBezTo>
                    <a:pt x="668" y="9"/>
                    <a:pt x="668" y="9"/>
                    <a:pt x="668" y="9"/>
                  </a:cubicBezTo>
                  <a:cubicBezTo>
                    <a:pt x="668" y="109"/>
                    <a:pt x="668" y="109"/>
                    <a:pt x="668" y="109"/>
                  </a:cubicBezTo>
                  <a:cubicBezTo>
                    <a:pt x="684" y="109"/>
                    <a:pt x="684" y="109"/>
                    <a:pt x="684" y="109"/>
                  </a:cubicBezTo>
                  <a:cubicBezTo>
                    <a:pt x="684" y="67"/>
                    <a:pt x="684" y="67"/>
                    <a:pt x="684" y="67"/>
                  </a:cubicBezTo>
                  <a:cubicBezTo>
                    <a:pt x="732" y="67"/>
                    <a:pt x="732" y="67"/>
                    <a:pt x="732" y="67"/>
                  </a:cubicBezTo>
                  <a:cubicBezTo>
                    <a:pt x="732" y="109"/>
                    <a:pt x="732" y="109"/>
                    <a:pt x="732" y="109"/>
                  </a:cubicBezTo>
                  <a:cubicBezTo>
                    <a:pt x="748" y="109"/>
                    <a:pt x="748" y="109"/>
                    <a:pt x="748" y="109"/>
                  </a:cubicBezTo>
                  <a:cubicBezTo>
                    <a:pt x="748" y="9"/>
                    <a:pt x="748" y="9"/>
                    <a:pt x="748" y="9"/>
                  </a:cubicBezTo>
                  <a:lnTo>
                    <a:pt x="732" y="9"/>
                  </a:lnTo>
                  <a:close/>
                  <a:moveTo>
                    <a:pt x="613" y="15"/>
                  </a:moveTo>
                  <a:cubicBezTo>
                    <a:pt x="617" y="15"/>
                    <a:pt x="620" y="15"/>
                    <a:pt x="623" y="16"/>
                  </a:cubicBezTo>
                  <a:cubicBezTo>
                    <a:pt x="623" y="2"/>
                    <a:pt x="623" y="2"/>
                    <a:pt x="623" y="2"/>
                  </a:cubicBezTo>
                  <a:cubicBezTo>
                    <a:pt x="620" y="1"/>
                    <a:pt x="617" y="1"/>
                    <a:pt x="612" y="1"/>
                  </a:cubicBezTo>
                  <a:cubicBezTo>
                    <a:pt x="599" y="1"/>
                    <a:pt x="584" y="7"/>
                    <a:pt x="584" y="29"/>
                  </a:cubicBezTo>
                  <a:cubicBezTo>
                    <a:pt x="584" y="33"/>
                    <a:pt x="584" y="33"/>
                    <a:pt x="584" y="33"/>
                  </a:cubicBezTo>
                  <a:cubicBezTo>
                    <a:pt x="572" y="33"/>
                    <a:pt x="572" y="33"/>
                    <a:pt x="572" y="33"/>
                  </a:cubicBezTo>
                  <a:cubicBezTo>
                    <a:pt x="572" y="45"/>
                    <a:pt x="572" y="45"/>
                    <a:pt x="572" y="45"/>
                  </a:cubicBezTo>
                  <a:cubicBezTo>
                    <a:pt x="584" y="45"/>
                    <a:pt x="584" y="45"/>
                    <a:pt x="584" y="45"/>
                  </a:cubicBezTo>
                  <a:cubicBezTo>
                    <a:pt x="584" y="109"/>
                    <a:pt x="584" y="109"/>
                    <a:pt x="584" y="109"/>
                  </a:cubicBezTo>
                  <a:cubicBezTo>
                    <a:pt x="599" y="109"/>
                    <a:pt x="599" y="109"/>
                    <a:pt x="599" y="109"/>
                  </a:cubicBezTo>
                  <a:cubicBezTo>
                    <a:pt x="599" y="45"/>
                    <a:pt x="599" y="45"/>
                    <a:pt x="599" y="45"/>
                  </a:cubicBezTo>
                  <a:cubicBezTo>
                    <a:pt x="620" y="45"/>
                    <a:pt x="620" y="45"/>
                    <a:pt x="620" y="45"/>
                  </a:cubicBezTo>
                  <a:cubicBezTo>
                    <a:pt x="620" y="33"/>
                    <a:pt x="620" y="33"/>
                    <a:pt x="620" y="33"/>
                  </a:cubicBezTo>
                  <a:cubicBezTo>
                    <a:pt x="599" y="33"/>
                    <a:pt x="599" y="33"/>
                    <a:pt x="599" y="33"/>
                  </a:cubicBezTo>
                  <a:cubicBezTo>
                    <a:pt x="599" y="31"/>
                    <a:pt x="599" y="31"/>
                    <a:pt x="599" y="31"/>
                  </a:cubicBezTo>
                  <a:cubicBezTo>
                    <a:pt x="599" y="20"/>
                    <a:pt x="604" y="15"/>
                    <a:pt x="613" y="15"/>
                  </a:cubicBezTo>
                  <a:moveTo>
                    <a:pt x="548" y="70"/>
                  </a:moveTo>
                  <a:cubicBezTo>
                    <a:pt x="548" y="87"/>
                    <a:pt x="540" y="97"/>
                    <a:pt x="526" y="97"/>
                  </a:cubicBezTo>
                  <a:cubicBezTo>
                    <a:pt x="513" y="97"/>
                    <a:pt x="505" y="87"/>
                    <a:pt x="505" y="70"/>
                  </a:cubicBezTo>
                  <a:cubicBezTo>
                    <a:pt x="505" y="54"/>
                    <a:pt x="513" y="44"/>
                    <a:pt x="526" y="44"/>
                  </a:cubicBezTo>
                  <a:cubicBezTo>
                    <a:pt x="540" y="44"/>
                    <a:pt x="548" y="54"/>
                    <a:pt x="548" y="70"/>
                  </a:cubicBezTo>
                  <a:moveTo>
                    <a:pt x="563" y="70"/>
                  </a:moveTo>
                  <a:cubicBezTo>
                    <a:pt x="563" y="46"/>
                    <a:pt x="548" y="31"/>
                    <a:pt x="526" y="31"/>
                  </a:cubicBezTo>
                  <a:cubicBezTo>
                    <a:pt x="504" y="31"/>
                    <a:pt x="489" y="46"/>
                    <a:pt x="489" y="70"/>
                  </a:cubicBezTo>
                  <a:cubicBezTo>
                    <a:pt x="489" y="95"/>
                    <a:pt x="504" y="110"/>
                    <a:pt x="526" y="110"/>
                  </a:cubicBezTo>
                  <a:cubicBezTo>
                    <a:pt x="548" y="110"/>
                    <a:pt x="563" y="95"/>
                    <a:pt x="563" y="70"/>
                  </a:cubicBezTo>
                  <a:moveTo>
                    <a:pt x="440" y="109"/>
                  </a:moveTo>
                  <a:cubicBezTo>
                    <a:pt x="440" y="2"/>
                    <a:pt x="440" y="2"/>
                    <a:pt x="440" y="2"/>
                  </a:cubicBezTo>
                  <a:cubicBezTo>
                    <a:pt x="425" y="4"/>
                    <a:pt x="425" y="4"/>
                    <a:pt x="425" y="4"/>
                  </a:cubicBezTo>
                  <a:cubicBezTo>
                    <a:pt x="425" y="109"/>
                    <a:pt x="425" y="109"/>
                    <a:pt x="425" y="109"/>
                  </a:cubicBezTo>
                  <a:lnTo>
                    <a:pt x="440" y="109"/>
                  </a:lnTo>
                  <a:close/>
                  <a:moveTo>
                    <a:pt x="394" y="70"/>
                  </a:moveTo>
                  <a:cubicBezTo>
                    <a:pt x="394" y="87"/>
                    <a:pt x="386" y="97"/>
                    <a:pt x="372" y="97"/>
                  </a:cubicBezTo>
                  <a:cubicBezTo>
                    <a:pt x="359" y="97"/>
                    <a:pt x="351" y="87"/>
                    <a:pt x="351" y="70"/>
                  </a:cubicBezTo>
                  <a:cubicBezTo>
                    <a:pt x="351" y="54"/>
                    <a:pt x="359" y="44"/>
                    <a:pt x="372" y="44"/>
                  </a:cubicBezTo>
                  <a:cubicBezTo>
                    <a:pt x="386" y="44"/>
                    <a:pt x="394" y="54"/>
                    <a:pt x="394" y="70"/>
                  </a:cubicBezTo>
                  <a:moveTo>
                    <a:pt x="409" y="70"/>
                  </a:moveTo>
                  <a:cubicBezTo>
                    <a:pt x="409" y="46"/>
                    <a:pt x="394" y="31"/>
                    <a:pt x="372" y="31"/>
                  </a:cubicBezTo>
                  <a:cubicBezTo>
                    <a:pt x="351" y="31"/>
                    <a:pt x="336" y="46"/>
                    <a:pt x="336" y="70"/>
                  </a:cubicBezTo>
                  <a:cubicBezTo>
                    <a:pt x="336" y="95"/>
                    <a:pt x="351" y="110"/>
                    <a:pt x="372" y="110"/>
                  </a:cubicBezTo>
                  <a:cubicBezTo>
                    <a:pt x="394" y="110"/>
                    <a:pt x="409" y="95"/>
                    <a:pt x="409" y="70"/>
                  </a:cubicBezTo>
                  <a:moveTo>
                    <a:pt x="309" y="70"/>
                  </a:moveTo>
                  <a:cubicBezTo>
                    <a:pt x="309" y="87"/>
                    <a:pt x="301" y="97"/>
                    <a:pt x="287" y="97"/>
                  </a:cubicBezTo>
                  <a:cubicBezTo>
                    <a:pt x="274" y="97"/>
                    <a:pt x="266" y="87"/>
                    <a:pt x="266" y="70"/>
                  </a:cubicBezTo>
                  <a:cubicBezTo>
                    <a:pt x="266" y="54"/>
                    <a:pt x="274" y="44"/>
                    <a:pt x="287" y="44"/>
                  </a:cubicBezTo>
                  <a:cubicBezTo>
                    <a:pt x="301" y="44"/>
                    <a:pt x="309" y="54"/>
                    <a:pt x="309" y="70"/>
                  </a:cubicBezTo>
                  <a:moveTo>
                    <a:pt x="324" y="70"/>
                  </a:moveTo>
                  <a:cubicBezTo>
                    <a:pt x="324" y="46"/>
                    <a:pt x="309" y="31"/>
                    <a:pt x="287" y="31"/>
                  </a:cubicBezTo>
                  <a:cubicBezTo>
                    <a:pt x="265" y="31"/>
                    <a:pt x="251" y="46"/>
                    <a:pt x="251" y="70"/>
                  </a:cubicBezTo>
                  <a:cubicBezTo>
                    <a:pt x="251" y="95"/>
                    <a:pt x="265" y="110"/>
                    <a:pt x="287" y="110"/>
                  </a:cubicBezTo>
                  <a:cubicBezTo>
                    <a:pt x="309" y="110"/>
                    <a:pt x="324" y="95"/>
                    <a:pt x="324" y="70"/>
                  </a:cubicBezTo>
                  <a:moveTo>
                    <a:pt x="208" y="31"/>
                  </a:moveTo>
                  <a:cubicBezTo>
                    <a:pt x="197" y="31"/>
                    <a:pt x="189" y="36"/>
                    <a:pt x="185" y="43"/>
                  </a:cubicBezTo>
                  <a:cubicBezTo>
                    <a:pt x="184" y="43"/>
                    <a:pt x="184" y="43"/>
                    <a:pt x="184" y="43"/>
                  </a:cubicBezTo>
                  <a:cubicBezTo>
                    <a:pt x="184" y="2"/>
                    <a:pt x="184" y="2"/>
                    <a:pt x="184" y="2"/>
                  </a:cubicBezTo>
                  <a:cubicBezTo>
                    <a:pt x="169" y="4"/>
                    <a:pt x="169" y="4"/>
                    <a:pt x="169" y="4"/>
                  </a:cubicBezTo>
                  <a:cubicBezTo>
                    <a:pt x="169" y="109"/>
                    <a:pt x="169" y="109"/>
                    <a:pt x="169" y="109"/>
                  </a:cubicBezTo>
                  <a:cubicBezTo>
                    <a:pt x="184" y="109"/>
                    <a:pt x="184" y="109"/>
                    <a:pt x="184" y="109"/>
                  </a:cubicBezTo>
                  <a:cubicBezTo>
                    <a:pt x="184" y="68"/>
                    <a:pt x="184" y="68"/>
                    <a:pt x="184" y="68"/>
                  </a:cubicBezTo>
                  <a:cubicBezTo>
                    <a:pt x="184" y="60"/>
                    <a:pt x="186" y="55"/>
                    <a:pt x="189" y="51"/>
                  </a:cubicBezTo>
                  <a:cubicBezTo>
                    <a:pt x="193" y="47"/>
                    <a:pt x="198" y="44"/>
                    <a:pt x="204" y="44"/>
                  </a:cubicBezTo>
                  <a:cubicBezTo>
                    <a:pt x="214" y="44"/>
                    <a:pt x="219" y="50"/>
                    <a:pt x="219" y="63"/>
                  </a:cubicBezTo>
                  <a:cubicBezTo>
                    <a:pt x="219" y="109"/>
                    <a:pt x="219" y="109"/>
                    <a:pt x="219" y="109"/>
                  </a:cubicBezTo>
                  <a:cubicBezTo>
                    <a:pt x="235" y="109"/>
                    <a:pt x="235" y="109"/>
                    <a:pt x="235" y="109"/>
                  </a:cubicBezTo>
                  <a:cubicBezTo>
                    <a:pt x="235" y="58"/>
                    <a:pt x="235" y="58"/>
                    <a:pt x="235" y="58"/>
                  </a:cubicBezTo>
                  <a:cubicBezTo>
                    <a:pt x="235" y="38"/>
                    <a:pt x="222" y="31"/>
                    <a:pt x="208" y="31"/>
                  </a:cubicBezTo>
                  <a:moveTo>
                    <a:pt x="153" y="86"/>
                  </a:moveTo>
                  <a:cubicBezTo>
                    <a:pt x="139" y="81"/>
                    <a:pt x="139" y="81"/>
                    <a:pt x="139" y="81"/>
                  </a:cubicBezTo>
                  <a:cubicBezTo>
                    <a:pt x="137" y="91"/>
                    <a:pt x="128" y="97"/>
                    <a:pt x="120" y="97"/>
                  </a:cubicBezTo>
                  <a:cubicBezTo>
                    <a:pt x="107" y="97"/>
                    <a:pt x="98" y="87"/>
                    <a:pt x="98" y="70"/>
                  </a:cubicBezTo>
                  <a:cubicBezTo>
                    <a:pt x="98" y="54"/>
                    <a:pt x="106" y="44"/>
                    <a:pt x="120" y="44"/>
                  </a:cubicBezTo>
                  <a:cubicBezTo>
                    <a:pt x="128" y="44"/>
                    <a:pt x="137" y="50"/>
                    <a:pt x="139" y="60"/>
                  </a:cubicBezTo>
                  <a:cubicBezTo>
                    <a:pt x="153" y="55"/>
                    <a:pt x="153" y="55"/>
                    <a:pt x="153" y="55"/>
                  </a:cubicBezTo>
                  <a:cubicBezTo>
                    <a:pt x="149" y="40"/>
                    <a:pt x="136" y="31"/>
                    <a:pt x="120" y="31"/>
                  </a:cubicBezTo>
                  <a:cubicBezTo>
                    <a:pt x="97" y="31"/>
                    <a:pt x="83" y="47"/>
                    <a:pt x="83" y="70"/>
                  </a:cubicBezTo>
                  <a:cubicBezTo>
                    <a:pt x="83" y="95"/>
                    <a:pt x="98" y="110"/>
                    <a:pt x="120" y="110"/>
                  </a:cubicBezTo>
                  <a:cubicBezTo>
                    <a:pt x="136" y="110"/>
                    <a:pt x="149" y="101"/>
                    <a:pt x="153" y="86"/>
                  </a:cubicBezTo>
                  <a:moveTo>
                    <a:pt x="56" y="36"/>
                  </a:moveTo>
                  <a:cubicBezTo>
                    <a:pt x="70" y="28"/>
                    <a:pt x="70" y="28"/>
                    <a:pt x="70" y="28"/>
                  </a:cubicBezTo>
                  <a:cubicBezTo>
                    <a:pt x="66" y="16"/>
                    <a:pt x="54" y="8"/>
                    <a:pt x="37" y="8"/>
                  </a:cubicBezTo>
                  <a:cubicBezTo>
                    <a:pt x="18" y="8"/>
                    <a:pt x="4" y="20"/>
                    <a:pt x="4" y="35"/>
                  </a:cubicBezTo>
                  <a:cubicBezTo>
                    <a:pt x="4" y="49"/>
                    <a:pt x="13" y="58"/>
                    <a:pt x="32" y="64"/>
                  </a:cubicBezTo>
                  <a:cubicBezTo>
                    <a:pt x="49" y="70"/>
                    <a:pt x="56" y="73"/>
                    <a:pt x="56" y="82"/>
                  </a:cubicBezTo>
                  <a:cubicBezTo>
                    <a:pt x="56" y="91"/>
                    <a:pt x="48" y="96"/>
                    <a:pt x="38" y="96"/>
                  </a:cubicBezTo>
                  <a:cubicBezTo>
                    <a:pt x="26" y="96"/>
                    <a:pt x="18" y="91"/>
                    <a:pt x="13" y="80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7" y="103"/>
                    <a:pt x="19" y="111"/>
                    <a:pt x="37" y="111"/>
                  </a:cubicBezTo>
                  <a:cubicBezTo>
                    <a:pt x="57" y="111"/>
                    <a:pt x="72" y="99"/>
                    <a:pt x="72" y="80"/>
                  </a:cubicBezTo>
                  <a:cubicBezTo>
                    <a:pt x="72" y="65"/>
                    <a:pt x="61" y="58"/>
                    <a:pt x="41" y="51"/>
                  </a:cubicBezTo>
                  <a:cubicBezTo>
                    <a:pt x="29" y="47"/>
                    <a:pt x="21" y="43"/>
                    <a:pt x="21" y="34"/>
                  </a:cubicBezTo>
                  <a:cubicBezTo>
                    <a:pt x="21" y="28"/>
                    <a:pt x="26" y="22"/>
                    <a:pt x="36" y="22"/>
                  </a:cubicBezTo>
                  <a:cubicBezTo>
                    <a:pt x="46" y="22"/>
                    <a:pt x="54" y="28"/>
                    <a:pt x="56" y="36"/>
                  </a:cubicBezTo>
                </a:path>
              </a:pathLst>
            </a:custGeom>
            <a:solidFill>
              <a:srgbClr val="4365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5"/>
            <p:cNvSpPr>
              <a:spLocks noEditPoints="1"/>
            </p:cNvSpPr>
            <p:nvPr userDrawn="1"/>
          </p:nvSpPr>
          <p:spPr bwMode="auto">
            <a:xfrm>
              <a:off x="2747648" y="2889251"/>
              <a:ext cx="2343150" cy="233363"/>
            </a:xfrm>
            <a:custGeom>
              <a:avLst/>
              <a:gdLst>
                <a:gd name="T0" fmla="*/ 1351 w 1385"/>
                <a:gd name="T1" fmla="*/ 44 h 137"/>
                <a:gd name="T2" fmla="*/ 1383 w 1385"/>
                <a:gd name="T3" fmla="*/ 90 h 137"/>
                <a:gd name="T4" fmla="*/ 1385 w 1385"/>
                <a:gd name="T5" fmla="*/ 73 h 137"/>
                <a:gd name="T6" fmla="*/ 1289 w 1385"/>
                <a:gd name="T7" fmla="*/ 62 h 137"/>
                <a:gd name="T8" fmla="*/ 1235 w 1385"/>
                <a:gd name="T9" fmla="*/ 71 h 137"/>
                <a:gd name="T10" fmla="*/ 1271 w 1385"/>
                <a:gd name="T11" fmla="*/ 97 h 137"/>
                <a:gd name="T12" fmla="*/ 1271 w 1385"/>
                <a:gd name="T13" fmla="*/ 31 h 137"/>
                <a:gd name="T14" fmla="*/ 1204 w 1385"/>
                <a:gd name="T15" fmla="*/ 67 h 137"/>
                <a:gd name="T16" fmla="*/ 1204 w 1385"/>
                <a:gd name="T17" fmla="*/ 42 h 137"/>
                <a:gd name="T18" fmla="*/ 1179 w 1385"/>
                <a:gd name="T19" fmla="*/ 111 h 137"/>
                <a:gd name="T20" fmla="*/ 1219 w 1385"/>
                <a:gd name="T21" fmla="*/ 109 h 137"/>
                <a:gd name="T22" fmla="*/ 1080 w 1385"/>
                <a:gd name="T23" fmla="*/ 43 h 137"/>
                <a:gd name="T24" fmla="*/ 1064 w 1385"/>
                <a:gd name="T25" fmla="*/ 109 h 137"/>
                <a:gd name="T26" fmla="*/ 1099 w 1385"/>
                <a:gd name="T27" fmla="*/ 45 h 137"/>
                <a:gd name="T28" fmla="*/ 1129 w 1385"/>
                <a:gd name="T29" fmla="*/ 59 h 137"/>
                <a:gd name="T30" fmla="*/ 1023 w 1385"/>
                <a:gd name="T31" fmla="*/ 91 h 137"/>
                <a:gd name="T32" fmla="*/ 977 w 1385"/>
                <a:gd name="T33" fmla="*/ 33 h 137"/>
                <a:gd name="T34" fmla="*/ 1028 w 1385"/>
                <a:gd name="T35" fmla="*/ 99 h 137"/>
                <a:gd name="T36" fmla="*/ 1028 w 1385"/>
                <a:gd name="T37" fmla="*/ 33 h 137"/>
                <a:gd name="T38" fmla="*/ 906 w 1385"/>
                <a:gd name="T39" fmla="*/ 95 h 137"/>
                <a:gd name="T40" fmla="*/ 876 w 1385"/>
                <a:gd name="T41" fmla="*/ 10 h 137"/>
                <a:gd name="T42" fmla="*/ 907 w 1385"/>
                <a:gd name="T43" fmla="*/ 10 h 137"/>
                <a:gd name="T44" fmla="*/ 820 w 1385"/>
                <a:gd name="T45" fmla="*/ 1 h 137"/>
                <a:gd name="T46" fmla="*/ 780 w 1385"/>
                <a:gd name="T47" fmla="*/ 46 h 137"/>
                <a:gd name="T48" fmla="*/ 807 w 1385"/>
                <a:gd name="T49" fmla="*/ 46 h 137"/>
                <a:gd name="T50" fmla="*/ 807 w 1385"/>
                <a:gd name="T51" fmla="*/ 31 h 137"/>
                <a:gd name="T52" fmla="*/ 713 w 1385"/>
                <a:gd name="T53" fmla="*/ 71 h 137"/>
                <a:gd name="T54" fmla="*/ 734 w 1385"/>
                <a:gd name="T55" fmla="*/ 31 h 137"/>
                <a:gd name="T56" fmla="*/ 656 w 1385"/>
                <a:gd name="T57" fmla="*/ 33 h 137"/>
                <a:gd name="T58" fmla="*/ 582 w 1385"/>
                <a:gd name="T59" fmla="*/ 33 h 137"/>
                <a:gd name="T60" fmla="*/ 656 w 1385"/>
                <a:gd name="T61" fmla="*/ 33 h 137"/>
                <a:gd name="T62" fmla="*/ 575 w 1385"/>
                <a:gd name="T63" fmla="*/ 33 h 137"/>
                <a:gd name="T64" fmla="*/ 541 w 1385"/>
                <a:gd name="T65" fmla="*/ 33 h 137"/>
                <a:gd name="T66" fmla="*/ 541 w 1385"/>
                <a:gd name="T67" fmla="*/ 82 h 137"/>
                <a:gd name="T68" fmla="*/ 569 w 1385"/>
                <a:gd name="T69" fmla="*/ 96 h 137"/>
                <a:gd name="T70" fmla="*/ 503 w 1385"/>
                <a:gd name="T71" fmla="*/ 109 h 137"/>
                <a:gd name="T72" fmla="*/ 511 w 1385"/>
                <a:gd name="T73" fmla="*/ 0 h 137"/>
                <a:gd name="T74" fmla="*/ 436 w 1385"/>
                <a:gd name="T75" fmla="*/ 86 h 137"/>
                <a:gd name="T76" fmla="*/ 461 w 1385"/>
                <a:gd name="T77" fmla="*/ 64 h 137"/>
                <a:gd name="T78" fmla="*/ 486 w 1385"/>
                <a:gd name="T79" fmla="*/ 44 h 137"/>
                <a:gd name="T80" fmla="*/ 472 w 1385"/>
                <a:gd name="T81" fmla="*/ 88 h 137"/>
                <a:gd name="T82" fmla="*/ 397 w 1385"/>
                <a:gd name="T83" fmla="*/ 44 h 137"/>
                <a:gd name="T84" fmla="*/ 381 w 1385"/>
                <a:gd name="T85" fmla="*/ 109 h 137"/>
                <a:gd name="T86" fmla="*/ 420 w 1385"/>
                <a:gd name="T87" fmla="*/ 47 h 137"/>
                <a:gd name="T88" fmla="*/ 349 w 1385"/>
                <a:gd name="T89" fmla="*/ 62 h 137"/>
                <a:gd name="T90" fmla="*/ 295 w 1385"/>
                <a:gd name="T91" fmla="*/ 71 h 137"/>
                <a:gd name="T92" fmla="*/ 331 w 1385"/>
                <a:gd name="T93" fmla="*/ 97 h 137"/>
                <a:gd name="T94" fmla="*/ 331 w 1385"/>
                <a:gd name="T95" fmla="*/ 31 h 137"/>
                <a:gd name="T96" fmla="*/ 215 w 1385"/>
                <a:gd name="T97" fmla="*/ 33 h 137"/>
                <a:gd name="T98" fmla="*/ 273 w 1385"/>
                <a:gd name="T99" fmla="*/ 33 h 137"/>
                <a:gd name="T100" fmla="*/ 202 w 1385"/>
                <a:gd name="T101" fmla="*/ 109 h 137"/>
                <a:gd name="T102" fmla="*/ 184 w 1385"/>
                <a:gd name="T103" fmla="*/ 10 h 137"/>
                <a:gd name="T104" fmla="*/ 117 w 1385"/>
                <a:gd name="T105" fmla="*/ 43 h 137"/>
                <a:gd name="T106" fmla="*/ 101 w 1385"/>
                <a:gd name="T107" fmla="*/ 109 h 137"/>
                <a:gd name="T108" fmla="*/ 136 w 1385"/>
                <a:gd name="T109" fmla="*/ 45 h 137"/>
                <a:gd name="T110" fmla="*/ 166 w 1385"/>
                <a:gd name="T111" fmla="*/ 59 h 137"/>
                <a:gd name="T112" fmla="*/ 0 w 1385"/>
                <a:gd name="T113" fmla="*/ 10 h 137"/>
                <a:gd name="T114" fmla="*/ 79 w 1385"/>
                <a:gd name="T115" fmla="*/ 10 h 137"/>
                <a:gd name="T116" fmla="*/ 16 w 1385"/>
                <a:gd name="T117" fmla="*/ 6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385" h="137">
                  <a:moveTo>
                    <a:pt x="1351" y="44"/>
                  </a:moveTo>
                  <a:cubicBezTo>
                    <a:pt x="1362" y="44"/>
                    <a:pt x="1369" y="51"/>
                    <a:pt x="1370" y="62"/>
                  </a:cubicBezTo>
                  <a:cubicBezTo>
                    <a:pt x="1331" y="62"/>
                    <a:pt x="1331" y="62"/>
                    <a:pt x="1331" y="62"/>
                  </a:cubicBezTo>
                  <a:cubicBezTo>
                    <a:pt x="1333" y="51"/>
                    <a:pt x="1341" y="44"/>
                    <a:pt x="1351" y="44"/>
                  </a:cubicBezTo>
                  <a:moveTo>
                    <a:pt x="1352" y="31"/>
                  </a:moveTo>
                  <a:cubicBezTo>
                    <a:pt x="1330" y="31"/>
                    <a:pt x="1316" y="48"/>
                    <a:pt x="1316" y="71"/>
                  </a:cubicBezTo>
                  <a:cubicBezTo>
                    <a:pt x="1316" y="95"/>
                    <a:pt x="1331" y="111"/>
                    <a:pt x="1352" y="111"/>
                  </a:cubicBezTo>
                  <a:cubicBezTo>
                    <a:pt x="1367" y="111"/>
                    <a:pt x="1379" y="101"/>
                    <a:pt x="1383" y="90"/>
                  </a:cubicBezTo>
                  <a:cubicBezTo>
                    <a:pt x="1371" y="84"/>
                    <a:pt x="1371" y="84"/>
                    <a:pt x="1371" y="84"/>
                  </a:cubicBezTo>
                  <a:cubicBezTo>
                    <a:pt x="1368" y="93"/>
                    <a:pt x="1361" y="97"/>
                    <a:pt x="1352" y="97"/>
                  </a:cubicBezTo>
                  <a:cubicBezTo>
                    <a:pt x="1340" y="97"/>
                    <a:pt x="1331" y="89"/>
                    <a:pt x="1331" y="73"/>
                  </a:cubicBezTo>
                  <a:cubicBezTo>
                    <a:pt x="1385" y="73"/>
                    <a:pt x="1385" y="73"/>
                    <a:pt x="1385" y="73"/>
                  </a:cubicBezTo>
                  <a:cubicBezTo>
                    <a:pt x="1385" y="69"/>
                    <a:pt x="1385" y="69"/>
                    <a:pt x="1385" y="69"/>
                  </a:cubicBezTo>
                  <a:cubicBezTo>
                    <a:pt x="1385" y="48"/>
                    <a:pt x="1373" y="31"/>
                    <a:pt x="1352" y="31"/>
                  </a:cubicBezTo>
                  <a:moveTo>
                    <a:pt x="1270" y="44"/>
                  </a:moveTo>
                  <a:cubicBezTo>
                    <a:pt x="1281" y="44"/>
                    <a:pt x="1288" y="51"/>
                    <a:pt x="1289" y="62"/>
                  </a:cubicBezTo>
                  <a:cubicBezTo>
                    <a:pt x="1251" y="62"/>
                    <a:pt x="1251" y="62"/>
                    <a:pt x="1251" y="62"/>
                  </a:cubicBezTo>
                  <a:cubicBezTo>
                    <a:pt x="1253" y="51"/>
                    <a:pt x="1260" y="44"/>
                    <a:pt x="1270" y="44"/>
                  </a:cubicBezTo>
                  <a:moveTo>
                    <a:pt x="1271" y="31"/>
                  </a:moveTo>
                  <a:cubicBezTo>
                    <a:pt x="1249" y="31"/>
                    <a:pt x="1235" y="48"/>
                    <a:pt x="1235" y="71"/>
                  </a:cubicBezTo>
                  <a:cubicBezTo>
                    <a:pt x="1235" y="95"/>
                    <a:pt x="1250" y="111"/>
                    <a:pt x="1271" y="111"/>
                  </a:cubicBezTo>
                  <a:cubicBezTo>
                    <a:pt x="1287" y="111"/>
                    <a:pt x="1299" y="101"/>
                    <a:pt x="1302" y="90"/>
                  </a:cubicBezTo>
                  <a:cubicBezTo>
                    <a:pt x="1290" y="84"/>
                    <a:pt x="1290" y="84"/>
                    <a:pt x="1290" y="84"/>
                  </a:cubicBezTo>
                  <a:cubicBezTo>
                    <a:pt x="1287" y="93"/>
                    <a:pt x="1280" y="97"/>
                    <a:pt x="1271" y="97"/>
                  </a:cubicBezTo>
                  <a:cubicBezTo>
                    <a:pt x="1260" y="97"/>
                    <a:pt x="1251" y="89"/>
                    <a:pt x="1250" y="73"/>
                  </a:cubicBezTo>
                  <a:cubicBezTo>
                    <a:pt x="1304" y="73"/>
                    <a:pt x="1304" y="73"/>
                    <a:pt x="1304" y="73"/>
                  </a:cubicBezTo>
                  <a:cubicBezTo>
                    <a:pt x="1304" y="69"/>
                    <a:pt x="1304" y="69"/>
                    <a:pt x="1304" y="69"/>
                  </a:cubicBezTo>
                  <a:cubicBezTo>
                    <a:pt x="1305" y="48"/>
                    <a:pt x="1293" y="31"/>
                    <a:pt x="1271" y="31"/>
                  </a:cubicBezTo>
                  <a:moveTo>
                    <a:pt x="1182" y="97"/>
                  </a:moveTo>
                  <a:cubicBezTo>
                    <a:pt x="1169" y="97"/>
                    <a:pt x="1161" y="88"/>
                    <a:pt x="1161" y="71"/>
                  </a:cubicBezTo>
                  <a:cubicBezTo>
                    <a:pt x="1161" y="54"/>
                    <a:pt x="1169" y="44"/>
                    <a:pt x="1181" y="44"/>
                  </a:cubicBezTo>
                  <a:cubicBezTo>
                    <a:pt x="1194" y="44"/>
                    <a:pt x="1202" y="52"/>
                    <a:pt x="1204" y="67"/>
                  </a:cubicBezTo>
                  <a:cubicBezTo>
                    <a:pt x="1204" y="75"/>
                    <a:pt x="1204" y="75"/>
                    <a:pt x="1204" y="75"/>
                  </a:cubicBezTo>
                  <a:cubicBezTo>
                    <a:pt x="1202" y="90"/>
                    <a:pt x="1194" y="97"/>
                    <a:pt x="1182" y="97"/>
                  </a:cubicBezTo>
                  <a:moveTo>
                    <a:pt x="1204" y="4"/>
                  </a:moveTo>
                  <a:cubicBezTo>
                    <a:pt x="1204" y="42"/>
                    <a:pt x="1204" y="42"/>
                    <a:pt x="1204" y="42"/>
                  </a:cubicBezTo>
                  <a:cubicBezTo>
                    <a:pt x="1202" y="42"/>
                    <a:pt x="1202" y="42"/>
                    <a:pt x="1202" y="42"/>
                  </a:cubicBezTo>
                  <a:cubicBezTo>
                    <a:pt x="1198" y="36"/>
                    <a:pt x="1191" y="31"/>
                    <a:pt x="1179" y="31"/>
                  </a:cubicBezTo>
                  <a:cubicBezTo>
                    <a:pt x="1161" y="31"/>
                    <a:pt x="1145" y="46"/>
                    <a:pt x="1145" y="71"/>
                  </a:cubicBezTo>
                  <a:cubicBezTo>
                    <a:pt x="1145" y="95"/>
                    <a:pt x="1161" y="111"/>
                    <a:pt x="1179" y="111"/>
                  </a:cubicBezTo>
                  <a:cubicBezTo>
                    <a:pt x="1191" y="111"/>
                    <a:pt x="1199" y="106"/>
                    <a:pt x="1203" y="99"/>
                  </a:cubicBezTo>
                  <a:cubicBezTo>
                    <a:pt x="1204" y="99"/>
                    <a:pt x="1204" y="99"/>
                    <a:pt x="1204" y="99"/>
                  </a:cubicBezTo>
                  <a:cubicBezTo>
                    <a:pt x="1204" y="109"/>
                    <a:pt x="1204" y="109"/>
                    <a:pt x="1204" y="109"/>
                  </a:cubicBezTo>
                  <a:cubicBezTo>
                    <a:pt x="1219" y="109"/>
                    <a:pt x="1219" y="109"/>
                    <a:pt x="1219" y="109"/>
                  </a:cubicBezTo>
                  <a:cubicBezTo>
                    <a:pt x="1219" y="2"/>
                    <a:pt x="1219" y="2"/>
                    <a:pt x="1219" y="2"/>
                  </a:cubicBezTo>
                  <a:lnTo>
                    <a:pt x="1204" y="4"/>
                  </a:lnTo>
                  <a:close/>
                  <a:moveTo>
                    <a:pt x="1102" y="31"/>
                  </a:moveTo>
                  <a:cubicBezTo>
                    <a:pt x="1092" y="31"/>
                    <a:pt x="1084" y="36"/>
                    <a:pt x="1080" y="43"/>
                  </a:cubicBezTo>
                  <a:cubicBezTo>
                    <a:pt x="1078" y="43"/>
                    <a:pt x="1078" y="43"/>
                    <a:pt x="1078" y="43"/>
                  </a:cubicBezTo>
                  <a:cubicBezTo>
                    <a:pt x="1078" y="33"/>
                    <a:pt x="1078" y="33"/>
                    <a:pt x="1078" y="33"/>
                  </a:cubicBezTo>
                  <a:cubicBezTo>
                    <a:pt x="1064" y="33"/>
                    <a:pt x="1064" y="33"/>
                    <a:pt x="1064" y="33"/>
                  </a:cubicBezTo>
                  <a:cubicBezTo>
                    <a:pt x="1064" y="109"/>
                    <a:pt x="1064" y="109"/>
                    <a:pt x="1064" y="109"/>
                  </a:cubicBezTo>
                  <a:cubicBezTo>
                    <a:pt x="1079" y="109"/>
                    <a:pt x="1079" y="109"/>
                    <a:pt x="1079" y="109"/>
                  </a:cubicBezTo>
                  <a:cubicBezTo>
                    <a:pt x="1079" y="69"/>
                    <a:pt x="1079" y="69"/>
                    <a:pt x="1079" y="69"/>
                  </a:cubicBezTo>
                  <a:cubicBezTo>
                    <a:pt x="1079" y="60"/>
                    <a:pt x="1081" y="55"/>
                    <a:pt x="1084" y="52"/>
                  </a:cubicBezTo>
                  <a:cubicBezTo>
                    <a:pt x="1088" y="47"/>
                    <a:pt x="1093" y="45"/>
                    <a:pt x="1099" y="45"/>
                  </a:cubicBezTo>
                  <a:cubicBezTo>
                    <a:pt x="1109" y="45"/>
                    <a:pt x="1114" y="50"/>
                    <a:pt x="1114" y="64"/>
                  </a:cubicBezTo>
                  <a:cubicBezTo>
                    <a:pt x="1114" y="109"/>
                    <a:pt x="1114" y="109"/>
                    <a:pt x="1114" y="109"/>
                  </a:cubicBezTo>
                  <a:cubicBezTo>
                    <a:pt x="1129" y="109"/>
                    <a:pt x="1129" y="109"/>
                    <a:pt x="1129" y="109"/>
                  </a:cubicBezTo>
                  <a:cubicBezTo>
                    <a:pt x="1129" y="59"/>
                    <a:pt x="1129" y="59"/>
                    <a:pt x="1129" y="59"/>
                  </a:cubicBezTo>
                  <a:cubicBezTo>
                    <a:pt x="1129" y="38"/>
                    <a:pt x="1117" y="31"/>
                    <a:pt x="1102" y="31"/>
                  </a:cubicBezTo>
                  <a:moveTo>
                    <a:pt x="1028" y="33"/>
                  </a:moveTo>
                  <a:cubicBezTo>
                    <a:pt x="1028" y="73"/>
                    <a:pt x="1028" y="73"/>
                    <a:pt x="1028" y="73"/>
                  </a:cubicBezTo>
                  <a:cubicBezTo>
                    <a:pt x="1028" y="82"/>
                    <a:pt x="1026" y="87"/>
                    <a:pt x="1023" y="91"/>
                  </a:cubicBezTo>
                  <a:cubicBezTo>
                    <a:pt x="1019" y="95"/>
                    <a:pt x="1014" y="98"/>
                    <a:pt x="1008" y="98"/>
                  </a:cubicBezTo>
                  <a:cubicBezTo>
                    <a:pt x="998" y="98"/>
                    <a:pt x="992" y="92"/>
                    <a:pt x="992" y="79"/>
                  </a:cubicBezTo>
                  <a:cubicBezTo>
                    <a:pt x="992" y="33"/>
                    <a:pt x="992" y="33"/>
                    <a:pt x="992" y="33"/>
                  </a:cubicBezTo>
                  <a:cubicBezTo>
                    <a:pt x="977" y="33"/>
                    <a:pt x="977" y="33"/>
                    <a:pt x="977" y="33"/>
                  </a:cubicBezTo>
                  <a:cubicBezTo>
                    <a:pt x="977" y="84"/>
                    <a:pt x="977" y="84"/>
                    <a:pt x="977" y="84"/>
                  </a:cubicBezTo>
                  <a:cubicBezTo>
                    <a:pt x="977" y="104"/>
                    <a:pt x="990" y="111"/>
                    <a:pt x="1004" y="111"/>
                  </a:cubicBezTo>
                  <a:cubicBezTo>
                    <a:pt x="1014" y="111"/>
                    <a:pt x="1023" y="106"/>
                    <a:pt x="1027" y="99"/>
                  </a:cubicBezTo>
                  <a:cubicBezTo>
                    <a:pt x="1028" y="99"/>
                    <a:pt x="1028" y="99"/>
                    <a:pt x="1028" y="99"/>
                  </a:cubicBezTo>
                  <a:cubicBezTo>
                    <a:pt x="1029" y="109"/>
                    <a:pt x="1029" y="109"/>
                    <a:pt x="1029" y="109"/>
                  </a:cubicBezTo>
                  <a:cubicBezTo>
                    <a:pt x="1043" y="109"/>
                    <a:pt x="1043" y="109"/>
                    <a:pt x="1043" y="109"/>
                  </a:cubicBezTo>
                  <a:cubicBezTo>
                    <a:pt x="1043" y="33"/>
                    <a:pt x="1043" y="33"/>
                    <a:pt x="1043" y="33"/>
                  </a:cubicBezTo>
                  <a:lnTo>
                    <a:pt x="1028" y="33"/>
                  </a:lnTo>
                  <a:close/>
                  <a:moveTo>
                    <a:pt x="892" y="24"/>
                  </a:moveTo>
                  <a:cubicBezTo>
                    <a:pt x="906" y="24"/>
                    <a:pt x="906" y="24"/>
                    <a:pt x="906" y="24"/>
                  </a:cubicBezTo>
                  <a:cubicBezTo>
                    <a:pt x="934" y="24"/>
                    <a:pt x="944" y="36"/>
                    <a:pt x="944" y="59"/>
                  </a:cubicBezTo>
                  <a:cubicBezTo>
                    <a:pt x="944" y="83"/>
                    <a:pt x="934" y="95"/>
                    <a:pt x="906" y="95"/>
                  </a:cubicBezTo>
                  <a:cubicBezTo>
                    <a:pt x="892" y="95"/>
                    <a:pt x="892" y="95"/>
                    <a:pt x="892" y="95"/>
                  </a:cubicBezTo>
                  <a:lnTo>
                    <a:pt x="892" y="24"/>
                  </a:lnTo>
                  <a:close/>
                  <a:moveTo>
                    <a:pt x="907" y="10"/>
                  </a:moveTo>
                  <a:cubicBezTo>
                    <a:pt x="876" y="10"/>
                    <a:pt x="876" y="10"/>
                    <a:pt x="876" y="10"/>
                  </a:cubicBezTo>
                  <a:cubicBezTo>
                    <a:pt x="876" y="109"/>
                    <a:pt x="876" y="109"/>
                    <a:pt x="876" y="109"/>
                  </a:cubicBezTo>
                  <a:cubicBezTo>
                    <a:pt x="907" y="109"/>
                    <a:pt x="907" y="109"/>
                    <a:pt x="907" y="109"/>
                  </a:cubicBezTo>
                  <a:cubicBezTo>
                    <a:pt x="944" y="109"/>
                    <a:pt x="960" y="90"/>
                    <a:pt x="960" y="59"/>
                  </a:cubicBezTo>
                  <a:cubicBezTo>
                    <a:pt x="960" y="29"/>
                    <a:pt x="944" y="10"/>
                    <a:pt x="907" y="10"/>
                  </a:cubicBezTo>
                  <a:moveTo>
                    <a:pt x="821" y="15"/>
                  </a:moveTo>
                  <a:cubicBezTo>
                    <a:pt x="825" y="15"/>
                    <a:pt x="828" y="16"/>
                    <a:pt x="831" y="17"/>
                  </a:cubicBezTo>
                  <a:cubicBezTo>
                    <a:pt x="831" y="3"/>
                    <a:pt x="831" y="3"/>
                    <a:pt x="831" y="3"/>
                  </a:cubicBezTo>
                  <a:cubicBezTo>
                    <a:pt x="828" y="2"/>
                    <a:pt x="825" y="1"/>
                    <a:pt x="820" y="1"/>
                  </a:cubicBezTo>
                  <a:cubicBezTo>
                    <a:pt x="807" y="1"/>
                    <a:pt x="792" y="7"/>
                    <a:pt x="792" y="30"/>
                  </a:cubicBezTo>
                  <a:cubicBezTo>
                    <a:pt x="792" y="33"/>
                    <a:pt x="792" y="33"/>
                    <a:pt x="792" y="33"/>
                  </a:cubicBezTo>
                  <a:cubicBezTo>
                    <a:pt x="780" y="33"/>
                    <a:pt x="780" y="33"/>
                    <a:pt x="780" y="33"/>
                  </a:cubicBezTo>
                  <a:cubicBezTo>
                    <a:pt x="780" y="46"/>
                    <a:pt x="780" y="46"/>
                    <a:pt x="780" y="46"/>
                  </a:cubicBezTo>
                  <a:cubicBezTo>
                    <a:pt x="792" y="46"/>
                    <a:pt x="792" y="46"/>
                    <a:pt x="792" y="46"/>
                  </a:cubicBezTo>
                  <a:cubicBezTo>
                    <a:pt x="792" y="109"/>
                    <a:pt x="792" y="109"/>
                    <a:pt x="792" y="109"/>
                  </a:cubicBezTo>
                  <a:cubicBezTo>
                    <a:pt x="807" y="109"/>
                    <a:pt x="807" y="109"/>
                    <a:pt x="807" y="109"/>
                  </a:cubicBezTo>
                  <a:cubicBezTo>
                    <a:pt x="807" y="46"/>
                    <a:pt x="807" y="46"/>
                    <a:pt x="807" y="46"/>
                  </a:cubicBezTo>
                  <a:cubicBezTo>
                    <a:pt x="828" y="46"/>
                    <a:pt x="828" y="46"/>
                    <a:pt x="828" y="46"/>
                  </a:cubicBezTo>
                  <a:cubicBezTo>
                    <a:pt x="828" y="33"/>
                    <a:pt x="828" y="33"/>
                    <a:pt x="828" y="33"/>
                  </a:cubicBezTo>
                  <a:cubicBezTo>
                    <a:pt x="807" y="33"/>
                    <a:pt x="807" y="33"/>
                    <a:pt x="807" y="33"/>
                  </a:cubicBezTo>
                  <a:cubicBezTo>
                    <a:pt x="807" y="31"/>
                    <a:pt x="807" y="31"/>
                    <a:pt x="807" y="31"/>
                  </a:cubicBezTo>
                  <a:cubicBezTo>
                    <a:pt x="807" y="20"/>
                    <a:pt x="812" y="15"/>
                    <a:pt x="821" y="15"/>
                  </a:cubicBezTo>
                  <a:moveTo>
                    <a:pt x="756" y="71"/>
                  </a:moveTo>
                  <a:cubicBezTo>
                    <a:pt x="756" y="88"/>
                    <a:pt x="748" y="97"/>
                    <a:pt x="734" y="97"/>
                  </a:cubicBezTo>
                  <a:cubicBezTo>
                    <a:pt x="721" y="97"/>
                    <a:pt x="713" y="88"/>
                    <a:pt x="713" y="71"/>
                  </a:cubicBezTo>
                  <a:cubicBezTo>
                    <a:pt x="713" y="54"/>
                    <a:pt x="721" y="44"/>
                    <a:pt x="734" y="44"/>
                  </a:cubicBezTo>
                  <a:cubicBezTo>
                    <a:pt x="748" y="44"/>
                    <a:pt x="756" y="54"/>
                    <a:pt x="756" y="71"/>
                  </a:cubicBezTo>
                  <a:moveTo>
                    <a:pt x="771" y="71"/>
                  </a:moveTo>
                  <a:cubicBezTo>
                    <a:pt x="771" y="47"/>
                    <a:pt x="756" y="31"/>
                    <a:pt x="734" y="31"/>
                  </a:cubicBezTo>
                  <a:cubicBezTo>
                    <a:pt x="712" y="31"/>
                    <a:pt x="697" y="47"/>
                    <a:pt x="697" y="71"/>
                  </a:cubicBezTo>
                  <a:cubicBezTo>
                    <a:pt x="697" y="95"/>
                    <a:pt x="712" y="111"/>
                    <a:pt x="734" y="111"/>
                  </a:cubicBezTo>
                  <a:cubicBezTo>
                    <a:pt x="756" y="111"/>
                    <a:pt x="771" y="95"/>
                    <a:pt x="771" y="71"/>
                  </a:cubicBezTo>
                  <a:moveTo>
                    <a:pt x="656" y="33"/>
                  </a:moveTo>
                  <a:cubicBezTo>
                    <a:pt x="640" y="33"/>
                    <a:pt x="640" y="33"/>
                    <a:pt x="640" y="33"/>
                  </a:cubicBezTo>
                  <a:cubicBezTo>
                    <a:pt x="619" y="93"/>
                    <a:pt x="619" y="93"/>
                    <a:pt x="619" y="93"/>
                  </a:cubicBezTo>
                  <a:cubicBezTo>
                    <a:pt x="599" y="33"/>
                    <a:pt x="599" y="33"/>
                    <a:pt x="599" y="33"/>
                  </a:cubicBezTo>
                  <a:cubicBezTo>
                    <a:pt x="582" y="33"/>
                    <a:pt x="582" y="33"/>
                    <a:pt x="582" y="33"/>
                  </a:cubicBezTo>
                  <a:cubicBezTo>
                    <a:pt x="611" y="110"/>
                    <a:pt x="611" y="110"/>
                    <a:pt x="611" y="110"/>
                  </a:cubicBezTo>
                  <a:cubicBezTo>
                    <a:pt x="601" y="137"/>
                    <a:pt x="601" y="137"/>
                    <a:pt x="601" y="137"/>
                  </a:cubicBezTo>
                  <a:cubicBezTo>
                    <a:pt x="616" y="137"/>
                    <a:pt x="616" y="137"/>
                    <a:pt x="616" y="137"/>
                  </a:cubicBezTo>
                  <a:lnTo>
                    <a:pt x="656" y="33"/>
                  </a:lnTo>
                  <a:close/>
                  <a:moveTo>
                    <a:pt x="556" y="81"/>
                  </a:moveTo>
                  <a:cubicBezTo>
                    <a:pt x="556" y="46"/>
                    <a:pt x="556" y="46"/>
                    <a:pt x="556" y="46"/>
                  </a:cubicBezTo>
                  <a:cubicBezTo>
                    <a:pt x="575" y="46"/>
                    <a:pt x="575" y="46"/>
                    <a:pt x="575" y="46"/>
                  </a:cubicBezTo>
                  <a:cubicBezTo>
                    <a:pt x="575" y="33"/>
                    <a:pt x="575" y="33"/>
                    <a:pt x="575" y="33"/>
                  </a:cubicBezTo>
                  <a:cubicBezTo>
                    <a:pt x="556" y="33"/>
                    <a:pt x="556" y="33"/>
                    <a:pt x="556" y="33"/>
                  </a:cubicBezTo>
                  <a:cubicBezTo>
                    <a:pt x="556" y="13"/>
                    <a:pt x="556" y="13"/>
                    <a:pt x="556" y="13"/>
                  </a:cubicBezTo>
                  <a:cubicBezTo>
                    <a:pt x="541" y="14"/>
                    <a:pt x="541" y="14"/>
                    <a:pt x="541" y="14"/>
                  </a:cubicBezTo>
                  <a:cubicBezTo>
                    <a:pt x="541" y="33"/>
                    <a:pt x="541" y="33"/>
                    <a:pt x="541" y="33"/>
                  </a:cubicBezTo>
                  <a:cubicBezTo>
                    <a:pt x="531" y="33"/>
                    <a:pt x="531" y="33"/>
                    <a:pt x="531" y="33"/>
                  </a:cubicBezTo>
                  <a:cubicBezTo>
                    <a:pt x="531" y="46"/>
                    <a:pt x="531" y="46"/>
                    <a:pt x="531" y="46"/>
                  </a:cubicBezTo>
                  <a:cubicBezTo>
                    <a:pt x="541" y="46"/>
                    <a:pt x="541" y="46"/>
                    <a:pt x="541" y="46"/>
                  </a:cubicBezTo>
                  <a:cubicBezTo>
                    <a:pt x="541" y="82"/>
                    <a:pt x="541" y="82"/>
                    <a:pt x="541" y="82"/>
                  </a:cubicBezTo>
                  <a:cubicBezTo>
                    <a:pt x="541" y="104"/>
                    <a:pt x="555" y="110"/>
                    <a:pt x="568" y="110"/>
                  </a:cubicBezTo>
                  <a:cubicBezTo>
                    <a:pt x="573" y="110"/>
                    <a:pt x="576" y="110"/>
                    <a:pt x="579" y="109"/>
                  </a:cubicBezTo>
                  <a:cubicBezTo>
                    <a:pt x="579" y="95"/>
                    <a:pt x="579" y="95"/>
                    <a:pt x="579" y="95"/>
                  </a:cubicBezTo>
                  <a:cubicBezTo>
                    <a:pt x="576" y="96"/>
                    <a:pt x="573" y="96"/>
                    <a:pt x="569" y="96"/>
                  </a:cubicBezTo>
                  <a:cubicBezTo>
                    <a:pt x="561" y="96"/>
                    <a:pt x="556" y="92"/>
                    <a:pt x="556" y="81"/>
                  </a:cubicBezTo>
                  <a:moveTo>
                    <a:pt x="518" y="33"/>
                  </a:moveTo>
                  <a:cubicBezTo>
                    <a:pt x="503" y="33"/>
                    <a:pt x="503" y="33"/>
                    <a:pt x="503" y="33"/>
                  </a:cubicBezTo>
                  <a:cubicBezTo>
                    <a:pt x="503" y="109"/>
                    <a:pt x="503" y="109"/>
                    <a:pt x="503" y="109"/>
                  </a:cubicBezTo>
                  <a:cubicBezTo>
                    <a:pt x="518" y="109"/>
                    <a:pt x="518" y="109"/>
                    <a:pt x="518" y="109"/>
                  </a:cubicBezTo>
                  <a:lnTo>
                    <a:pt x="518" y="33"/>
                  </a:lnTo>
                  <a:close/>
                  <a:moveTo>
                    <a:pt x="520" y="10"/>
                  </a:moveTo>
                  <a:cubicBezTo>
                    <a:pt x="520" y="5"/>
                    <a:pt x="516" y="0"/>
                    <a:pt x="511" y="0"/>
                  </a:cubicBezTo>
                  <a:cubicBezTo>
                    <a:pt x="505" y="0"/>
                    <a:pt x="501" y="5"/>
                    <a:pt x="501" y="10"/>
                  </a:cubicBezTo>
                  <a:cubicBezTo>
                    <a:pt x="501" y="16"/>
                    <a:pt x="505" y="20"/>
                    <a:pt x="511" y="20"/>
                  </a:cubicBezTo>
                  <a:cubicBezTo>
                    <a:pt x="516" y="20"/>
                    <a:pt x="520" y="16"/>
                    <a:pt x="520" y="10"/>
                  </a:cubicBezTo>
                  <a:moveTo>
                    <a:pt x="436" y="86"/>
                  </a:moveTo>
                  <a:cubicBezTo>
                    <a:pt x="427" y="95"/>
                    <a:pt x="427" y="95"/>
                    <a:pt x="427" y="95"/>
                  </a:cubicBezTo>
                  <a:cubicBezTo>
                    <a:pt x="432" y="103"/>
                    <a:pt x="442" y="111"/>
                    <a:pt x="457" y="111"/>
                  </a:cubicBezTo>
                  <a:cubicBezTo>
                    <a:pt x="474" y="111"/>
                    <a:pt x="487" y="101"/>
                    <a:pt x="487" y="87"/>
                  </a:cubicBezTo>
                  <a:cubicBezTo>
                    <a:pt x="487" y="72"/>
                    <a:pt x="475" y="67"/>
                    <a:pt x="461" y="64"/>
                  </a:cubicBezTo>
                  <a:cubicBezTo>
                    <a:pt x="452" y="61"/>
                    <a:pt x="445" y="59"/>
                    <a:pt x="445" y="52"/>
                  </a:cubicBezTo>
                  <a:cubicBezTo>
                    <a:pt x="445" y="47"/>
                    <a:pt x="449" y="44"/>
                    <a:pt x="457" y="44"/>
                  </a:cubicBezTo>
                  <a:cubicBezTo>
                    <a:pt x="465" y="44"/>
                    <a:pt x="473" y="49"/>
                    <a:pt x="477" y="54"/>
                  </a:cubicBezTo>
                  <a:cubicBezTo>
                    <a:pt x="486" y="44"/>
                    <a:pt x="486" y="44"/>
                    <a:pt x="486" y="44"/>
                  </a:cubicBezTo>
                  <a:cubicBezTo>
                    <a:pt x="479" y="36"/>
                    <a:pt x="469" y="31"/>
                    <a:pt x="457" y="31"/>
                  </a:cubicBezTo>
                  <a:cubicBezTo>
                    <a:pt x="441" y="31"/>
                    <a:pt x="430" y="40"/>
                    <a:pt x="430" y="53"/>
                  </a:cubicBezTo>
                  <a:cubicBezTo>
                    <a:pt x="430" y="67"/>
                    <a:pt x="441" y="73"/>
                    <a:pt x="455" y="76"/>
                  </a:cubicBezTo>
                  <a:cubicBezTo>
                    <a:pt x="466" y="79"/>
                    <a:pt x="472" y="82"/>
                    <a:pt x="472" y="88"/>
                  </a:cubicBezTo>
                  <a:cubicBezTo>
                    <a:pt x="472" y="94"/>
                    <a:pt x="466" y="98"/>
                    <a:pt x="458" y="98"/>
                  </a:cubicBezTo>
                  <a:cubicBezTo>
                    <a:pt x="447" y="98"/>
                    <a:pt x="439" y="92"/>
                    <a:pt x="436" y="86"/>
                  </a:cubicBezTo>
                  <a:moveTo>
                    <a:pt x="417" y="31"/>
                  </a:moveTo>
                  <a:cubicBezTo>
                    <a:pt x="408" y="31"/>
                    <a:pt x="400" y="36"/>
                    <a:pt x="397" y="44"/>
                  </a:cubicBezTo>
                  <a:cubicBezTo>
                    <a:pt x="395" y="44"/>
                    <a:pt x="395" y="44"/>
                    <a:pt x="395" y="44"/>
                  </a:cubicBezTo>
                  <a:cubicBezTo>
                    <a:pt x="395" y="33"/>
                    <a:pt x="395" y="33"/>
                    <a:pt x="395" y="33"/>
                  </a:cubicBezTo>
                  <a:cubicBezTo>
                    <a:pt x="381" y="33"/>
                    <a:pt x="381" y="33"/>
                    <a:pt x="381" y="33"/>
                  </a:cubicBezTo>
                  <a:cubicBezTo>
                    <a:pt x="381" y="109"/>
                    <a:pt x="381" y="109"/>
                    <a:pt x="381" y="109"/>
                  </a:cubicBezTo>
                  <a:cubicBezTo>
                    <a:pt x="396" y="109"/>
                    <a:pt x="396" y="109"/>
                    <a:pt x="396" y="109"/>
                  </a:cubicBezTo>
                  <a:cubicBezTo>
                    <a:pt x="396" y="66"/>
                    <a:pt x="396" y="66"/>
                    <a:pt x="396" y="66"/>
                  </a:cubicBezTo>
                  <a:cubicBezTo>
                    <a:pt x="396" y="53"/>
                    <a:pt x="404" y="46"/>
                    <a:pt x="415" y="46"/>
                  </a:cubicBezTo>
                  <a:cubicBezTo>
                    <a:pt x="417" y="46"/>
                    <a:pt x="419" y="46"/>
                    <a:pt x="420" y="47"/>
                  </a:cubicBezTo>
                  <a:cubicBezTo>
                    <a:pt x="421" y="32"/>
                    <a:pt x="421" y="32"/>
                    <a:pt x="421" y="32"/>
                  </a:cubicBezTo>
                  <a:cubicBezTo>
                    <a:pt x="420" y="31"/>
                    <a:pt x="419" y="31"/>
                    <a:pt x="417" y="31"/>
                  </a:cubicBezTo>
                  <a:moveTo>
                    <a:pt x="331" y="44"/>
                  </a:moveTo>
                  <a:cubicBezTo>
                    <a:pt x="341" y="44"/>
                    <a:pt x="348" y="51"/>
                    <a:pt x="349" y="62"/>
                  </a:cubicBezTo>
                  <a:cubicBezTo>
                    <a:pt x="311" y="62"/>
                    <a:pt x="311" y="62"/>
                    <a:pt x="311" y="62"/>
                  </a:cubicBezTo>
                  <a:cubicBezTo>
                    <a:pt x="313" y="51"/>
                    <a:pt x="321" y="44"/>
                    <a:pt x="331" y="44"/>
                  </a:cubicBezTo>
                  <a:moveTo>
                    <a:pt x="331" y="31"/>
                  </a:moveTo>
                  <a:cubicBezTo>
                    <a:pt x="309" y="31"/>
                    <a:pt x="295" y="48"/>
                    <a:pt x="295" y="71"/>
                  </a:cubicBezTo>
                  <a:cubicBezTo>
                    <a:pt x="295" y="95"/>
                    <a:pt x="310" y="111"/>
                    <a:pt x="331" y="111"/>
                  </a:cubicBezTo>
                  <a:cubicBezTo>
                    <a:pt x="347" y="111"/>
                    <a:pt x="359" y="101"/>
                    <a:pt x="363" y="90"/>
                  </a:cubicBezTo>
                  <a:cubicBezTo>
                    <a:pt x="351" y="84"/>
                    <a:pt x="351" y="84"/>
                    <a:pt x="351" y="84"/>
                  </a:cubicBezTo>
                  <a:cubicBezTo>
                    <a:pt x="347" y="93"/>
                    <a:pt x="340" y="97"/>
                    <a:pt x="331" y="97"/>
                  </a:cubicBezTo>
                  <a:cubicBezTo>
                    <a:pt x="320" y="97"/>
                    <a:pt x="311" y="89"/>
                    <a:pt x="310" y="73"/>
                  </a:cubicBezTo>
                  <a:cubicBezTo>
                    <a:pt x="364" y="73"/>
                    <a:pt x="364" y="73"/>
                    <a:pt x="364" y="73"/>
                  </a:cubicBezTo>
                  <a:cubicBezTo>
                    <a:pt x="364" y="69"/>
                    <a:pt x="364" y="69"/>
                    <a:pt x="364" y="69"/>
                  </a:cubicBezTo>
                  <a:cubicBezTo>
                    <a:pt x="365" y="48"/>
                    <a:pt x="353" y="31"/>
                    <a:pt x="331" y="31"/>
                  </a:cubicBezTo>
                  <a:moveTo>
                    <a:pt x="273" y="33"/>
                  </a:moveTo>
                  <a:cubicBezTo>
                    <a:pt x="253" y="93"/>
                    <a:pt x="253" y="93"/>
                    <a:pt x="253" y="93"/>
                  </a:cubicBezTo>
                  <a:cubicBezTo>
                    <a:pt x="232" y="33"/>
                    <a:pt x="232" y="33"/>
                    <a:pt x="232" y="33"/>
                  </a:cubicBezTo>
                  <a:cubicBezTo>
                    <a:pt x="215" y="33"/>
                    <a:pt x="215" y="33"/>
                    <a:pt x="215" y="33"/>
                  </a:cubicBezTo>
                  <a:cubicBezTo>
                    <a:pt x="244" y="109"/>
                    <a:pt x="244" y="109"/>
                    <a:pt x="244" y="109"/>
                  </a:cubicBezTo>
                  <a:cubicBezTo>
                    <a:pt x="260" y="109"/>
                    <a:pt x="260" y="109"/>
                    <a:pt x="260" y="109"/>
                  </a:cubicBezTo>
                  <a:cubicBezTo>
                    <a:pt x="289" y="33"/>
                    <a:pt x="289" y="33"/>
                    <a:pt x="289" y="33"/>
                  </a:cubicBezTo>
                  <a:lnTo>
                    <a:pt x="273" y="33"/>
                  </a:lnTo>
                  <a:close/>
                  <a:moveTo>
                    <a:pt x="202" y="33"/>
                  </a:moveTo>
                  <a:cubicBezTo>
                    <a:pt x="187" y="33"/>
                    <a:pt x="187" y="33"/>
                    <a:pt x="187" y="33"/>
                  </a:cubicBezTo>
                  <a:cubicBezTo>
                    <a:pt x="187" y="109"/>
                    <a:pt x="187" y="109"/>
                    <a:pt x="187" y="109"/>
                  </a:cubicBezTo>
                  <a:cubicBezTo>
                    <a:pt x="202" y="109"/>
                    <a:pt x="202" y="109"/>
                    <a:pt x="202" y="109"/>
                  </a:cubicBezTo>
                  <a:lnTo>
                    <a:pt x="202" y="33"/>
                  </a:lnTo>
                  <a:close/>
                  <a:moveTo>
                    <a:pt x="204" y="10"/>
                  </a:moveTo>
                  <a:cubicBezTo>
                    <a:pt x="204" y="5"/>
                    <a:pt x="200" y="0"/>
                    <a:pt x="194" y="0"/>
                  </a:cubicBezTo>
                  <a:cubicBezTo>
                    <a:pt x="189" y="0"/>
                    <a:pt x="184" y="5"/>
                    <a:pt x="184" y="10"/>
                  </a:cubicBezTo>
                  <a:cubicBezTo>
                    <a:pt x="184" y="16"/>
                    <a:pt x="189" y="20"/>
                    <a:pt x="194" y="20"/>
                  </a:cubicBezTo>
                  <a:cubicBezTo>
                    <a:pt x="200" y="20"/>
                    <a:pt x="204" y="16"/>
                    <a:pt x="204" y="10"/>
                  </a:cubicBezTo>
                  <a:moveTo>
                    <a:pt x="139" y="31"/>
                  </a:moveTo>
                  <a:cubicBezTo>
                    <a:pt x="129" y="31"/>
                    <a:pt x="121" y="36"/>
                    <a:pt x="117" y="43"/>
                  </a:cubicBezTo>
                  <a:cubicBezTo>
                    <a:pt x="115" y="43"/>
                    <a:pt x="115" y="43"/>
                    <a:pt x="115" y="43"/>
                  </a:cubicBezTo>
                  <a:cubicBezTo>
                    <a:pt x="115" y="33"/>
                    <a:pt x="115" y="33"/>
                    <a:pt x="115" y="33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109"/>
                    <a:pt x="101" y="109"/>
                    <a:pt x="101" y="109"/>
                  </a:cubicBezTo>
                  <a:cubicBezTo>
                    <a:pt x="116" y="109"/>
                    <a:pt x="116" y="109"/>
                    <a:pt x="116" y="109"/>
                  </a:cubicBezTo>
                  <a:cubicBezTo>
                    <a:pt x="116" y="69"/>
                    <a:pt x="116" y="69"/>
                    <a:pt x="116" y="69"/>
                  </a:cubicBezTo>
                  <a:cubicBezTo>
                    <a:pt x="116" y="60"/>
                    <a:pt x="118" y="55"/>
                    <a:pt x="121" y="52"/>
                  </a:cubicBezTo>
                  <a:cubicBezTo>
                    <a:pt x="124" y="47"/>
                    <a:pt x="130" y="45"/>
                    <a:pt x="136" y="45"/>
                  </a:cubicBezTo>
                  <a:cubicBezTo>
                    <a:pt x="146" y="45"/>
                    <a:pt x="151" y="50"/>
                    <a:pt x="151" y="64"/>
                  </a:cubicBezTo>
                  <a:cubicBezTo>
                    <a:pt x="151" y="109"/>
                    <a:pt x="151" y="109"/>
                    <a:pt x="151" y="109"/>
                  </a:cubicBezTo>
                  <a:cubicBezTo>
                    <a:pt x="166" y="109"/>
                    <a:pt x="166" y="109"/>
                    <a:pt x="166" y="109"/>
                  </a:cubicBezTo>
                  <a:cubicBezTo>
                    <a:pt x="166" y="59"/>
                    <a:pt x="166" y="59"/>
                    <a:pt x="166" y="59"/>
                  </a:cubicBezTo>
                  <a:cubicBezTo>
                    <a:pt x="166" y="38"/>
                    <a:pt x="154" y="31"/>
                    <a:pt x="139" y="31"/>
                  </a:cubicBezTo>
                  <a:moveTo>
                    <a:pt x="16" y="69"/>
                  </a:moveTo>
                  <a:cubicBezTo>
                    <a:pt x="16" y="10"/>
                    <a:pt x="16" y="10"/>
                    <a:pt x="16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96"/>
                    <a:pt x="13" y="112"/>
                    <a:pt x="39" y="112"/>
                  </a:cubicBezTo>
                  <a:cubicBezTo>
                    <a:pt x="66" y="112"/>
                    <a:pt x="79" y="96"/>
                    <a:pt x="79" y="69"/>
                  </a:cubicBezTo>
                  <a:cubicBezTo>
                    <a:pt x="79" y="10"/>
                    <a:pt x="79" y="10"/>
                    <a:pt x="79" y="10"/>
                  </a:cubicBezTo>
                  <a:cubicBezTo>
                    <a:pt x="63" y="10"/>
                    <a:pt x="63" y="10"/>
                    <a:pt x="63" y="10"/>
                  </a:cubicBezTo>
                  <a:cubicBezTo>
                    <a:pt x="63" y="69"/>
                    <a:pt x="63" y="69"/>
                    <a:pt x="63" y="69"/>
                  </a:cubicBezTo>
                  <a:cubicBezTo>
                    <a:pt x="63" y="88"/>
                    <a:pt x="57" y="98"/>
                    <a:pt x="39" y="98"/>
                  </a:cubicBezTo>
                  <a:cubicBezTo>
                    <a:pt x="22" y="98"/>
                    <a:pt x="16" y="88"/>
                    <a:pt x="16" y="69"/>
                  </a:cubicBezTo>
                </a:path>
              </a:pathLst>
            </a:custGeom>
            <a:solidFill>
              <a:srgbClr val="8EA3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809121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Life Sc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3304565" y="4281818"/>
            <a:ext cx="5553296" cy="701041"/>
          </a:xfrm>
        </p:spPr>
        <p:txBody>
          <a:bodyPr tIns="0" bIns="0" anchor="ctr" anchorCtr="0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3" name="Title 1"/>
          <p:cNvSpPr>
            <a:spLocks noGrp="1"/>
          </p:cNvSpPr>
          <p:nvPr>
            <p:ph type="ctrTitle"/>
          </p:nvPr>
        </p:nvSpPr>
        <p:spPr>
          <a:xfrm>
            <a:off x="3304565" y="3109299"/>
            <a:ext cx="5553296" cy="1145597"/>
          </a:xfrm>
        </p:spPr>
        <p:txBody>
          <a:bodyPr tIns="0" bIns="0"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304565" y="4982859"/>
            <a:ext cx="5553296" cy="293159"/>
          </a:xfrm>
        </p:spPr>
        <p:txBody>
          <a:bodyPr anchor="ctr" anchorCtr="0">
            <a:normAutofit/>
          </a:bodyPr>
          <a:lstStyle>
            <a:lvl1pPr>
              <a:defRPr sz="1400" baseline="0"/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insert date</a:t>
            </a:r>
          </a:p>
        </p:txBody>
      </p:sp>
      <p:sp>
        <p:nvSpPr>
          <p:cNvPr id="50" name="Picture Placeholder 49"/>
          <p:cNvSpPr>
            <a:spLocks noGrp="1"/>
          </p:cNvSpPr>
          <p:nvPr>
            <p:ph type="pic" sz="quarter" idx="21"/>
          </p:nvPr>
        </p:nvSpPr>
        <p:spPr>
          <a:xfrm>
            <a:off x="531850" y="1108039"/>
            <a:ext cx="8663517" cy="4604273"/>
          </a:xfrm>
          <a:custGeom>
            <a:avLst/>
            <a:gdLst>
              <a:gd name="connsiteX0" fmla="*/ 0 w 6497638"/>
              <a:gd name="connsiteY0" fmla="*/ 0 h 4604273"/>
              <a:gd name="connsiteX1" fmla="*/ 6497638 w 6497638"/>
              <a:gd name="connsiteY1" fmla="*/ 0 h 4604273"/>
              <a:gd name="connsiteX2" fmla="*/ 6497638 w 6497638"/>
              <a:gd name="connsiteY2" fmla="*/ 646150 h 4604273"/>
              <a:gd name="connsiteX3" fmla="*/ 2699316 w 6497638"/>
              <a:gd name="connsiteY3" fmla="*/ 646150 h 4604273"/>
              <a:gd name="connsiteX4" fmla="*/ 2699316 w 6497638"/>
              <a:gd name="connsiteY4" fmla="*/ 976794 h 4604273"/>
              <a:gd name="connsiteX5" fmla="*/ 1870774 w 6497638"/>
              <a:gd name="connsiteY5" fmla="*/ 976794 h 4604273"/>
              <a:gd name="connsiteX6" fmla="*/ 1870774 w 6497638"/>
              <a:gd name="connsiteY6" fmla="*/ 4414938 h 4604273"/>
              <a:gd name="connsiteX7" fmla="*/ 2699316 w 6497638"/>
              <a:gd name="connsiteY7" fmla="*/ 4414938 h 4604273"/>
              <a:gd name="connsiteX8" fmla="*/ 2699316 w 6497638"/>
              <a:gd name="connsiteY8" fmla="*/ 4604273 h 4604273"/>
              <a:gd name="connsiteX9" fmla="*/ 0 w 6497638"/>
              <a:gd name="connsiteY9" fmla="*/ 4604273 h 4604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497638" h="4604273">
                <a:moveTo>
                  <a:pt x="0" y="0"/>
                </a:moveTo>
                <a:lnTo>
                  <a:pt x="6497638" y="0"/>
                </a:lnTo>
                <a:lnTo>
                  <a:pt x="6497638" y="646150"/>
                </a:lnTo>
                <a:lnTo>
                  <a:pt x="2699316" y="646150"/>
                </a:lnTo>
                <a:lnTo>
                  <a:pt x="2699316" y="976794"/>
                </a:lnTo>
                <a:lnTo>
                  <a:pt x="1870774" y="976794"/>
                </a:lnTo>
                <a:lnTo>
                  <a:pt x="1870774" y="4414938"/>
                </a:lnTo>
                <a:lnTo>
                  <a:pt x="2699316" y="4414938"/>
                </a:lnTo>
                <a:lnTo>
                  <a:pt x="2699316" y="4604273"/>
                </a:lnTo>
                <a:lnTo>
                  <a:pt x="0" y="460427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6" name="Picture Placeholder 45"/>
          <p:cNvSpPr>
            <a:spLocks noGrp="1"/>
          </p:cNvSpPr>
          <p:nvPr>
            <p:ph type="pic" sz="quarter" idx="20"/>
          </p:nvPr>
        </p:nvSpPr>
        <p:spPr>
          <a:xfrm>
            <a:off x="4130937" y="1754189"/>
            <a:ext cx="8067600" cy="4524375"/>
          </a:xfrm>
          <a:custGeom>
            <a:avLst/>
            <a:gdLst>
              <a:gd name="connsiteX0" fmla="*/ 0 w 6045797"/>
              <a:gd name="connsiteY0" fmla="*/ 0 h 4524375"/>
              <a:gd name="connsiteX1" fmla="*/ 6045797 w 6045797"/>
              <a:gd name="connsiteY1" fmla="*/ 0 h 4524375"/>
              <a:gd name="connsiteX2" fmla="*/ 6045797 w 6045797"/>
              <a:gd name="connsiteY2" fmla="*/ 4524375 h 4524375"/>
              <a:gd name="connsiteX3" fmla="*/ 0 w 6045797"/>
              <a:gd name="connsiteY3" fmla="*/ 4524375 h 4524375"/>
              <a:gd name="connsiteX4" fmla="*/ 0 w 6045797"/>
              <a:gd name="connsiteY4" fmla="*/ 3768788 h 4524375"/>
              <a:gd name="connsiteX5" fmla="*/ 3798322 w 6045797"/>
              <a:gd name="connsiteY5" fmla="*/ 3768788 h 4524375"/>
              <a:gd name="connsiteX6" fmla="*/ 3798322 w 6045797"/>
              <a:gd name="connsiteY6" fmla="*/ 330644 h 4524375"/>
              <a:gd name="connsiteX7" fmla="*/ 0 w 6045797"/>
              <a:gd name="connsiteY7" fmla="*/ 330644 h 4524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45797" h="4524375">
                <a:moveTo>
                  <a:pt x="0" y="0"/>
                </a:moveTo>
                <a:lnTo>
                  <a:pt x="6045797" y="0"/>
                </a:lnTo>
                <a:lnTo>
                  <a:pt x="6045797" y="4524375"/>
                </a:lnTo>
                <a:lnTo>
                  <a:pt x="0" y="4524375"/>
                </a:lnTo>
                <a:lnTo>
                  <a:pt x="0" y="3768788"/>
                </a:lnTo>
                <a:lnTo>
                  <a:pt x="3798322" y="3768788"/>
                </a:lnTo>
                <a:lnTo>
                  <a:pt x="3798322" y="330644"/>
                </a:lnTo>
                <a:lnTo>
                  <a:pt x="0" y="33064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516466" y="474727"/>
            <a:ext cx="9635068" cy="196977"/>
          </a:xfrm>
          <a:noFill/>
        </p:spPr>
        <p:txBody>
          <a:bodyPr wrap="square" lIns="0" tIns="0" rIns="0" bIns="0" rtlCol="0">
            <a:spAutoFit/>
          </a:bodyPr>
          <a:lstStyle>
            <a:lvl1pPr>
              <a:defRPr lang="en-US" sz="1600" dirty="0" smtClean="0">
                <a:solidFill>
                  <a:schemeClr val="accent1"/>
                </a:solidFill>
              </a:defRPr>
            </a:lvl1pPr>
          </a:lstStyle>
          <a:p>
            <a:pPr lvl="0" defTabSz="457200"/>
            <a:r>
              <a:rPr lang="en-US"/>
              <a:t>Edit Master text styles</a:t>
            </a:r>
          </a:p>
        </p:txBody>
      </p:sp>
      <p:sp>
        <p:nvSpPr>
          <p:cNvPr id="19" name="TextBox 18"/>
          <p:cNvSpPr txBox="1">
            <a:spLocks noChangeAspect="1"/>
          </p:cNvSpPr>
          <p:nvPr userDrawn="1"/>
        </p:nvSpPr>
        <p:spPr>
          <a:xfrm>
            <a:off x="516468" y="6386512"/>
            <a:ext cx="2232403" cy="360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marL="0" algn="l" defTabSz="457200" rtl="0" eaLnBrk="1" latinLnBrk="0" hangingPunct="1"/>
            <a:r>
              <a:rPr lang="en-GB" sz="10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dundee.ac.uk</a:t>
            </a:r>
          </a:p>
        </p:txBody>
      </p:sp>
      <p:sp>
        <p:nvSpPr>
          <p:cNvPr id="20" name="Freeform 5"/>
          <p:cNvSpPr>
            <a:spLocks noEditPoints="1"/>
          </p:cNvSpPr>
          <p:nvPr userDrawn="1"/>
        </p:nvSpPr>
        <p:spPr bwMode="auto">
          <a:xfrm>
            <a:off x="11175725" y="325465"/>
            <a:ext cx="499809" cy="676800"/>
          </a:xfrm>
          <a:custGeom>
            <a:avLst/>
            <a:gdLst>
              <a:gd name="T0" fmla="*/ 250 w 340"/>
              <a:gd name="T1" fmla="*/ 401 h 462"/>
              <a:gd name="T2" fmla="*/ 91 w 340"/>
              <a:gd name="T3" fmla="*/ 402 h 462"/>
              <a:gd name="T4" fmla="*/ 170 w 340"/>
              <a:gd name="T5" fmla="*/ 294 h 462"/>
              <a:gd name="T6" fmla="*/ 332 w 340"/>
              <a:gd name="T7" fmla="*/ 170 h 462"/>
              <a:gd name="T8" fmla="*/ 276 w 340"/>
              <a:gd name="T9" fmla="*/ 375 h 462"/>
              <a:gd name="T10" fmla="*/ 23 w 340"/>
              <a:gd name="T11" fmla="*/ 59 h 462"/>
              <a:gd name="T12" fmla="*/ 45 w 340"/>
              <a:gd name="T13" fmla="*/ 79 h 462"/>
              <a:gd name="T14" fmla="*/ 73 w 340"/>
              <a:gd name="T15" fmla="*/ 88 h 462"/>
              <a:gd name="T16" fmla="*/ 56 w 340"/>
              <a:gd name="T17" fmla="*/ 102 h 462"/>
              <a:gd name="T18" fmla="*/ 56 w 340"/>
              <a:gd name="T19" fmla="*/ 118 h 462"/>
              <a:gd name="T20" fmla="*/ 55 w 340"/>
              <a:gd name="T21" fmla="*/ 117 h 462"/>
              <a:gd name="T22" fmla="*/ 23 w 340"/>
              <a:gd name="T23" fmla="*/ 59 h 462"/>
              <a:gd name="T24" fmla="*/ 94 w 340"/>
              <a:gd name="T25" fmla="*/ 61 h 462"/>
              <a:gd name="T26" fmla="*/ 93 w 340"/>
              <a:gd name="T27" fmla="*/ 44 h 462"/>
              <a:gd name="T28" fmla="*/ 105 w 340"/>
              <a:gd name="T29" fmla="*/ 44 h 462"/>
              <a:gd name="T30" fmla="*/ 122 w 340"/>
              <a:gd name="T31" fmla="*/ 54 h 462"/>
              <a:gd name="T32" fmla="*/ 128 w 340"/>
              <a:gd name="T33" fmla="*/ 64 h 462"/>
              <a:gd name="T34" fmla="*/ 112 w 340"/>
              <a:gd name="T35" fmla="*/ 72 h 462"/>
              <a:gd name="T36" fmla="*/ 115 w 340"/>
              <a:gd name="T37" fmla="*/ 94 h 462"/>
              <a:gd name="T38" fmla="*/ 103 w 340"/>
              <a:gd name="T39" fmla="*/ 94 h 462"/>
              <a:gd name="T40" fmla="*/ 85 w 340"/>
              <a:gd name="T41" fmla="*/ 79 h 462"/>
              <a:gd name="T42" fmla="*/ 78 w 340"/>
              <a:gd name="T43" fmla="*/ 69 h 462"/>
              <a:gd name="T44" fmla="*/ 153 w 340"/>
              <a:gd name="T45" fmla="*/ 49 h 462"/>
              <a:gd name="T46" fmla="*/ 160 w 340"/>
              <a:gd name="T47" fmla="*/ 48 h 462"/>
              <a:gd name="T48" fmla="*/ 157 w 340"/>
              <a:gd name="T49" fmla="*/ 39 h 462"/>
              <a:gd name="T50" fmla="*/ 171 w 340"/>
              <a:gd name="T51" fmla="*/ 20 h 462"/>
              <a:gd name="T52" fmla="*/ 180 w 340"/>
              <a:gd name="T53" fmla="*/ 48 h 462"/>
              <a:gd name="T54" fmla="*/ 200 w 340"/>
              <a:gd name="T55" fmla="*/ 70 h 462"/>
              <a:gd name="T56" fmla="*/ 178 w 340"/>
              <a:gd name="T57" fmla="*/ 74 h 462"/>
              <a:gd name="T58" fmla="*/ 170 w 340"/>
              <a:gd name="T59" fmla="*/ 87 h 462"/>
              <a:gd name="T60" fmla="*/ 162 w 340"/>
              <a:gd name="T61" fmla="*/ 74 h 462"/>
              <a:gd name="T62" fmla="*/ 140 w 340"/>
              <a:gd name="T63" fmla="*/ 70 h 462"/>
              <a:gd name="T64" fmla="*/ 212 w 340"/>
              <a:gd name="T65" fmla="*/ 64 h 462"/>
              <a:gd name="T66" fmla="*/ 218 w 340"/>
              <a:gd name="T67" fmla="*/ 54 h 462"/>
              <a:gd name="T68" fmla="*/ 235 w 340"/>
              <a:gd name="T69" fmla="*/ 44 h 462"/>
              <a:gd name="T70" fmla="*/ 247 w 340"/>
              <a:gd name="T71" fmla="*/ 44 h 462"/>
              <a:gd name="T72" fmla="*/ 246 w 340"/>
              <a:gd name="T73" fmla="*/ 61 h 462"/>
              <a:gd name="T74" fmla="*/ 262 w 340"/>
              <a:gd name="T75" fmla="*/ 69 h 462"/>
              <a:gd name="T76" fmla="*/ 256 w 340"/>
              <a:gd name="T77" fmla="*/ 79 h 462"/>
              <a:gd name="T78" fmla="*/ 237 w 340"/>
              <a:gd name="T79" fmla="*/ 94 h 462"/>
              <a:gd name="T80" fmla="*/ 225 w 340"/>
              <a:gd name="T81" fmla="*/ 94 h 462"/>
              <a:gd name="T82" fmla="*/ 228 w 340"/>
              <a:gd name="T83" fmla="*/ 72 h 462"/>
              <a:gd name="T84" fmla="*/ 212 w 340"/>
              <a:gd name="T85" fmla="*/ 64 h 462"/>
              <a:gd name="T86" fmla="*/ 267 w 340"/>
              <a:gd name="T87" fmla="*/ 148 h 462"/>
              <a:gd name="T88" fmla="*/ 73 w 340"/>
              <a:gd name="T89" fmla="*/ 148 h 462"/>
              <a:gd name="T90" fmla="*/ 170 w 340"/>
              <a:gd name="T91" fmla="*/ 98 h 462"/>
              <a:gd name="T92" fmla="*/ 267 w 340"/>
              <a:gd name="T93" fmla="*/ 88 h 462"/>
              <a:gd name="T94" fmla="*/ 296 w 340"/>
              <a:gd name="T95" fmla="*/ 79 h 462"/>
              <a:gd name="T96" fmla="*/ 318 w 340"/>
              <a:gd name="T97" fmla="*/ 59 h 462"/>
              <a:gd name="T98" fmla="*/ 318 w 340"/>
              <a:gd name="T99" fmla="*/ 60 h 462"/>
              <a:gd name="T100" fmla="*/ 284 w 340"/>
              <a:gd name="T101" fmla="*/ 118 h 462"/>
              <a:gd name="T102" fmla="*/ 281 w 340"/>
              <a:gd name="T103" fmla="*/ 105 h 462"/>
              <a:gd name="T104" fmla="*/ 267 w 340"/>
              <a:gd name="T105" fmla="*/ 89 h 462"/>
              <a:gd name="T106" fmla="*/ 0 w 340"/>
              <a:gd name="T107" fmla="*/ 0 h 462"/>
              <a:gd name="T108" fmla="*/ 170 w 340"/>
              <a:gd name="T109" fmla="*/ 462 h 462"/>
              <a:gd name="T110" fmla="*/ 340 w 340"/>
              <a:gd name="T111" fmla="*/ 0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40" h="462">
                <a:moveTo>
                  <a:pt x="276" y="375"/>
                </a:moveTo>
                <a:cubicBezTo>
                  <a:pt x="268" y="384"/>
                  <a:pt x="259" y="393"/>
                  <a:pt x="250" y="401"/>
                </a:cubicBezTo>
                <a:cubicBezTo>
                  <a:pt x="215" y="432"/>
                  <a:pt x="180" y="448"/>
                  <a:pt x="170" y="453"/>
                </a:cubicBezTo>
                <a:cubicBezTo>
                  <a:pt x="160" y="448"/>
                  <a:pt x="125" y="432"/>
                  <a:pt x="91" y="402"/>
                </a:cubicBezTo>
                <a:cubicBezTo>
                  <a:pt x="81" y="393"/>
                  <a:pt x="73" y="384"/>
                  <a:pt x="65" y="375"/>
                </a:cubicBezTo>
                <a:cubicBezTo>
                  <a:pt x="170" y="294"/>
                  <a:pt x="170" y="294"/>
                  <a:pt x="170" y="294"/>
                </a:cubicBezTo>
                <a:cubicBezTo>
                  <a:pt x="9" y="170"/>
                  <a:pt x="9" y="170"/>
                  <a:pt x="9" y="170"/>
                </a:cubicBezTo>
                <a:cubicBezTo>
                  <a:pt x="332" y="170"/>
                  <a:pt x="332" y="170"/>
                  <a:pt x="332" y="170"/>
                </a:cubicBezTo>
                <a:cubicBezTo>
                  <a:pt x="170" y="294"/>
                  <a:pt x="170" y="294"/>
                  <a:pt x="170" y="294"/>
                </a:cubicBezTo>
                <a:lnTo>
                  <a:pt x="276" y="375"/>
                </a:lnTo>
                <a:close/>
                <a:moveTo>
                  <a:pt x="23" y="59"/>
                </a:moveTo>
                <a:cubicBezTo>
                  <a:pt x="23" y="59"/>
                  <a:pt x="23" y="59"/>
                  <a:pt x="23" y="59"/>
                </a:cubicBezTo>
                <a:cubicBezTo>
                  <a:pt x="38" y="60"/>
                  <a:pt x="43" y="69"/>
                  <a:pt x="43" y="70"/>
                </a:cubicBezTo>
                <a:cubicBezTo>
                  <a:pt x="45" y="72"/>
                  <a:pt x="45" y="76"/>
                  <a:pt x="45" y="79"/>
                </a:cubicBezTo>
                <a:cubicBezTo>
                  <a:pt x="47" y="77"/>
                  <a:pt x="49" y="76"/>
                  <a:pt x="52" y="76"/>
                </a:cubicBezTo>
                <a:cubicBezTo>
                  <a:pt x="61" y="74"/>
                  <a:pt x="69" y="81"/>
                  <a:pt x="73" y="88"/>
                </a:cubicBezTo>
                <a:cubicBezTo>
                  <a:pt x="73" y="89"/>
                  <a:pt x="73" y="89"/>
                  <a:pt x="73" y="89"/>
                </a:cubicBezTo>
                <a:cubicBezTo>
                  <a:pt x="67" y="99"/>
                  <a:pt x="60" y="101"/>
                  <a:pt x="56" y="102"/>
                </a:cubicBezTo>
                <a:cubicBezTo>
                  <a:pt x="57" y="103"/>
                  <a:pt x="58" y="104"/>
                  <a:pt x="59" y="105"/>
                </a:cubicBezTo>
                <a:cubicBezTo>
                  <a:pt x="62" y="109"/>
                  <a:pt x="60" y="115"/>
                  <a:pt x="56" y="118"/>
                </a:cubicBezTo>
                <a:cubicBezTo>
                  <a:pt x="56" y="118"/>
                  <a:pt x="56" y="118"/>
                  <a:pt x="56" y="118"/>
                </a:cubicBezTo>
                <a:cubicBezTo>
                  <a:pt x="56" y="118"/>
                  <a:pt x="56" y="118"/>
                  <a:pt x="55" y="117"/>
                </a:cubicBezTo>
                <a:cubicBezTo>
                  <a:pt x="22" y="60"/>
                  <a:pt x="22" y="60"/>
                  <a:pt x="22" y="60"/>
                </a:cubicBezTo>
                <a:cubicBezTo>
                  <a:pt x="22" y="60"/>
                  <a:pt x="22" y="59"/>
                  <a:pt x="23" y="59"/>
                </a:cubicBezTo>
                <a:moveTo>
                  <a:pt x="81" y="65"/>
                </a:moveTo>
                <a:cubicBezTo>
                  <a:pt x="94" y="61"/>
                  <a:pt x="94" y="61"/>
                  <a:pt x="94" y="61"/>
                </a:cubicBezTo>
                <a:cubicBezTo>
                  <a:pt x="91" y="48"/>
                  <a:pt x="91" y="48"/>
                  <a:pt x="91" y="48"/>
                </a:cubicBezTo>
                <a:cubicBezTo>
                  <a:pt x="90" y="46"/>
                  <a:pt x="91" y="44"/>
                  <a:pt x="93" y="44"/>
                </a:cubicBezTo>
                <a:cubicBezTo>
                  <a:pt x="101" y="41"/>
                  <a:pt x="101" y="41"/>
                  <a:pt x="101" y="41"/>
                </a:cubicBezTo>
                <a:cubicBezTo>
                  <a:pt x="103" y="41"/>
                  <a:pt x="105" y="42"/>
                  <a:pt x="105" y="44"/>
                </a:cubicBezTo>
                <a:cubicBezTo>
                  <a:pt x="109" y="57"/>
                  <a:pt x="109" y="57"/>
                  <a:pt x="109" y="57"/>
                </a:cubicBezTo>
                <a:cubicBezTo>
                  <a:pt x="122" y="54"/>
                  <a:pt x="122" y="54"/>
                  <a:pt x="122" y="54"/>
                </a:cubicBezTo>
                <a:cubicBezTo>
                  <a:pt x="124" y="53"/>
                  <a:pt x="126" y="54"/>
                  <a:pt x="126" y="56"/>
                </a:cubicBezTo>
                <a:cubicBezTo>
                  <a:pt x="128" y="64"/>
                  <a:pt x="128" y="64"/>
                  <a:pt x="128" y="64"/>
                </a:cubicBezTo>
                <a:cubicBezTo>
                  <a:pt x="129" y="66"/>
                  <a:pt x="128" y="68"/>
                  <a:pt x="126" y="68"/>
                </a:cubicBezTo>
                <a:cubicBezTo>
                  <a:pt x="112" y="72"/>
                  <a:pt x="112" y="72"/>
                  <a:pt x="112" y="72"/>
                </a:cubicBezTo>
                <a:cubicBezTo>
                  <a:pt x="117" y="90"/>
                  <a:pt x="117" y="90"/>
                  <a:pt x="117" y="90"/>
                </a:cubicBezTo>
                <a:cubicBezTo>
                  <a:pt x="118" y="91"/>
                  <a:pt x="117" y="93"/>
                  <a:pt x="115" y="94"/>
                </a:cubicBezTo>
                <a:cubicBezTo>
                  <a:pt x="107" y="96"/>
                  <a:pt x="107" y="96"/>
                  <a:pt x="107" y="96"/>
                </a:cubicBezTo>
                <a:cubicBezTo>
                  <a:pt x="105" y="96"/>
                  <a:pt x="103" y="95"/>
                  <a:pt x="103" y="94"/>
                </a:cubicBezTo>
                <a:cubicBezTo>
                  <a:pt x="98" y="76"/>
                  <a:pt x="98" y="76"/>
                  <a:pt x="98" y="76"/>
                </a:cubicBezTo>
                <a:cubicBezTo>
                  <a:pt x="85" y="79"/>
                  <a:pt x="85" y="79"/>
                  <a:pt x="85" y="79"/>
                </a:cubicBezTo>
                <a:cubicBezTo>
                  <a:pt x="83" y="80"/>
                  <a:pt x="81" y="79"/>
                  <a:pt x="81" y="77"/>
                </a:cubicBezTo>
                <a:cubicBezTo>
                  <a:pt x="78" y="69"/>
                  <a:pt x="78" y="69"/>
                  <a:pt x="78" y="69"/>
                </a:cubicBezTo>
                <a:cubicBezTo>
                  <a:pt x="78" y="67"/>
                  <a:pt x="79" y="65"/>
                  <a:pt x="81" y="65"/>
                </a:cubicBezTo>
                <a:moveTo>
                  <a:pt x="153" y="49"/>
                </a:moveTo>
                <a:cubicBezTo>
                  <a:pt x="155" y="48"/>
                  <a:pt x="158" y="48"/>
                  <a:pt x="160" y="48"/>
                </a:cubicBezTo>
                <a:cubicBezTo>
                  <a:pt x="160" y="48"/>
                  <a:pt x="160" y="48"/>
                  <a:pt x="160" y="48"/>
                </a:cubicBezTo>
                <a:cubicBezTo>
                  <a:pt x="160" y="48"/>
                  <a:pt x="160" y="48"/>
                  <a:pt x="160" y="48"/>
                </a:cubicBezTo>
                <a:cubicBezTo>
                  <a:pt x="158" y="46"/>
                  <a:pt x="157" y="42"/>
                  <a:pt x="157" y="39"/>
                </a:cubicBezTo>
                <a:cubicBezTo>
                  <a:pt x="157" y="39"/>
                  <a:pt x="156" y="28"/>
                  <a:pt x="170" y="20"/>
                </a:cubicBezTo>
                <a:cubicBezTo>
                  <a:pt x="170" y="19"/>
                  <a:pt x="170" y="19"/>
                  <a:pt x="171" y="20"/>
                </a:cubicBezTo>
                <a:cubicBezTo>
                  <a:pt x="184" y="28"/>
                  <a:pt x="184" y="39"/>
                  <a:pt x="184" y="39"/>
                </a:cubicBezTo>
                <a:cubicBezTo>
                  <a:pt x="184" y="42"/>
                  <a:pt x="182" y="46"/>
                  <a:pt x="180" y="48"/>
                </a:cubicBezTo>
                <a:cubicBezTo>
                  <a:pt x="182" y="48"/>
                  <a:pt x="185" y="48"/>
                  <a:pt x="188" y="49"/>
                </a:cubicBezTo>
                <a:cubicBezTo>
                  <a:pt x="196" y="52"/>
                  <a:pt x="200" y="62"/>
                  <a:pt x="200" y="70"/>
                </a:cubicBezTo>
                <a:cubicBezTo>
                  <a:pt x="200" y="71"/>
                  <a:pt x="200" y="71"/>
                  <a:pt x="200" y="71"/>
                </a:cubicBezTo>
                <a:cubicBezTo>
                  <a:pt x="189" y="77"/>
                  <a:pt x="182" y="75"/>
                  <a:pt x="178" y="74"/>
                </a:cubicBezTo>
                <a:cubicBezTo>
                  <a:pt x="179" y="75"/>
                  <a:pt x="179" y="76"/>
                  <a:pt x="179" y="78"/>
                </a:cubicBezTo>
                <a:cubicBezTo>
                  <a:pt x="179" y="83"/>
                  <a:pt x="175" y="87"/>
                  <a:pt x="170" y="87"/>
                </a:cubicBezTo>
                <a:cubicBezTo>
                  <a:pt x="165" y="87"/>
                  <a:pt x="161" y="83"/>
                  <a:pt x="161" y="78"/>
                </a:cubicBezTo>
                <a:cubicBezTo>
                  <a:pt x="161" y="76"/>
                  <a:pt x="161" y="75"/>
                  <a:pt x="162" y="74"/>
                </a:cubicBezTo>
                <a:cubicBezTo>
                  <a:pt x="159" y="75"/>
                  <a:pt x="151" y="77"/>
                  <a:pt x="141" y="71"/>
                </a:cubicBezTo>
                <a:cubicBezTo>
                  <a:pt x="140" y="71"/>
                  <a:pt x="140" y="71"/>
                  <a:pt x="140" y="70"/>
                </a:cubicBezTo>
                <a:cubicBezTo>
                  <a:pt x="140" y="62"/>
                  <a:pt x="144" y="52"/>
                  <a:pt x="153" y="49"/>
                </a:cubicBezTo>
                <a:moveTo>
                  <a:pt x="212" y="64"/>
                </a:moveTo>
                <a:cubicBezTo>
                  <a:pt x="214" y="56"/>
                  <a:pt x="214" y="56"/>
                  <a:pt x="214" y="56"/>
                </a:cubicBezTo>
                <a:cubicBezTo>
                  <a:pt x="215" y="54"/>
                  <a:pt x="217" y="53"/>
                  <a:pt x="218" y="54"/>
                </a:cubicBezTo>
                <a:cubicBezTo>
                  <a:pt x="232" y="57"/>
                  <a:pt x="232" y="57"/>
                  <a:pt x="232" y="57"/>
                </a:cubicBezTo>
                <a:cubicBezTo>
                  <a:pt x="235" y="44"/>
                  <a:pt x="235" y="44"/>
                  <a:pt x="235" y="44"/>
                </a:cubicBezTo>
                <a:cubicBezTo>
                  <a:pt x="236" y="42"/>
                  <a:pt x="238" y="41"/>
                  <a:pt x="239" y="41"/>
                </a:cubicBezTo>
                <a:cubicBezTo>
                  <a:pt x="247" y="44"/>
                  <a:pt x="247" y="44"/>
                  <a:pt x="247" y="44"/>
                </a:cubicBezTo>
                <a:cubicBezTo>
                  <a:pt x="249" y="44"/>
                  <a:pt x="250" y="46"/>
                  <a:pt x="250" y="48"/>
                </a:cubicBezTo>
                <a:cubicBezTo>
                  <a:pt x="246" y="61"/>
                  <a:pt x="246" y="61"/>
                  <a:pt x="246" y="61"/>
                </a:cubicBezTo>
                <a:cubicBezTo>
                  <a:pt x="260" y="65"/>
                  <a:pt x="260" y="65"/>
                  <a:pt x="260" y="65"/>
                </a:cubicBezTo>
                <a:cubicBezTo>
                  <a:pt x="261" y="65"/>
                  <a:pt x="262" y="67"/>
                  <a:pt x="262" y="69"/>
                </a:cubicBezTo>
                <a:cubicBezTo>
                  <a:pt x="260" y="77"/>
                  <a:pt x="260" y="77"/>
                  <a:pt x="260" y="77"/>
                </a:cubicBezTo>
                <a:cubicBezTo>
                  <a:pt x="259" y="79"/>
                  <a:pt x="257" y="80"/>
                  <a:pt x="256" y="79"/>
                </a:cubicBezTo>
                <a:cubicBezTo>
                  <a:pt x="242" y="76"/>
                  <a:pt x="242" y="76"/>
                  <a:pt x="242" y="76"/>
                </a:cubicBezTo>
                <a:cubicBezTo>
                  <a:pt x="237" y="94"/>
                  <a:pt x="237" y="94"/>
                  <a:pt x="237" y="94"/>
                </a:cubicBezTo>
                <a:cubicBezTo>
                  <a:pt x="237" y="95"/>
                  <a:pt x="235" y="96"/>
                  <a:pt x="233" y="96"/>
                </a:cubicBezTo>
                <a:cubicBezTo>
                  <a:pt x="225" y="94"/>
                  <a:pt x="225" y="94"/>
                  <a:pt x="225" y="94"/>
                </a:cubicBezTo>
                <a:cubicBezTo>
                  <a:pt x="224" y="93"/>
                  <a:pt x="223" y="91"/>
                  <a:pt x="223" y="90"/>
                </a:cubicBezTo>
                <a:cubicBezTo>
                  <a:pt x="228" y="72"/>
                  <a:pt x="228" y="72"/>
                  <a:pt x="228" y="72"/>
                </a:cubicBezTo>
                <a:cubicBezTo>
                  <a:pt x="215" y="68"/>
                  <a:pt x="215" y="68"/>
                  <a:pt x="215" y="68"/>
                </a:cubicBezTo>
                <a:cubicBezTo>
                  <a:pt x="213" y="68"/>
                  <a:pt x="212" y="66"/>
                  <a:pt x="212" y="64"/>
                </a:cubicBezTo>
                <a:moveTo>
                  <a:pt x="279" y="127"/>
                </a:moveTo>
                <a:cubicBezTo>
                  <a:pt x="267" y="148"/>
                  <a:pt x="267" y="148"/>
                  <a:pt x="267" y="148"/>
                </a:cubicBezTo>
                <a:cubicBezTo>
                  <a:pt x="238" y="131"/>
                  <a:pt x="204" y="122"/>
                  <a:pt x="170" y="122"/>
                </a:cubicBezTo>
                <a:cubicBezTo>
                  <a:pt x="136" y="122"/>
                  <a:pt x="102" y="131"/>
                  <a:pt x="73" y="148"/>
                </a:cubicBezTo>
                <a:cubicBezTo>
                  <a:pt x="61" y="127"/>
                  <a:pt x="61" y="127"/>
                  <a:pt x="61" y="127"/>
                </a:cubicBezTo>
                <a:cubicBezTo>
                  <a:pt x="94" y="108"/>
                  <a:pt x="132" y="98"/>
                  <a:pt x="170" y="98"/>
                </a:cubicBezTo>
                <a:cubicBezTo>
                  <a:pt x="209" y="98"/>
                  <a:pt x="246" y="108"/>
                  <a:pt x="279" y="127"/>
                </a:cubicBezTo>
                <a:moveTo>
                  <a:pt x="267" y="88"/>
                </a:moveTo>
                <a:cubicBezTo>
                  <a:pt x="271" y="81"/>
                  <a:pt x="280" y="74"/>
                  <a:pt x="289" y="76"/>
                </a:cubicBezTo>
                <a:cubicBezTo>
                  <a:pt x="291" y="76"/>
                  <a:pt x="294" y="77"/>
                  <a:pt x="296" y="79"/>
                </a:cubicBezTo>
                <a:cubicBezTo>
                  <a:pt x="295" y="76"/>
                  <a:pt x="295" y="72"/>
                  <a:pt x="297" y="70"/>
                </a:cubicBezTo>
                <a:cubicBezTo>
                  <a:pt x="297" y="69"/>
                  <a:pt x="302" y="60"/>
                  <a:pt x="318" y="59"/>
                </a:cubicBezTo>
                <a:cubicBezTo>
                  <a:pt x="318" y="59"/>
                  <a:pt x="318" y="59"/>
                  <a:pt x="318" y="59"/>
                </a:cubicBezTo>
                <a:cubicBezTo>
                  <a:pt x="318" y="59"/>
                  <a:pt x="318" y="60"/>
                  <a:pt x="318" y="60"/>
                </a:cubicBezTo>
                <a:cubicBezTo>
                  <a:pt x="285" y="117"/>
                  <a:pt x="285" y="117"/>
                  <a:pt x="285" y="117"/>
                </a:cubicBezTo>
                <a:cubicBezTo>
                  <a:pt x="285" y="118"/>
                  <a:pt x="284" y="118"/>
                  <a:pt x="284" y="118"/>
                </a:cubicBezTo>
                <a:cubicBezTo>
                  <a:pt x="284" y="118"/>
                  <a:pt x="284" y="118"/>
                  <a:pt x="284" y="118"/>
                </a:cubicBezTo>
                <a:cubicBezTo>
                  <a:pt x="280" y="115"/>
                  <a:pt x="279" y="109"/>
                  <a:pt x="281" y="105"/>
                </a:cubicBezTo>
                <a:cubicBezTo>
                  <a:pt x="282" y="104"/>
                  <a:pt x="283" y="103"/>
                  <a:pt x="284" y="102"/>
                </a:cubicBezTo>
                <a:cubicBezTo>
                  <a:pt x="281" y="101"/>
                  <a:pt x="273" y="99"/>
                  <a:pt x="267" y="89"/>
                </a:cubicBezTo>
                <a:cubicBezTo>
                  <a:pt x="267" y="89"/>
                  <a:pt x="267" y="89"/>
                  <a:pt x="267" y="88"/>
                </a:cubicBezTo>
                <a:moveTo>
                  <a:pt x="0" y="0"/>
                </a:moveTo>
                <a:cubicBezTo>
                  <a:pt x="0" y="0"/>
                  <a:pt x="0" y="53"/>
                  <a:pt x="0" y="224"/>
                </a:cubicBezTo>
                <a:cubicBezTo>
                  <a:pt x="0" y="398"/>
                  <a:pt x="170" y="462"/>
                  <a:pt x="170" y="462"/>
                </a:cubicBezTo>
                <a:cubicBezTo>
                  <a:pt x="170" y="462"/>
                  <a:pt x="340" y="398"/>
                  <a:pt x="340" y="224"/>
                </a:cubicBezTo>
                <a:cubicBezTo>
                  <a:pt x="340" y="53"/>
                  <a:pt x="340" y="0"/>
                  <a:pt x="340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4365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grpSp>
        <p:nvGrpSpPr>
          <p:cNvPr id="30" name="Group 29"/>
          <p:cNvGrpSpPr/>
          <p:nvPr userDrawn="1"/>
        </p:nvGrpSpPr>
        <p:grpSpPr>
          <a:xfrm>
            <a:off x="3312000" y="2335988"/>
            <a:ext cx="2591179" cy="483806"/>
            <a:chOff x="2744169" y="2638808"/>
            <a:chExt cx="2591179" cy="483806"/>
          </a:xfrm>
        </p:grpSpPr>
        <p:sp>
          <p:nvSpPr>
            <p:cNvPr id="31" name="Freeform 6"/>
            <p:cNvSpPr>
              <a:spLocks noEditPoints="1"/>
            </p:cNvSpPr>
            <p:nvPr userDrawn="1"/>
          </p:nvSpPr>
          <p:spPr bwMode="auto">
            <a:xfrm>
              <a:off x="2744169" y="2638808"/>
              <a:ext cx="2591179" cy="189137"/>
            </a:xfrm>
            <a:custGeom>
              <a:avLst/>
              <a:gdLst>
                <a:gd name="T0" fmla="*/ 1533 w 1533"/>
                <a:gd name="T1" fmla="*/ 86 h 111"/>
                <a:gd name="T2" fmla="*/ 1524 w 1533"/>
                <a:gd name="T3" fmla="*/ 54 h 111"/>
                <a:gd name="T4" fmla="*/ 1502 w 1533"/>
                <a:gd name="T5" fmla="*/ 76 h 111"/>
                <a:gd name="T6" fmla="*/ 1429 w 1533"/>
                <a:gd name="T7" fmla="*/ 44 h 111"/>
                <a:gd name="T8" fmla="*/ 1430 w 1533"/>
                <a:gd name="T9" fmla="*/ 31 h 111"/>
                <a:gd name="T10" fmla="*/ 1449 w 1533"/>
                <a:gd name="T11" fmla="*/ 83 h 111"/>
                <a:gd name="T12" fmla="*/ 1463 w 1533"/>
                <a:gd name="T13" fmla="*/ 69 h 111"/>
                <a:gd name="T14" fmla="*/ 1349 w 1533"/>
                <a:gd name="T15" fmla="*/ 97 h 111"/>
                <a:gd name="T16" fmla="*/ 1382 w 1533"/>
                <a:gd name="T17" fmla="*/ 55 h 111"/>
                <a:gd name="T18" fmla="*/ 1382 w 1533"/>
                <a:gd name="T19" fmla="*/ 86 h 111"/>
                <a:gd name="T20" fmla="*/ 1245 w 1533"/>
                <a:gd name="T21" fmla="*/ 33 h 111"/>
                <a:gd name="T22" fmla="*/ 1246 w 1533"/>
                <a:gd name="T23" fmla="*/ 68 h 111"/>
                <a:gd name="T24" fmla="*/ 1281 w 1533"/>
                <a:gd name="T25" fmla="*/ 109 h 111"/>
                <a:gd name="T26" fmla="*/ 1181 w 1533"/>
                <a:gd name="T27" fmla="*/ 44 h 111"/>
                <a:gd name="T28" fmla="*/ 1181 w 1533"/>
                <a:gd name="T29" fmla="*/ 31 h 111"/>
                <a:gd name="T30" fmla="*/ 1201 w 1533"/>
                <a:gd name="T31" fmla="*/ 83 h 111"/>
                <a:gd name="T32" fmla="*/ 1214 w 1533"/>
                <a:gd name="T33" fmla="*/ 69 h 111"/>
                <a:gd name="T34" fmla="*/ 1114 w 1533"/>
                <a:gd name="T35" fmla="*/ 109 h 111"/>
                <a:gd name="T36" fmla="*/ 1122 w 1533"/>
                <a:gd name="T37" fmla="*/ 0 h 111"/>
                <a:gd name="T38" fmla="*/ 1098 w 1533"/>
                <a:gd name="T39" fmla="*/ 86 h 111"/>
                <a:gd name="T40" fmla="*/ 1065 w 1533"/>
                <a:gd name="T41" fmla="*/ 44 h 111"/>
                <a:gd name="T42" fmla="*/ 1028 w 1533"/>
                <a:gd name="T43" fmla="*/ 70 h 111"/>
                <a:gd name="T44" fmla="*/ 1016 w 1533"/>
                <a:gd name="T45" fmla="*/ 28 h 111"/>
                <a:gd name="T46" fmla="*/ 1001 w 1533"/>
                <a:gd name="T47" fmla="*/ 82 h 111"/>
                <a:gd name="T48" fmla="*/ 982 w 1533"/>
                <a:gd name="T49" fmla="*/ 111 h 111"/>
                <a:gd name="T50" fmla="*/ 982 w 1533"/>
                <a:gd name="T51" fmla="*/ 22 h 111"/>
                <a:gd name="T52" fmla="*/ 848 w 1533"/>
                <a:gd name="T53" fmla="*/ 62 h 111"/>
                <a:gd name="T54" fmla="*/ 869 w 1533"/>
                <a:gd name="T55" fmla="*/ 110 h 111"/>
                <a:gd name="T56" fmla="*/ 848 w 1533"/>
                <a:gd name="T57" fmla="*/ 72 h 111"/>
                <a:gd name="T58" fmla="*/ 818 w 1533"/>
                <a:gd name="T59" fmla="*/ 15 h 111"/>
                <a:gd name="T60" fmla="*/ 789 w 1533"/>
                <a:gd name="T61" fmla="*/ 29 h 111"/>
                <a:gd name="T62" fmla="*/ 789 w 1533"/>
                <a:gd name="T63" fmla="*/ 45 h 111"/>
                <a:gd name="T64" fmla="*/ 825 w 1533"/>
                <a:gd name="T65" fmla="*/ 45 h 111"/>
                <a:gd name="T66" fmla="*/ 818 w 1533"/>
                <a:gd name="T67" fmla="*/ 15 h 111"/>
                <a:gd name="T68" fmla="*/ 763 w 1533"/>
                <a:gd name="T69" fmla="*/ 109 h 111"/>
                <a:gd name="T70" fmla="*/ 745 w 1533"/>
                <a:gd name="T71" fmla="*/ 10 h 111"/>
                <a:gd name="T72" fmla="*/ 684 w 1533"/>
                <a:gd name="T73" fmla="*/ 9 h 111"/>
                <a:gd name="T74" fmla="*/ 733 w 1533"/>
                <a:gd name="T75" fmla="*/ 94 h 111"/>
                <a:gd name="T76" fmla="*/ 623 w 1533"/>
                <a:gd name="T77" fmla="*/ 2 h 111"/>
                <a:gd name="T78" fmla="*/ 572 w 1533"/>
                <a:gd name="T79" fmla="*/ 33 h 111"/>
                <a:gd name="T80" fmla="*/ 599 w 1533"/>
                <a:gd name="T81" fmla="*/ 109 h 111"/>
                <a:gd name="T82" fmla="*/ 599 w 1533"/>
                <a:gd name="T83" fmla="*/ 33 h 111"/>
                <a:gd name="T84" fmla="*/ 526 w 1533"/>
                <a:gd name="T85" fmla="*/ 97 h 111"/>
                <a:gd name="T86" fmla="*/ 563 w 1533"/>
                <a:gd name="T87" fmla="*/ 70 h 111"/>
                <a:gd name="T88" fmla="*/ 563 w 1533"/>
                <a:gd name="T89" fmla="*/ 70 h 111"/>
                <a:gd name="T90" fmla="*/ 425 w 1533"/>
                <a:gd name="T91" fmla="*/ 109 h 111"/>
                <a:gd name="T92" fmla="*/ 351 w 1533"/>
                <a:gd name="T93" fmla="*/ 70 h 111"/>
                <a:gd name="T94" fmla="*/ 372 w 1533"/>
                <a:gd name="T95" fmla="*/ 31 h 111"/>
                <a:gd name="T96" fmla="*/ 309 w 1533"/>
                <a:gd name="T97" fmla="*/ 70 h 111"/>
                <a:gd name="T98" fmla="*/ 309 w 1533"/>
                <a:gd name="T99" fmla="*/ 70 h 111"/>
                <a:gd name="T100" fmla="*/ 287 w 1533"/>
                <a:gd name="T101" fmla="*/ 110 h 111"/>
                <a:gd name="T102" fmla="*/ 184 w 1533"/>
                <a:gd name="T103" fmla="*/ 43 h 111"/>
                <a:gd name="T104" fmla="*/ 184 w 1533"/>
                <a:gd name="T105" fmla="*/ 109 h 111"/>
                <a:gd name="T106" fmla="*/ 219 w 1533"/>
                <a:gd name="T107" fmla="*/ 63 h 111"/>
                <a:gd name="T108" fmla="*/ 208 w 1533"/>
                <a:gd name="T109" fmla="*/ 31 h 111"/>
                <a:gd name="T110" fmla="*/ 98 w 1533"/>
                <a:gd name="T111" fmla="*/ 70 h 111"/>
                <a:gd name="T112" fmla="*/ 120 w 1533"/>
                <a:gd name="T113" fmla="*/ 31 h 111"/>
                <a:gd name="T114" fmla="*/ 56 w 1533"/>
                <a:gd name="T115" fmla="*/ 36 h 111"/>
                <a:gd name="T116" fmla="*/ 32 w 1533"/>
                <a:gd name="T117" fmla="*/ 64 h 111"/>
                <a:gd name="T118" fmla="*/ 0 w 1533"/>
                <a:gd name="T119" fmla="*/ 88 h 111"/>
                <a:gd name="T120" fmla="*/ 21 w 1533"/>
                <a:gd name="T121" fmla="*/ 34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533" h="111">
                  <a:moveTo>
                    <a:pt x="1482" y="85"/>
                  </a:moveTo>
                  <a:cubicBezTo>
                    <a:pt x="1474" y="95"/>
                    <a:pt x="1474" y="95"/>
                    <a:pt x="1474" y="95"/>
                  </a:cubicBezTo>
                  <a:cubicBezTo>
                    <a:pt x="1479" y="103"/>
                    <a:pt x="1489" y="110"/>
                    <a:pt x="1504" y="110"/>
                  </a:cubicBezTo>
                  <a:cubicBezTo>
                    <a:pt x="1521" y="110"/>
                    <a:pt x="1533" y="101"/>
                    <a:pt x="1533" y="86"/>
                  </a:cubicBezTo>
                  <a:cubicBezTo>
                    <a:pt x="1533" y="72"/>
                    <a:pt x="1522" y="67"/>
                    <a:pt x="1508" y="63"/>
                  </a:cubicBezTo>
                  <a:cubicBezTo>
                    <a:pt x="1499" y="61"/>
                    <a:pt x="1491" y="58"/>
                    <a:pt x="1491" y="52"/>
                  </a:cubicBezTo>
                  <a:cubicBezTo>
                    <a:pt x="1491" y="47"/>
                    <a:pt x="1496" y="43"/>
                    <a:pt x="1504" y="43"/>
                  </a:cubicBezTo>
                  <a:cubicBezTo>
                    <a:pt x="1512" y="43"/>
                    <a:pt x="1520" y="48"/>
                    <a:pt x="1524" y="54"/>
                  </a:cubicBezTo>
                  <a:cubicBezTo>
                    <a:pt x="1533" y="43"/>
                    <a:pt x="1533" y="43"/>
                    <a:pt x="1533" y="43"/>
                  </a:cubicBezTo>
                  <a:cubicBezTo>
                    <a:pt x="1526" y="36"/>
                    <a:pt x="1516" y="31"/>
                    <a:pt x="1504" y="31"/>
                  </a:cubicBezTo>
                  <a:cubicBezTo>
                    <a:pt x="1488" y="31"/>
                    <a:pt x="1477" y="39"/>
                    <a:pt x="1477" y="53"/>
                  </a:cubicBezTo>
                  <a:cubicBezTo>
                    <a:pt x="1477" y="67"/>
                    <a:pt x="1488" y="72"/>
                    <a:pt x="1502" y="76"/>
                  </a:cubicBezTo>
                  <a:cubicBezTo>
                    <a:pt x="1513" y="78"/>
                    <a:pt x="1518" y="82"/>
                    <a:pt x="1518" y="88"/>
                  </a:cubicBezTo>
                  <a:cubicBezTo>
                    <a:pt x="1518" y="94"/>
                    <a:pt x="1513" y="98"/>
                    <a:pt x="1504" y="98"/>
                  </a:cubicBezTo>
                  <a:cubicBezTo>
                    <a:pt x="1494" y="98"/>
                    <a:pt x="1486" y="92"/>
                    <a:pt x="1482" y="85"/>
                  </a:cubicBezTo>
                  <a:moveTo>
                    <a:pt x="1429" y="44"/>
                  </a:moveTo>
                  <a:cubicBezTo>
                    <a:pt x="1440" y="44"/>
                    <a:pt x="1447" y="51"/>
                    <a:pt x="1448" y="62"/>
                  </a:cubicBezTo>
                  <a:cubicBezTo>
                    <a:pt x="1409" y="62"/>
                    <a:pt x="1409" y="62"/>
                    <a:pt x="1409" y="62"/>
                  </a:cubicBezTo>
                  <a:cubicBezTo>
                    <a:pt x="1411" y="50"/>
                    <a:pt x="1419" y="44"/>
                    <a:pt x="1429" y="44"/>
                  </a:cubicBezTo>
                  <a:moveTo>
                    <a:pt x="1430" y="31"/>
                  </a:moveTo>
                  <a:cubicBezTo>
                    <a:pt x="1408" y="31"/>
                    <a:pt x="1394" y="47"/>
                    <a:pt x="1394" y="70"/>
                  </a:cubicBezTo>
                  <a:cubicBezTo>
                    <a:pt x="1394" y="95"/>
                    <a:pt x="1409" y="110"/>
                    <a:pt x="1430" y="110"/>
                  </a:cubicBezTo>
                  <a:cubicBezTo>
                    <a:pt x="1445" y="110"/>
                    <a:pt x="1457" y="101"/>
                    <a:pt x="1461" y="90"/>
                  </a:cubicBezTo>
                  <a:cubicBezTo>
                    <a:pt x="1449" y="83"/>
                    <a:pt x="1449" y="83"/>
                    <a:pt x="1449" y="83"/>
                  </a:cubicBezTo>
                  <a:cubicBezTo>
                    <a:pt x="1446" y="93"/>
                    <a:pt x="1439" y="97"/>
                    <a:pt x="1430" y="97"/>
                  </a:cubicBezTo>
                  <a:cubicBezTo>
                    <a:pt x="1418" y="97"/>
                    <a:pt x="1409" y="88"/>
                    <a:pt x="1409" y="72"/>
                  </a:cubicBezTo>
                  <a:cubicBezTo>
                    <a:pt x="1463" y="72"/>
                    <a:pt x="1463" y="72"/>
                    <a:pt x="1463" y="72"/>
                  </a:cubicBezTo>
                  <a:cubicBezTo>
                    <a:pt x="1463" y="69"/>
                    <a:pt x="1463" y="69"/>
                    <a:pt x="1463" y="69"/>
                  </a:cubicBezTo>
                  <a:cubicBezTo>
                    <a:pt x="1463" y="48"/>
                    <a:pt x="1451" y="31"/>
                    <a:pt x="1430" y="31"/>
                  </a:cubicBezTo>
                  <a:moveTo>
                    <a:pt x="1382" y="86"/>
                  </a:moveTo>
                  <a:cubicBezTo>
                    <a:pt x="1369" y="81"/>
                    <a:pt x="1369" y="81"/>
                    <a:pt x="1369" y="81"/>
                  </a:cubicBezTo>
                  <a:cubicBezTo>
                    <a:pt x="1366" y="91"/>
                    <a:pt x="1358" y="97"/>
                    <a:pt x="1349" y="97"/>
                  </a:cubicBezTo>
                  <a:cubicBezTo>
                    <a:pt x="1336" y="97"/>
                    <a:pt x="1328" y="87"/>
                    <a:pt x="1328" y="70"/>
                  </a:cubicBezTo>
                  <a:cubicBezTo>
                    <a:pt x="1328" y="54"/>
                    <a:pt x="1335" y="44"/>
                    <a:pt x="1349" y="44"/>
                  </a:cubicBezTo>
                  <a:cubicBezTo>
                    <a:pt x="1358" y="44"/>
                    <a:pt x="1366" y="50"/>
                    <a:pt x="1369" y="60"/>
                  </a:cubicBezTo>
                  <a:cubicBezTo>
                    <a:pt x="1382" y="55"/>
                    <a:pt x="1382" y="55"/>
                    <a:pt x="1382" y="55"/>
                  </a:cubicBezTo>
                  <a:cubicBezTo>
                    <a:pt x="1379" y="40"/>
                    <a:pt x="1365" y="31"/>
                    <a:pt x="1350" y="31"/>
                  </a:cubicBezTo>
                  <a:cubicBezTo>
                    <a:pt x="1327" y="31"/>
                    <a:pt x="1312" y="47"/>
                    <a:pt x="1312" y="70"/>
                  </a:cubicBezTo>
                  <a:cubicBezTo>
                    <a:pt x="1312" y="95"/>
                    <a:pt x="1327" y="110"/>
                    <a:pt x="1350" y="110"/>
                  </a:cubicBezTo>
                  <a:cubicBezTo>
                    <a:pt x="1365" y="110"/>
                    <a:pt x="1379" y="101"/>
                    <a:pt x="1382" y="86"/>
                  </a:cubicBezTo>
                  <a:moveTo>
                    <a:pt x="1269" y="31"/>
                  </a:moveTo>
                  <a:cubicBezTo>
                    <a:pt x="1259" y="31"/>
                    <a:pt x="1251" y="36"/>
                    <a:pt x="1247" y="43"/>
                  </a:cubicBezTo>
                  <a:cubicBezTo>
                    <a:pt x="1245" y="43"/>
                    <a:pt x="1245" y="43"/>
                    <a:pt x="1245" y="43"/>
                  </a:cubicBezTo>
                  <a:cubicBezTo>
                    <a:pt x="1245" y="33"/>
                    <a:pt x="1245" y="33"/>
                    <a:pt x="1245" y="33"/>
                  </a:cubicBezTo>
                  <a:cubicBezTo>
                    <a:pt x="1231" y="33"/>
                    <a:pt x="1231" y="33"/>
                    <a:pt x="1231" y="33"/>
                  </a:cubicBezTo>
                  <a:cubicBezTo>
                    <a:pt x="1231" y="109"/>
                    <a:pt x="1231" y="109"/>
                    <a:pt x="1231" y="109"/>
                  </a:cubicBezTo>
                  <a:cubicBezTo>
                    <a:pt x="1246" y="109"/>
                    <a:pt x="1246" y="109"/>
                    <a:pt x="1246" y="109"/>
                  </a:cubicBezTo>
                  <a:cubicBezTo>
                    <a:pt x="1246" y="68"/>
                    <a:pt x="1246" y="68"/>
                    <a:pt x="1246" y="68"/>
                  </a:cubicBezTo>
                  <a:cubicBezTo>
                    <a:pt x="1246" y="60"/>
                    <a:pt x="1248" y="55"/>
                    <a:pt x="1251" y="51"/>
                  </a:cubicBezTo>
                  <a:cubicBezTo>
                    <a:pt x="1255" y="47"/>
                    <a:pt x="1260" y="44"/>
                    <a:pt x="1266" y="44"/>
                  </a:cubicBezTo>
                  <a:cubicBezTo>
                    <a:pt x="1276" y="44"/>
                    <a:pt x="1281" y="50"/>
                    <a:pt x="1281" y="63"/>
                  </a:cubicBezTo>
                  <a:cubicBezTo>
                    <a:pt x="1281" y="109"/>
                    <a:pt x="1281" y="109"/>
                    <a:pt x="1281" y="109"/>
                  </a:cubicBezTo>
                  <a:cubicBezTo>
                    <a:pt x="1296" y="109"/>
                    <a:pt x="1296" y="109"/>
                    <a:pt x="1296" y="109"/>
                  </a:cubicBezTo>
                  <a:cubicBezTo>
                    <a:pt x="1296" y="58"/>
                    <a:pt x="1296" y="58"/>
                    <a:pt x="1296" y="58"/>
                  </a:cubicBezTo>
                  <a:cubicBezTo>
                    <a:pt x="1296" y="38"/>
                    <a:pt x="1284" y="31"/>
                    <a:pt x="1269" y="31"/>
                  </a:cubicBezTo>
                  <a:moveTo>
                    <a:pt x="1181" y="44"/>
                  </a:moveTo>
                  <a:cubicBezTo>
                    <a:pt x="1192" y="44"/>
                    <a:pt x="1198" y="51"/>
                    <a:pt x="1199" y="62"/>
                  </a:cubicBezTo>
                  <a:cubicBezTo>
                    <a:pt x="1161" y="62"/>
                    <a:pt x="1161" y="62"/>
                    <a:pt x="1161" y="62"/>
                  </a:cubicBezTo>
                  <a:cubicBezTo>
                    <a:pt x="1163" y="50"/>
                    <a:pt x="1171" y="44"/>
                    <a:pt x="1181" y="44"/>
                  </a:cubicBezTo>
                  <a:moveTo>
                    <a:pt x="1181" y="31"/>
                  </a:moveTo>
                  <a:cubicBezTo>
                    <a:pt x="1160" y="31"/>
                    <a:pt x="1145" y="47"/>
                    <a:pt x="1145" y="70"/>
                  </a:cubicBezTo>
                  <a:cubicBezTo>
                    <a:pt x="1145" y="95"/>
                    <a:pt x="1160" y="110"/>
                    <a:pt x="1182" y="110"/>
                  </a:cubicBezTo>
                  <a:cubicBezTo>
                    <a:pt x="1197" y="110"/>
                    <a:pt x="1209" y="101"/>
                    <a:pt x="1213" y="90"/>
                  </a:cubicBezTo>
                  <a:cubicBezTo>
                    <a:pt x="1201" y="83"/>
                    <a:pt x="1201" y="83"/>
                    <a:pt x="1201" y="83"/>
                  </a:cubicBezTo>
                  <a:cubicBezTo>
                    <a:pt x="1197" y="93"/>
                    <a:pt x="1190" y="97"/>
                    <a:pt x="1181" y="97"/>
                  </a:cubicBezTo>
                  <a:cubicBezTo>
                    <a:pt x="1170" y="97"/>
                    <a:pt x="1161" y="88"/>
                    <a:pt x="1160" y="72"/>
                  </a:cubicBezTo>
                  <a:cubicBezTo>
                    <a:pt x="1214" y="72"/>
                    <a:pt x="1214" y="72"/>
                    <a:pt x="1214" y="72"/>
                  </a:cubicBezTo>
                  <a:cubicBezTo>
                    <a:pt x="1214" y="69"/>
                    <a:pt x="1214" y="69"/>
                    <a:pt x="1214" y="69"/>
                  </a:cubicBezTo>
                  <a:cubicBezTo>
                    <a:pt x="1215" y="48"/>
                    <a:pt x="1203" y="31"/>
                    <a:pt x="1181" y="31"/>
                  </a:cubicBezTo>
                  <a:moveTo>
                    <a:pt x="1129" y="33"/>
                  </a:moveTo>
                  <a:cubicBezTo>
                    <a:pt x="1114" y="33"/>
                    <a:pt x="1114" y="33"/>
                    <a:pt x="1114" y="33"/>
                  </a:cubicBezTo>
                  <a:cubicBezTo>
                    <a:pt x="1114" y="109"/>
                    <a:pt x="1114" y="109"/>
                    <a:pt x="1114" y="109"/>
                  </a:cubicBezTo>
                  <a:cubicBezTo>
                    <a:pt x="1129" y="109"/>
                    <a:pt x="1129" y="109"/>
                    <a:pt x="1129" y="109"/>
                  </a:cubicBezTo>
                  <a:lnTo>
                    <a:pt x="1129" y="33"/>
                  </a:lnTo>
                  <a:close/>
                  <a:moveTo>
                    <a:pt x="1131" y="10"/>
                  </a:moveTo>
                  <a:cubicBezTo>
                    <a:pt x="1131" y="4"/>
                    <a:pt x="1127" y="0"/>
                    <a:pt x="1122" y="0"/>
                  </a:cubicBezTo>
                  <a:cubicBezTo>
                    <a:pt x="1116" y="0"/>
                    <a:pt x="1112" y="4"/>
                    <a:pt x="1112" y="10"/>
                  </a:cubicBezTo>
                  <a:cubicBezTo>
                    <a:pt x="1112" y="16"/>
                    <a:pt x="1116" y="20"/>
                    <a:pt x="1122" y="20"/>
                  </a:cubicBezTo>
                  <a:cubicBezTo>
                    <a:pt x="1127" y="20"/>
                    <a:pt x="1131" y="16"/>
                    <a:pt x="1131" y="10"/>
                  </a:cubicBezTo>
                  <a:moveTo>
                    <a:pt x="1098" y="86"/>
                  </a:moveTo>
                  <a:cubicBezTo>
                    <a:pt x="1085" y="81"/>
                    <a:pt x="1085" y="81"/>
                    <a:pt x="1085" y="81"/>
                  </a:cubicBezTo>
                  <a:cubicBezTo>
                    <a:pt x="1082" y="91"/>
                    <a:pt x="1074" y="97"/>
                    <a:pt x="1065" y="97"/>
                  </a:cubicBezTo>
                  <a:cubicBezTo>
                    <a:pt x="1052" y="97"/>
                    <a:pt x="1043" y="87"/>
                    <a:pt x="1043" y="70"/>
                  </a:cubicBezTo>
                  <a:cubicBezTo>
                    <a:pt x="1043" y="54"/>
                    <a:pt x="1051" y="44"/>
                    <a:pt x="1065" y="44"/>
                  </a:cubicBezTo>
                  <a:cubicBezTo>
                    <a:pt x="1074" y="44"/>
                    <a:pt x="1082" y="50"/>
                    <a:pt x="1085" y="60"/>
                  </a:cubicBezTo>
                  <a:cubicBezTo>
                    <a:pt x="1098" y="55"/>
                    <a:pt x="1098" y="55"/>
                    <a:pt x="1098" y="55"/>
                  </a:cubicBezTo>
                  <a:cubicBezTo>
                    <a:pt x="1095" y="40"/>
                    <a:pt x="1081" y="31"/>
                    <a:pt x="1065" y="31"/>
                  </a:cubicBezTo>
                  <a:cubicBezTo>
                    <a:pt x="1043" y="31"/>
                    <a:pt x="1028" y="47"/>
                    <a:pt x="1028" y="70"/>
                  </a:cubicBezTo>
                  <a:cubicBezTo>
                    <a:pt x="1028" y="95"/>
                    <a:pt x="1043" y="110"/>
                    <a:pt x="1065" y="110"/>
                  </a:cubicBezTo>
                  <a:cubicBezTo>
                    <a:pt x="1081" y="110"/>
                    <a:pt x="1095" y="101"/>
                    <a:pt x="1098" y="86"/>
                  </a:cubicBezTo>
                  <a:moveTo>
                    <a:pt x="1002" y="36"/>
                  </a:moveTo>
                  <a:cubicBezTo>
                    <a:pt x="1016" y="28"/>
                    <a:pt x="1016" y="28"/>
                    <a:pt x="1016" y="28"/>
                  </a:cubicBezTo>
                  <a:cubicBezTo>
                    <a:pt x="1011" y="16"/>
                    <a:pt x="999" y="8"/>
                    <a:pt x="982" y="8"/>
                  </a:cubicBezTo>
                  <a:cubicBezTo>
                    <a:pt x="963" y="8"/>
                    <a:pt x="950" y="20"/>
                    <a:pt x="950" y="35"/>
                  </a:cubicBezTo>
                  <a:cubicBezTo>
                    <a:pt x="950" y="49"/>
                    <a:pt x="958" y="58"/>
                    <a:pt x="978" y="64"/>
                  </a:cubicBezTo>
                  <a:cubicBezTo>
                    <a:pt x="994" y="70"/>
                    <a:pt x="1001" y="73"/>
                    <a:pt x="1001" y="82"/>
                  </a:cubicBezTo>
                  <a:cubicBezTo>
                    <a:pt x="1001" y="91"/>
                    <a:pt x="994" y="96"/>
                    <a:pt x="983" y="96"/>
                  </a:cubicBezTo>
                  <a:cubicBezTo>
                    <a:pt x="971" y="96"/>
                    <a:pt x="963" y="91"/>
                    <a:pt x="959" y="80"/>
                  </a:cubicBezTo>
                  <a:cubicBezTo>
                    <a:pt x="945" y="88"/>
                    <a:pt x="945" y="88"/>
                    <a:pt x="945" y="88"/>
                  </a:cubicBezTo>
                  <a:cubicBezTo>
                    <a:pt x="952" y="103"/>
                    <a:pt x="965" y="111"/>
                    <a:pt x="982" y="111"/>
                  </a:cubicBezTo>
                  <a:cubicBezTo>
                    <a:pt x="1002" y="111"/>
                    <a:pt x="1018" y="99"/>
                    <a:pt x="1018" y="80"/>
                  </a:cubicBezTo>
                  <a:cubicBezTo>
                    <a:pt x="1018" y="65"/>
                    <a:pt x="1006" y="58"/>
                    <a:pt x="987" y="51"/>
                  </a:cubicBezTo>
                  <a:cubicBezTo>
                    <a:pt x="974" y="47"/>
                    <a:pt x="966" y="43"/>
                    <a:pt x="966" y="34"/>
                  </a:cubicBezTo>
                  <a:cubicBezTo>
                    <a:pt x="966" y="28"/>
                    <a:pt x="971" y="22"/>
                    <a:pt x="982" y="22"/>
                  </a:cubicBezTo>
                  <a:cubicBezTo>
                    <a:pt x="992" y="22"/>
                    <a:pt x="999" y="28"/>
                    <a:pt x="1002" y="36"/>
                  </a:cubicBezTo>
                  <a:moveTo>
                    <a:pt x="868" y="44"/>
                  </a:moveTo>
                  <a:cubicBezTo>
                    <a:pt x="879" y="44"/>
                    <a:pt x="886" y="51"/>
                    <a:pt x="887" y="62"/>
                  </a:cubicBezTo>
                  <a:cubicBezTo>
                    <a:pt x="848" y="62"/>
                    <a:pt x="848" y="62"/>
                    <a:pt x="848" y="62"/>
                  </a:cubicBezTo>
                  <a:cubicBezTo>
                    <a:pt x="850" y="50"/>
                    <a:pt x="858" y="44"/>
                    <a:pt x="868" y="44"/>
                  </a:cubicBezTo>
                  <a:moveTo>
                    <a:pt x="869" y="31"/>
                  </a:moveTo>
                  <a:cubicBezTo>
                    <a:pt x="847" y="31"/>
                    <a:pt x="832" y="47"/>
                    <a:pt x="832" y="70"/>
                  </a:cubicBezTo>
                  <a:cubicBezTo>
                    <a:pt x="832" y="95"/>
                    <a:pt x="848" y="110"/>
                    <a:pt x="869" y="110"/>
                  </a:cubicBezTo>
                  <a:cubicBezTo>
                    <a:pt x="884" y="110"/>
                    <a:pt x="896" y="101"/>
                    <a:pt x="900" y="90"/>
                  </a:cubicBezTo>
                  <a:cubicBezTo>
                    <a:pt x="888" y="83"/>
                    <a:pt x="888" y="83"/>
                    <a:pt x="888" y="83"/>
                  </a:cubicBezTo>
                  <a:cubicBezTo>
                    <a:pt x="884" y="93"/>
                    <a:pt x="877" y="97"/>
                    <a:pt x="869" y="97"/>
                  </a:cubicBezTo>
                  <a:cubicBezTo>
                    <a:pt x="857" y="97"/>
                    <a:pt x="848" y="88"/>
                    <a:pt x="848" y="72"/>
                  </a:cubicBezTo>
                  <a:cubicBezTo>
                    <a:pt x="902" y="72"/>
                    <a:pt x="902" y="72"/>
                    <a:pt x="902" y="72"/>
                  </a:cubicBezTo>
                  <a:cubicBezTo>
                    <a:pt x="902" y="69"/>
                    <a:pt x="902" y="69"/>
                    <a:pt x="902" y="69"/>
                  </a:cubicBezTo>
                  <a:cubicBezTo>
                    <a:pt x="902" y="48"/>
                    <a:pt x="890" y="31"/>
                    <a:pt x="869" y="31"/>
                  </a:cubicBezTo>
                  <a:moveTo>
                    <a:pt x="818" y="15"/>
                  </a:moveTo>
                  <a:cubicBezTo>
                    <a:pt x="822" y="15"/>
                    <a:pt x="825" y="15"/>
                    <a:pt x="828" y="16"/>
                  </a:cubicBezTo>
                  <a:cubicBezTo>
                    <a:pt x="828" y="2"/>
                    <a:pt x="828" y="2"/>
                    <a:pt x="828" y="2"/>
                  </a:cubicBezTo>
                  <a:cubicBezTo>
                    <a:pt x="825" y="1"/>
                    <a:pt x="822" y="1"/>
                    <a:pt x="817" y="1"/>
                  </a:cubicBezTo>
                  <a:cubicBezTo>
                    <a:pt x="804" y="1"/>
                    <a:pt x="789" y="7"/>
                    <a:pt x="789" y="29"/>
                  </a:cubicBezTo>
                  <a:cubicBezTo>
                    <a:pt x="789" y="33"/>
                    <a:pt x="789" y="33"/>
                    <a:pt x="789" y="33"/>
                  </a:cubicBezTo>
                  <a:cubicBezTo>
                    <a:pt x="777" y="33"/>
                    <a:pt x="777" y="33"/>
                    <a:pt x="777" y="33"/>
                  </a:cubicBezTo>
                  <a:cubicBezTo>
                    <a:pt x="777" y="45"/>
                    <a:pt x="777" y="45"/>
                    <a:pt x="777" y="45"/>
                  </a:cubicBezTo>
                  <a:cubicBezTo>
                    <a:pt x="789" y="45"/>
                    <a:pt x="789" y="45"/>
                    <a:pt x="789" y="45"/>
                  </a:cubicBezTo>
                  <a:cubicBezTo>
                    <a:pt x="789" y="109"/>
                    <a:pt x="789" y="109"/>
                    <a:pt x="789" y="109"/>
                  </a:cubicBezTo>
                  <a:cubicBezTo>
                    <a:pt x="804" y="109"/>
                    <a:pt x="804" y="109"/>
                    <a:pt x="804" y="109"/>
                  </a:cubicBezTo>
                  <a:cubicBezTo>
                    <a:pt x="804" y="45"/>
                    <a:pt x="804" y="45"/>
                    <a:pt x="804" y="45"/>
                  </a:cubicBezTo>
                  <a:cubicBezTo>
                    <a:pt x="825" y="45"/>
                    <a:pt x="825" y="45"/>
                    <a:pt x="825" y="45"/>
                  </a:cubicBezTo>
                  <a:cubicBezTo>
                    <a:pt x="825" y="33"/>
                    <a:pt x="825" y="33"/>
                    <a:pt x="825" y="33"/>
                  </a:cubicBezTo>
                  <a:cubicBezTo>
                    <a:pt x="804" y="33"/>
                    <a:pt x="804" y="33"/>
                    <a:pt x="804" y="33"/>
                  </a:cubicBezTo>
                  <a:cubicBezTo>
                    <a:pt x="804" y="31"/>
                    <a:pt x="804" y="31"/>
                    <a:pt x="804" y="31"/>
                  </a:cubicBezTo>
                  <a:cubicBezTo>
                    <a:pt x="804" y="20"/>
                    <a:pt x="809" y="15"/>
                    <a:pt x="818" y="15"/>
                  </a:cubicBezTo>
                  <a:moveTo>
                    <a:pt x="763" y="33"/>
                  </a:moveTo>
                  <a:cubicBezTo>
                    <a:pt x="748" y="33"/>
                    <a:pt x="748" y="33"/>
                    <a:pt x="748" y="33"/>
                  </a:cubicBezTo>
                  <a:cubicBezTo>
                    <a:pt x="748" y="109"/>
                    <a:pt x="748" y="109"/>
                    <a:pt x="748" y="109"/>
                  </a:cubicBezTo>
                  <a:cubicBezTo>
                    <a:pt x="763" y="109"/>
                    <a:pt x="763" y="109"/>
                    <a:pt x="763" y="109"/>
                  </a:cubicBezTo>
                  <a:lnTo>
                    <a:pt x="763" y="33"/>
                  </a:lnTo>
                  <a:close/>
                  <a:moveTo>
                    <a:pt x="765" y="10"/>
                  </a:moveTo>
                  <a:cubicBezTo>
                    <a:pt x="765" y="4"/>
                    <a:pt x="761" y="0"/>
                    <a:pt x="755" y="0"/>
                  </a:cubicBezTo>
                  <a:cubicBezTo>
                    <a:pt x="750" y="0"/>
                    <a:pt x="745" y="4"/>
                    <a:pt x="745" y="10"/>
                  </a:cubicBezTo>
                  <a:cubicBezTo>
                    <a:pt x="745" y="16"/>
                    <a:pt x="750" y="20"/>
                    <a:pt x="755" y="20"/>
                  </a:cubicBezTo>
                  <a:cubicBezTo>
                    <a:pt x="761" y="20"/>
                    <a:pt x="765" y="16"/>
                    <a:pt x="765" y="10"/>
                  </a:cubicBezTo>
                  <a:moveTo>
                    <a:pt x="684" y="94"/>
                  </a:moveTo>
                  <a:cubicBezTo>
                    <a:pt x="684" y="9"/>
                    <a:pt x="684" y="9"/>
                    <a:pt x="684" y="9"/>
                  </a:cubicBezTo>
                  <a:cubicBezTo>
                    <a:pt x="668" y="9"/>
                    <a:pt x="668" y="9"/>
                    <a:pt x="668" y="9"/>
                  </a:cubicBezTo>
                  <a:cubicBezTo>
                    <a:pt x="668" y="109"/>
                    <a:pt x="668" y="109"/>
                    <a:pt x="668" y="109"/>
                  </a:cubicBezTo>
                  <a:cubicBezTo>
                    <a:pt x="733" y="109"/>
                    <a:pt x="733" y="109"/>
                    <a:pt x="733" y="109"/>
                  </a:cubicBezTo>
                  <a:cubicBezTo>
                    <a:pt x="733" y="94"/>
                    <a:pt x="733" y="94"/>
                    <a:pt x="733" y="94"/>
                  </a:cubicBezTo>
                  <a:lnTo>
                    <a:pt x="684" y="94"/>
                  </a:lnTo>
                  <a:close/>
                  <a:moveTo>
                    <a:pt x="613" y="15"/>
                  </a:moveTo>
                  <a:cubicBezTo>
                    <a:pt x="617" y="15"/>
                    <a:pt x="620" y="15"/>
                    <a:pt x="623" y="16"/>
                  </a:cubicBezTo>
                  <a:cubicBezTo>
                    <a:pt x="623" y="2"/>
                    <a:pt x="623" y="2"/>
                    <a:pt x="623" y="2"/>
                  </a:cubicBezTo>
                  <a:cubicBezTo>
                    <a:pt x="620" y="1"/>
                    <a:pt x="617" y="1"/>
                    <a:pt x="612" y="1"/>
                  </a:cubicBezTo>
                  <a:cubicBezTo>
                    <a:pt x="599" y="1"/>
                    <a:pt x="584" y="7"/>
                    <a:pt x="584" y="29"/>
                  </a:cubicBezTo>
                  <a:cubicBezTo>
                    <a:pt x="584" y="33"/>
                    <a:pt x="584" y="33"/>
                    <a:pt x="584" y="33"/>
                  </a:cubicBezTo>
                  <a:cubicBezTo>
                    <a:pt x="572" y="33"/>
                    <a:pt x="572" y="33"/>
                    <a:pt x="572" y="33"/>
                  </a:cubicBezTo>
                  <a:cubicBezTo>
                    <a:pt x="572" y="45"/>
                    <a:pt x="572" y="45"/>
                    <a:pt x="572" y="45"/>
                  </a:cubicBezTo>
                  <a:cubicBezTo>
                    <a:pt x="584" y="45"/>
                    <a:pt x="584" y="45"/>
                    <a:pt x="584" y="45"/>
                  </a:cubicBezTo>
                  <a:cubicBezTo>
                    <a:pt x="584" y="109"/>
                    <a:pt x="584" y="109"/>
                    <a:pt x="584" y="109"/>
                  </a:cubicBezTo>
                  <a:cubicBezTo>
                    <a:pt x="599" y="109"/>
                    <a:pt x="599" y="109"/>
                    <a:pt x="599" y="109"/>
                  </a:cubicBezTo>
                  <a:cubicBezTo>
                    <a:pt x="599" y="45"/>
                    <a:pt x="599" y="45"/>
                    <a:pt x="599" y="45"/>
                  </a:cubicBezTo>
                  <a:cubicBezTo>
                    <a:pt x="620" y="45"/>
                    <a:pt x="620" y="45"/>
                    <a:pt x="620" y="45"/>
                  </a:cubicBezTo>
                  <a:cubicBezTo>
                    <a:pt x="620" y="33"/>
                    <a:pt x="620" y="33"/>
                    <a:pt x="620" y="33"/>
                  </a:cubicBezTo>
                  <a:cubicBezTo>
                    <a:pt x="599" y="33"/>
                    <a:pt x="599" y="33"/>
                    <a:pt x="599" y="33"/>
                  </a:cubicBezTo>
                  <a:cubicBezTo>
                    <a:pt x="599" y="31"/>
                    <a:pt x="599" y="31"/>
                    <a:pt x="599" y="31"/>
                  </a:cubicBezTo>
                  <a:cubicBezTo>
                    <a:pt x="599" y="20"/>
                    <a:pt x="604" y="15"/>
                    <a:pt x="613" y="15"/>
                  </a:cubicBezTo>
                  <a:moveTo>
                    <a:pt x="548" y="70"/>
                  </a:moveTo>
                  <a:cubicBezTo>
                    <a:pt x="548" y="87"/>
                    <a:pt x="540" y="97"/>
                    <a:pt x="526" y="97"/>
                  </a:cubicBezTo>
                  <a:cubicBezTo>
                    <a:pt x="513" y="97"/>
                    <a:pt x="505" y="87"/>
                    <a:pt x="505" y="70"/>
                  </a:cubicBezTo>
                  <a:cubicBezTo>
                    <a:pt x="505" y="54"/>
                    <a:pt x="513" y="44"/>
                    <a:pt x="526" y="44"/>
                  </a:cubicBezTo>
                  <a:cubicBezTo>
                    <a:pt x="540" y="44"/>
                    <a:pt x="548" y="54"/>
                    <a:pt x="548" y="70"/>
                  </a:cubicBezTo>
                  <a:moveTo>
                    <a:pt x="563" y="70"/>
                  </a:moveTo>
                  <a:cubicBezTo>
                    <a:pt x="563" y="46"/>
                    <a:pt x="548" y="31"/>
                    <a:pt x="526" y="31"/>
                  </a:cubicBezTo>
                  <a:cubicBezTo>
                    <a:pt x="504" y="31"/>
                    <a:pt x="489" y="46"/>
                    <a:pt x="489" y="70"/>
                  </a:cubicBezTo>
                  <a:cubicBezTo>
                    <a:pt x="489" y="95"/>
                    <a:pt x="504" y="110"/>
                    <a:pt x="526" y="110"/>
                  </a:cubicBezTo>
                  <a:cubicBezTo>
                    <a:pt x="548" y="110"/>
                    <a:pt x="563" y="95"/>
                    <a:pt x="563" y="70"/>
                  </a:cubicBezTo>
                  <a:moveTo>
                    <a:pt x="440" y="109"/>
                  </a:moveTo>
                  <a:cubicBezTo>
                    <a:pt x="440" y="2"/>
                    <a:pt x="440" y="2"/>
                    <a:pt x="440" y="2"/>
                  </a:cubicBezTo>
                  <a:cubicBezTo>
                    <a:pt x="425" y="4"/>
                    <a:pt x="425" y="4"/>
                    <a:pt x="425" y="4"/>
                  </a:cubicBezTo>
                  <a:cubicBezTo>
                    <a:pt x="425" y="109"/>
                    <a:pt x="425" y="109"/>
                    <a:pt x="425" y="109"/>
                  </a:cubicBezTo>
                  <a:lnTo>
                    <a:pt x="440" y="109"/>
                  </a:lnTo>
                  <a:close/>
                  <a:moveTo>
                    <a:pt x="394" y="70"/>
                  </a:moveTo>
                  <a:cubicBezTo>
                    <a:pt x="394" y="87"/>
                    <a:pt x="386" y="97"/>
                    <a:pt x="372" y="97"/>
                  </a:cubicBezTo>
                  <a:cubicBezTo>
                    <a:pt x="359" y="97"/>
                    <a:pt x="351" y="87"/>
                    <a:pt x="351" y="70"/>
                  </a:cubicBezTo>
                  <a:cubicBezTo>
                    <a:pt x="351" y="54"/>
                    <a:pt x="359" y="44"/>
                    <a:pt x="372" y="44"/>
                  </a:cubicBezTo>
                  <a:cubicBezTo>
                    <a:pt x="386" y="44"/>
                    <a:pt x="394" y="54"/>
                    <a:pt x="394" y="70"/>
                  </a:cubicBezTo>
                  <a:moveTo>
                    <a:pt x="409" y="70"/>
                  </a:moveTo>
                  <a:cubicBezTo>
                    <a:pt x="409" y="46"/>
                    <a:pt x="394" y="31"/>
                    <a:pt x="372" y="31"/>
                  </a:cubicBezTo>
                  <a:cubicBezTo>
                    <a:pt x="351" y="31"/>
                    <a:pt x="336" y="46"/>
                    <a:pt x="336" y="70"/>
                  </a:cubicBezTo>
                  <a:cubicBezTo>
                    <a:pt x="336" y="95"/>
                    <a:pt x="351" y="110"/>
                    <a:pt x="372" y="110"/>
                  </a:cubicBezTo>
                  <a:cubicBezTo>
                    <a:pt x="394" y="110"/>
                    <a:pt x="409" y="95"/>
                    <a:pt x="409" y="70"/>
                  </a:cubicBezTo>
                  <a:moveTo>
                    <a:pt x="309" y="70"/>
                  </a:moveTo>
                  <a:cubicBezTo>
                    <a:pt x="309" y="87"/>
                    <a:pt x="301" y="97"/>
                    <a:pt x="287" y="97"/>
                  </a:cubicBezTo>
                  <a:cubicBezTo>
                    <a:pt x="274" y="97"/>
                    <a:pt x="266" y="87"/>
                    <a:pt x="266" y="70"/>
                  </a:cubicBezTo>
                  <a:cubicBezTo>
                    <a:pt x="266" y="54"/>
                    <a:pt x="274" y="44"/>
                    <a:pt x="287" y="44"/>
                  </a:cubicBezTo>
                  <a:cubicBezTo>
                    <a:pt x="301" y="44"/>
                    <a:pt x="309" y="54"/>
                    <a:pt x="309" y="70"/>
                  </a:cubicBezTo>
                  <a:moveTo>
                    <a:pt x="324" y="70"/>
                  </a:moveTo>
                  <a:cubicBezTo>
                    <a:pt x="324" y="46"/>
                    <a:pt x="309" y="31"/>
                    <a:pt x="287" y="31"/>
                  </a:cubicBezTo>
                  <a:cubicBezTo>
                    <a:pt x="265" y="31"/>
                    <a:pt x="251" y="46"/>
                    <a:pt x="251" y="70"/>
                  </a:cubicBezTo>
                  <a:cubicBezTo>
                    <a:pt x="251" y="95"/>
                    <a:pt x="265" y="110"/>
                    <a:pt x="287" y="110"/>
                  </a:cubicBezTo>
                  <a:cubicBezTo>
                    <a:pt x="309" y="110"/>
                    <a:pt x="324" y="95"/>
                    <a:pt x="324" y="70"/>
                  </a:cubicBezTo>
                  <a:moveTo>
                    <a:pt x="208" y="31"/>
                  </a:moveTo>
                  <a:cubicBezTo>
                    <a:pt x="197" y="31"/>
                    <a:pt x="189" y="36"/>
                    <a:pt x="185" y="43"/>
                  </a:cubicBezTo>
                  <a:cubicBezTo>
                    <a:pt x="184" y="43"/>
                    <a:pt x="184" y="43"/>
                    <a:pt x="184" y="43"/>
                  </a:cubicBezTo>
                  <a:cubicBezTo>
                    <a:pt x="184" y="2"/>
                    <a:pt x="184" y="2"/>
                    <a:pt x="184" y="2"/>
                  </a:cubicBezTo>
                  <a:cubicBezTo>
                    <a:pt x="169" y="4"/>
                    <a:pt x="169" y="4"/>
                    <a:pt x="169" y="4"/>
                  </a:cubicBezTo>
                  <a:cubicBezTo>
                    <a:pt x="169" y="109"/>
                    <a:pt x="169" y="109"/>
                    <a:pt x="169" y="109"/>
                  </a:cubicBezTo>
                  <a:cubicBezTo>
                    <a:pt x="184" y="109"/>
                    <a:pt x="184" y="109"/>
                    <a:pt x="184" y="109"/>
                  </a:cubicBezTo>
                  <a:cubicBezTo>
                    <a:pt x="184" y="68"/>
                    <a:pt x="184" y="68"/>
                    <a:pt x="184" y="68"/>
                  </a:cubicBezTo>
                  <a:cubicBezTo>
                    <a:pt x="184" y="60"/>
                    <a:pt x="186" y="55"/>
                    <a:pt x="189" y="51"/>
                  </a:cubicBezTo>
                  <a:cubicBezTo>
                    <a:pt x="193" y="47"/>
                    <a:pt x="198" y="44"/>
                    <a:pt x="204" y="44"/>
                  </a:cubicBezTo>
                  <a:cubicBezTo>
                    <a:pt x="214" y="44"/>
                    <a:pt x="219" y="50"/>
                    <a:pt x="219" y="63"/>
                  </a:cubicBezTo>
                  <a:cubicBezTo>
                    <a:pt x="219" y="109"/>
                    <a:pt x="219" y="109"/>
                    <a:pt x="219" y="109"/>
                  </a:cubicBezTo>
                  <a:cubicBezTo>
                    <a:pt x="235" y="109"/>
                    <a:pt x="235" y="109"/>
                    <a:pt x="235" y="109"/>
                  </a:cubicBezTo>
                  <a:cubicBezTo>
                    <a:pt x="235" y="58"/>
                    <a:pt x="235" y="58"/>
                    <a:pt x="235" y="58"/>
                  </a:cubicBezTo>
                  <a:cubicBezTo>
                    <a:pt x="235" y="38"/>
                    <a:pt x="222" y="31"/>
                    <a:pt x="208" y="31"/>
                  </a:cubicBezTo>
                  <a:moveTo>
                    <a:pt x="153" y="86"/>
                  </a:moveTo>
                  <a:cubicBezTo>
                    <a:pt x="139" y="81"/>
                    <a:pt x="139" y="81"/>
                    <a:pt x="139" y="81"/>
                  </a:cubicBezTo>
                  <a:cubicBezTo>
                    <a:pt x="137" y="91"/>
                    <a:pt x="128" y="97"/>
                    <a:pt x="120" y="97"/>
                  </a:cubicBezTo>
                  <a:cubicBezTo>
                    <a:pt x="107" y="97"/>
                    <a:pt x="98" y="87"/>
                    <a:pt x="98" y="70"/>
                  </a:cubicBezTo>
                  <a:cubicBezTo>
                    <a:pt x="98" y="54"/>
                    <a:pt x="106" y="44"/>
                    <a:pt x="120" y="44"/>
                  </a:cubicBezTo>
                  <a:cubicBezTo>
                    <a:pt x="128" y="44"/>
                    <a:pt x="137" y="50"/>
                    <a:pt x="139" y="60"/>
                  </a:cubicBezTo>
                  <a:cubicBezTo>
                    <a:pt x="153" y="55"/>
                    <a:pt x="153" y="55"/>
                    <a:pt x="153" y="55"/>
                  </a:cubicBezTo>
                  <a:cubicBezTo>
                    <a:pt x="149" y="40"/>
                    <a:pt x="136" y="31"/>
                    <a:pt x="120" y="31"/>
                  </a:cubicBezTo>
                  <a:cubicBezTo>
                    <a:pt x="97" y="31"/>
                    <a:pt x="83" y="47"/>
                    <a:pt x="83" y="70"/>
                  </a:cubicBezTo>
                  <a:cubicBezTo>
                    <a:pt x="83" y="95"/>
                    <a:pt x="98" y="110"/>
                    <a:pt x="120" y="110"/>
                  </a:cubicBezTo>
                  <a:cubicBezTo>
                    <a:pt x="136" y="110"/>
                    <a:pt x="149" y="101"/>
                    <a:pt x="153" y="86"/>
                  </a:cubicBezTo>
                  <a:moveTo>
                    <a:pt x="56" y="36"/>
                  </a:moveTo>
                  <a:cubicBezTo>
                    <a:pt x="70" y="28"/>
                    <a:pt x="70" y="28"/>
                    <a:pt x="70" y="28"/>
                  </a:cubicBezTo>
                  <a:cubicBezTo>
                    <a:pt x="66" y="16"/>
                    <a:pt x="54" y="8"/>
                    <a:pt x="37" y="8"/>
                  </a:cubicBezTo>
                  <a:cubicBezTo>
                    <a:pt x="18" y="8"/>
                    <a:pt x="4" y="20"/>
                    <a:pt x="4" y="35"/>
                  </a:cubicBezTo>
                  <a:cubicBezTo>
                    <a:pt x="4" y="49"/>
                    <a:pt x="13" y="58"/>
                    <a:pt x="32" y="64"/>
                  </a:cubicBezTo>
                  <a:cubicBezTo>
                    <a:pt x="49" y="70"/>
                    <a:pt x="56" y="73"/>
                    <a:pt x="56" y="82"/>
                  </a:cubicBezTo>
                  <a:cubicBezTo>
                    <a:pt x="56" y="91"/>
                    <a:pt x="48" y="96"/>
                    <a:pt x="38" y="96"/>
                  </a:cubicBezTo>
                  <a:cubicBezTo>
                    <a:pt x="26" y="96"/>
                    <a:pt x="18" y="91"/>
                    <a:pt x="13" y="80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7" y="103"/>
                    <a:pt x="19" y="111"/>
                    <a:pt x="37" y="111"/>
                  </a:cubicBezTo>
                  <a:cubicBezTo>
                    <a:pt x="57" y="111"/>
                    <a:pt x="72" y="99"/>
                    <a:pt x="72" y="80"/>
                  </a:cubicBezTo>
                  <a:cubicBezTo>
                    <a:pt x="72" y="65"/>
                    <a:pt x="61" y="58"/>
                    <a:pt x="41" y="51"/>
                  </a:cubicBezTo>
                  <a:cubicBezTo>
                    <a:pt x="29" y="47"/>
                    <a:pt x="21" y="43"/>
                    <a:pt x="21" y="34"/>
                  </a:cubicBezTo>
                  <a:cubicBezTo>
                    <a:pt x="21" y="28"/>
                    <a:pt x="26" y="22"/>
                    <a:pt x="36" y="22"/>
                  </a:cubicBezTo>
                  <a:cubicBezTo>
                    <a:pt x="46" y="22"/>
                    <a:pt x="54" y="28"/>
                    <a:pt x="56" y="36"/>
                  </a:cubicBezTo>
                </a:path>
              </a:pathLst>
            </a:custGeom>
            <a:solidFill>
              <a:srgbClr val="4365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5"/>
            <p:cNvSpPr>
              <a:spLocks noEditPoints="1"/>
            </p:cNvSpPr>
            <p:nvPr userDrawn="1"/>
          </p:nvSpPr>
          <p:spPr bwMode="auto">
            <a:xfrm>
              <a:off x="2747648" y="2889251"/>
              <a:ext cx="2343150" cy="233363"/>
            </a:xfrm>
            <a:custGeom>
              <a:avLst/>
              <a:gdLst>
                <a:gd name="T0" fmla="*/ 1351 w 1385"/>
                <a:gd name="T1" fmla="*/ 44 h 137"/>
                <a:gd name="T2" fmla="*/ 1383 w 1385"/>
                <a:gd name="T3" fmla="*/ 90 h 137"/>
                <a:gd name="T4" fmla="*/ 1385 w 1385"/>
                <a:gd name="T5" fmla="*/ 73 h 137"/>
                <a:gd name="T6" fmla="*/ 1289 w 1385"/>
                <a:gd name="T7" fmla="*/ 62 h 137"/>
                <a:gd name="T8" fmla="*/ 1235 w 1385"/>
                <a:gd name="T9" fmla="*/ 71 h 137"/>
                <a:gd name="T10" fmla="*/ 1271 w 1385"/>
                <a:gd name="T11" fmla="*/ 97 h 137"/>
                <a:gd name="T12" fmla="*/ 1271 w 1385"/>
                <a:gd name="T13" fmla="*/ 31 h 137"/>
                <a:gd name="T14" fmla="*/ 1204 w 1385"/>
                <a:gd name="T15" fmla="*/ 67 h 137"/>
                <a:gd name="T16" fmla="*/ 1204 w 1385"/>
                <a:gd name="T17" fmla="*/ 42 h 137"/>
                <a:gd name="T18" fmla="*/ 1179 w 1385"/>
                <a:gd name="T19" fmla="*/ 111 h 137"/>
                <a:gd name="T20" fmla="*/ 1219 w 1385"/>
                <a:gd name="T21" fmla="*/ 109 h 137"/>
                <a:gd name="T22" fmla="*/ 1080 w 1385"/>
                <a:gd name="T23" fmla="*/ 43 h 137"/>
                <a:gd name="T24" fmla="*/ 1064 w 1385"/>
                <a:gd name="T25" fmla="*/ 109 h 137"/>
                <a:gd name="T26" fmla="*/ 1099 w 1385"/>
                <a:gd name="T27" fmla="*/ 45 h 137"/>
                <a:gd name="T28" fmla="*/ 1129 w 1385"/>
                <a:gd name="T29" fmla="*/ 59 h 137"/>
                <a:gd name="T30" fmla="*/ 1023 w 1385"/>
                <a:gd name="T31" fmla="*/ 91 h 137"/>
                <a:gd name="T32" fmla="*/ 977 w 1385"/>
                <a:gd name="T33" fmla="*/ 33 h 137"/>
                <a:gd name="T34" fmla="*/ 1028 w 1385"/>
                <a:gd name="T35" fmla="*/ 99 h 137"/>
                <a:gd name="T36" fmla="*/ 1028 w 1385"/>
                <a:gd name="T37" fmla="*/ 33 h 137"/>
                <a:gd name="T38" fmla="*/ 906 w 1385"/>
                <a:gd name="T39" fmla="*/ 95 h 137"/>
                <a:gd name="T40" fmla="*/ 876 w 1385"/>
                <a:gd name="T41" fmla="*/ 10 h 137"/>
                <a:gd name="T42" fmla="*/ 907 w 1385"/>
                <a:gd name="T43" fmla="*/ 10 h 137"/>
                <a:gd name="T44" fmla="*/ 820 w 1385"/>
                <a:gd name="T45" fmla="*/ 1 h 137"/>
                <a:gd name="T46" fmla="*/ 780 w 1385"/>
                <a:gd name="T47" fmla="*/ 46 h 137"/>
                <a:gd name="T48" fmla="*/ 807 w 1385"/>
                <a:gd name="T49" fmla="*/ 46 h 137"/>
                <a:gd name="T50" fmla="*/ 807 w 1385"/>
                <a:gd name="T51" fmla="*/ 31 h 137"/>
                <a:gd name="T52" fmla="*/ 713 w 1385"/>
                <a:gd name="T53" fmla="*/ 71 h 137"/>
                <a:gd name="T54" fmla="*/ 734 w 1385"/>
                <a:gd name="T55" fmla="*/ 31 h 137"/>
                <a:gd name="T56" fmla="*/ 656 w 1385"/>
                <a:gd name="T57" fmla="*/ 33 h 137"/>
                <a:gd name="T58" fmla="*/ 582 w 1385"/>
                <a:gd name="T59" fmla="*/ 33 h 137"/>
                <a:gd name="T60" fmla="*/ 656 w 1385"/>
                <a:gd name="T61" fmla="*/ 33 h 137"/>
                <a:gd name="T62" fmla="*/ 575 w 1385"/>
                <a:gd name="T63" fmla="*/ 33 h 137"/>
                <a:gd name="T64" fmla="*/ 541 w 1385"/>
                <a:gd name="T65" fmla="*/ 33 h 137"/>
                <a:gd name="T66" fmla="*/ 541 w 1385"/>
                <a:gd name="T67" fmla="*/ 82 h 137"/>
                <a:gd name="T68" fmla="*/ 569 w 1385"/>
                <a:gd name="T69" fmla="*/ 96 h 137"/>
                <a:gd name="T70" fmla="*/ 503 w 1385"/>
                <a:gd name="T71" fmla="*/ 109 h 137"/>
                <a:gd name="T72" fmla="*/ 511 w 1385"/>
                <a:gd name="T73" fmla="*/ 0 h 137"/>
                <a:gd name="T74" fmla="*/ 436 w 1385"/>
                <a:gd name="T75" fmla="*/ 86 h 137"/>
                <a:gd name="T76" fmla="*/ 461 w 1385"/>
                <a:gd name="T77" fmla="*/ 64 h 137"/>
                <a:gd name="T78" fmla="*/ 486 w 1385"/>
                <a:gd name="T79" fmla="*/ 44 h 137"/>
                <a:gd name="T80" fmla="*/ 472 w 1385"/>
                <a:gd name="T81" fmla="*/ 88 h 137"/>
                <a:gd name="T82" fmla="*/ 397 w 1385"/>
                <a:gd name="T83" fmla="*/ 44 h 137"/>
                <a:gd name="T84" fmla="*/ 381 w 1385"/>
                <a:gd name="T85" fmla="*/ 109 h 137"/>
                <a:gd name="T86" fmla="*/ 420 w 1385"/>
                <a:gd name="T87" fmla="*/ 47 h 137"/>
                <a:gd name="T88" fmla="*/ 349 w 1385"/>
                <a:gd name="T89" fmla="*/ 62 h 137"/>
                <a:gd name="T90" fmla="*/ 295 w 1385"/>
                <a:gd name="T91" fmla="*/ 71 h 137"/>
                <a:gd name="T92" fmla="*/ 331 w 1385"/>
                <a:gd name="T93" fmla="*/ 97 h 137"/>
                <a:gd name="T94" fmla="*/ 331 w 1385"/>
                <a:gd name="T95" fmla="*/ 31 h 137"/>
                <a:gd name="T96" fmla="*/ 215 w 1385"/>
                <a:gd name="T97" fmla="*/ 33 h 137"/>
                <a:gd name="T98" fmla="*/ 273 w 1385"/>
                <a:gd name="T99" fmla="*/ 33 h 137"/>
                <a:gd name="T100" fmla="*/ 202 w 1385"/>
                <a:gd name="T101" fmla="*/ 109 h 137"/>
                <a:gd name="T102" fmla="*/ 184 w 1385"/>
                <a:gd name="T103" fmla="*/ 10 h 137"/>
                <a:gd name="T104" fmla="*/ 117 w 1385"/>
                <a:gd name="T105" fmla="*/ 43 h 137"/>
                <a:gd name="T106" fmla="*/ 101 w 1385"/>
                <a:gd name="T107" fmla="*/ 109 h 137"/>
                <a:gd name="T108" fmla="*/ 136 w 1385"/>
                <a:gd name="T109" fmla="*/ 45 h 137"/>
                <a:gd name="T110" fmla="*/ 166 w 1385"/>
                <a:gd name="T111" fmla="*/ 59 h 137"/>
                <a:gd name="T112" fmla="*/ 0 w 1385"/>
                <a:gd name="T113" fmla="*/ 10 h 137"/>
                <a:gd name="T114" fmla="*/ 79 w 1385"/>
                <a:gd name="T115" fmla="*/ 10 h 137"/>
                <a:gd name="T116" fmla="*/ 16 w 1385"/>
                <a:gd name="T117" fmla="*/ 6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385" h="137">
                  <a:moveTo>
                    <a:pt x="1351" y="44"/>
                  </a:moveTo>
                  <a:cubicBezTo>
                    <a:pt x="1362" y="44"/>
                    <a:pt x="1369" y="51"/>
                    <a:pt x="1370" y="62"/>
                  </a:cubicBezTo>
                  <a:cubicBezTo>
                    <a:pt x="1331" y="62"/>
                    <a:pt x="1331" y="62"/>
                    <a:pt x="1331" y="62"/>
                  </a:cubicBezTo>
                  <a:cubicBezTo>
                    <a:pt x="1333" y="51"/>
                    <a:pt x="1341" y="44"/>
                    <a:pt x="1351" y="44"/>
                  </a:cubicBezTo>
                  <a:moveTo>
                    <a:pt x="1352" y="31"/>
                  </a:moveTo>
                  <a:cubicBezTo>
                    <a:pt x="1330" y="31"/>
                    <a:pt x="1316" y="48"/>
                    <a:pt x="1316" y="71"/>
                  </a:cubicBezTo>
                  <a:cubicBezTo>
                    <a:pt x="1316" y="95"/>
                    <a:pt x="1331" y="111"/>
                    <a:pt x="1352" y="111"/>
                  </a:cubicBezTo>
                  <a:cubicBezTo>
                    <a:pt x="1367" y="111"/>
                    <a:pt x="1379" y="101"/>
                    <a:pt x="1383" y="90"/>
                  </a:cubicBezTo>
                  <a:cubicBezTo>
                    <a:pt x="1371" y="84"/>
                    <a:pt x="1371" y="84"/>
                    <a:pt x="1371" y="84"/>
                  </a:cubicBezTo>
                  <a:cubicBezTo>
                    <a:pt x="1368" y="93"/>
                    <a:pt x="1361" y="97"/>
                    <a:pt x="1352" y="97"/>
                  </a:cubicBezTo>
                  <a:cubicBezTo>
                    <a:pt x="1340" y="97"/>
                    <a:pt x="1331" y="89"/>
                    <a:pt x="1331" y="73"/>
                  </a:cubicBezTo>
                  <a:cubicBezTo>
                    <a:pt x="1385" y="73"/>
                    <a:pt x="1385" y="73"/>
                    <a:pt x="1385" y="73"/>
                  </a:cubicBezTo>
                  <a:cubicBezTo>
                    <a:pt x="1385" y="69"/>
                    <a:pt x="1385" y="69"/>
                    <a:pt x="1385" y="69"/>
                  </a:cubicBezTo>
                  <a:cubicBezTo>
                    <a:pt x="1385" y="48"/>
                    <a:pt x="1373" y="31"/>
                    <a:pt x="1352" y="31"/>
                  </a:cubicBezTo>
                  <a:moveTo>
                    <a:pt x="1270" y="44"/>
                  </a:moveTo>
                  <a:cubicBezTo>
                    <a:pt x="1281" y="44"/>
                    <a:pt x="1288" y="51"/>
                    <a:pt x="1289" y="62"/>
                  </a:cubicBezTo>
                  <a:cubicBezTo>
                    <a:pt x="1251" y="62"/>
                    <a:pt x="1251" y="62"/>
                    <a:pt x="1251" y="62"/>
                  </a:cubicBezTo>
                  <a:cubicBezTo>
                    <a:pt x="1253" y="51"/>
                    <a:pt x="1260" y="44"/>
                    <a:pt x="1270" y="44"/>
                  </a:cubicBezTo>
                  <a:moveTo>
                    <a:pt x="1271" y="31"/>
                  </a:moveTo>
                  <a:cubicBezTo>
                    <a:pt x="1249" y="31"/>
                    <a:pt x="1235" y="48"/>
                    <a:pt x="1235" y="71"/>
                  </a:cubicBezTo>
                  <a:cubicBezTo>
                    <a:pt x="1235" y="95"/>
                    <a:pt x="1250" y="111"/>
                    <a:pt x="1271" y="111"/>
                  </a:cubicBezTo>
                  <a:cubicBezTo>
                    <a:pt x="1287" y="111"/>
                    <a:pt x="1299" y="101"/>
                    <a:pt x="1302" y="90"/>
                  </a:cubicBezTo>
                  <a:cubicBezTo>
                    <a:pt x="1290" y="84"/>
                    <a:pt x="1290" y="84"/>
                    <a:pt x="1290" y="84"/>
                  </a:cubicBezTo>
                  <a:cubicBezTo>
                    <a:pt x="1287" y="93"/>
                    <a:pt x="1280" y="97"/>
                    <a:pt x="1271" y="97"/>
                  </a:cubicBezTo>
                  <a:cubicBezTo>
                    <a:pt x="1260" y="97"/>
                    <a:pt x="1251" y="89"/>
                    <a:pt x="1250" y="73"/>
                  </a:cubicBezTo>
                  <a:cubicBezTo>
                    <a:pt x="1304" y="73"/>
                    <a:pt x="1304" y="73"/>
                    <a:pt x="1304" y="73"/>
                  </a:cubicBezTo>
                  <a:cubicBezTo>
                    <a:pt x="1304" y="69"/>
                    <a:pt x="1304" y="69"/>
                    <a:pt x="1304" y="69"/>
                  </a:cubicBezTo>
                  <a:cubicBezTo>
                    <a:pt x="1305" y="48"/>
                    <a:pt x="1293" y="31"/>
                    <a:pt x="1271" y="31"/>
                  </a:cubicBezTo>
                  <a:moveTo>
                    <a:pt x="1182" y="97"/>
                  </a:moveTo>
                  <a:cubicBezTo>
                    <a:pt x="1169" y="97"/>
                    <a:pt x="1161" y="88"/>
                    <a:pt x="1161" y="71"/>
                  </a:cubicBezTo>
                  <a:cubicBezTo>
                    <a:pt x="1161" y="54"/>
                    <a:pt x="1169" y="44"/>
                    <a:pt x="1181" y="44"/>
                  </a:cubicBezTo>
                  <a:cubicBezTo>
                    <a:pt x="1194" y="44"/>
                    <a:pt x="1202" y="52"/>
                    <a:pt x="1204" y="67"/>
                  </a:cubicBezTo>
                  <a:cubicBezTo>
                    <a:pt x="1204" y="75"/>
                    <a:pt x="1204" y="75"/>
                    <a:pt x="1204" y="75"/>
                  </a:cubicBezTo>
                  <a:cubicBezTo>
                    <a:pt x="1202" y="90"/>
                    <a:pt x="1194" y="97"/>
                    <a:pt x="1182" y="97"/>
                  </a:cubicBezTo>
                  <a:moveTo>
                    <a:pt x="1204" y="4"/>
                  </a:moveTo>
                  <a:cubicBezTo>
                    <a:pt x="1204" y="42"/>
                    <a:pt x="1204" y="42"/>
                    <a:pt x="1204" y="42"/>
                  </a:cubicBezTo>
                  <a:cubicBezTo>
                    <a:pt x="1202" y="42"/>
                    <a:pt x="1202" y="42"/>
                    <a:pt x="1202" y="42"/>
                  </a:cubicBezTo>
                  <a:cubicBezTo>
                    <a:pt x="1198" y="36"/>
                    <a:pt x="1191" y="31"/>
                    <a:pt x="1179" y="31"/>
                  </a:cubicBezTo>
                  <a:cubicBezTo>
                    <a:pt x="1161" y="31"/>
                    <a:pt x="1145" y="46"/>
                    <a:pt x="1145" y="71"/>
                  </a:cubicBezTo>
                  <a:cubicBezTo>
                    <a:pt x="1145" y="95"/>
                    <a:pt x="1161" y="111"/>
                    <a:pt x="1179" y="111"/>
                  </a:cubicBezTo>
                  <a:cubicBezTo>
                    <a:pt x="1191" y="111"/>
                    <a:pt x="1199" y="106"/>
                    <a:pt x="1203" y="99"/>
                  </a:cubicBezTo>
                  <a:cubicBezTo>
                    <a:pt x="1204" y="99"/>
                    <a:pt x="1204" y="99"/>
                    <a:pt x="1204" y="99"/>
                  </a:cubicBezTo>
                  <a:cubicBezTo>
                    <a:pt x="1204" y="109"/>
                    <a:pt x="1204" y="109"/>
                    <a:pt x="1204" y="109"/>
                  </a:cubicBezTo>
                  <a:cubicBezTo>
                    <a:pt x="1219" y="109"/>
                    <a:pt x="1219" y="109"/>
                    <a:pt x="1219" y="109"/>
                  </a:cubicBezTo>
                  <a:cubicBezTo>
                    <a:pt x="1219" y="2"/>
                    <a:pt x="1219" y="2"/>
                    <a:pt x="1219" y="2"/>
                  </a:cubicBezTo>
                  <a:lnTo>
                    <a:pt x="1204" y="4"/>
                  </a:lnTo>
                  <a:close/>
                  <a:moveTo>
                    <a:pt x="1102" y="31"/>
                  </a:moveTo>
                  <a:cubicBezTo>
                    <a:pt x="1092" y="31"/>
                    <a:pt x="1084" y="36"/>
                    <a:pt x="1080" y="43"/>
                  </a:cubicBezTo>
                  <a:cubicBezTo>
                    <a:pt x="1078" y="43"/>
                    <a:pt x="1078" y="43"/>
                    <a:pt x="1078" y="43"/>
                  </a:cubicBezTo>
                  <a:cubicBezTo>
                    <a:pt x="1078" y="33"/>
                    <a:pt x="1078" y="33"/>
                    <a:pt x="1078" y="33"/>
                  </a:cubicBezTo>
                  <a:cubicBezTo>
                    <a:pt x="1064" y="33"/>
                    <a:pt x="1064" y="33"/>
                    <a:pt x="1064" y="33"/>
                  </a:cubicBezTo>
                  <a:cubicBezTo>
                    <a:pt x="1064" y="109"/>
                    <a:pt x="1064" y="109"/>
                    <a:pt x="1064" y="109"/>
                  </a:cubicBezTo>
                  <a:cubicBezTo>
                    <a:pt x="1079" y="109"/>
                    <a:pt x="1079" y="109"/>
                    <a:pt x="1079" y="109"/>
                  </a:cubicBezTo>
                  <a:cubicBezTo>
                    <a:pt x="1079" y="69"/>
                    <a:pt x="1079" y="69"/>
                    <a:pt x="1079" y="69"/>
                  </a:cubicBezTo>
                  <a:cubicBezTo>
                    <a:pt x="1079" y="60"/>
                    <a:pt x="1081" y="55"/>
                    <a:pt x="1084" y="52"/>
                  </a:cubicBezTo>
                  <a:cubicBezTo>
                    <a:pt x="1088" y="47"/>
                    <a:pt x="1093" y="45"/>
                    <a:pt x="1099" y="45"/>
                  </a:cubicBezTo>
                  <a:cubicBezTo>
                    <a:pt x="1109" y="45"/>
                    <a:pt x="1114" y="50"/>
                    <a:pt x="1114" y="64"/>
                  </a:cubicBezTo>
                  <a:cubicBezTo>
                    <a:pt x="1114" y="109"/>
                    <a:pt x="1114" y="109"/>
                    <a:pt x="1114" y="109"/>
                  </a:cubicBezTo>
                  <a:cubicBezTo>
                    <a:pt x="1129" y="109"/>
                    <a:pt x="1129" y="109"/>
                    <a:pt x="1129" y="109"/>
                  </a:cubicBezTo>
                  <a:cubicBezTo>
                    <a:pt x="1129" y="59"/>
                    <a:pt x="1129" y="59"/>
                    <a:pt x="1129" y="59"/>
                  </a:cubicBezTo>
                  <a:cubicBezTo>
                    <a:pt x="1129" y="38"/>
                    <a:pt x="1117" y="31"/>
                    <a:pt x="1102" y="31"/>
                  </a:cubicBezTo>
                  <a:moveTo>
                    <a:pt x="1028" y="33"/>
                  </a:moveTo>
                  <a:cubicBezTo>
                    <a:pt x="1028" y="73"/>
                    <a:pt x="1028" y="73"/>
                    <a:pt x="1028" y="73"/>
                  </a:cubicBezTo>
                  <a:cubicBezTo>
                    <a:pt x="1028" y="82"/>
                    <a:pt x="1026" y="87"/>
                    <a:pt x="1023" y="91"/>
                  </a:cubicBezTo>
                  <a:cubicBezTo>
                    <a:pt x="1019" y="95"/>
                    <a:pt x="1014" y="98"/>
                    <a:pt x="1008" y="98"/>
                  </a:cubicBezTo>
                  <a:cubicBezTo>
                    <a:pt x="998" y="98"/>
                    <a:pt x="992" y="92"/>
                    <a:pt x="992" y="79"/>
                  </a:cubicBezTo>
                  <a:cubicBezTo>
                    <a:pt x="992" y="33"/>
                    <a:pt x="992" y="33"/>
                    <a:pt x="992" y="33"/>
                  </a:cubicBezTo>
                  <a:cubicBezTo>
                    <a:pt x="977" y="33"/>
                    <a:pt x="977" y="33"/>
                    <a:pt x="977" y="33"/>
                  </a:cubicBezTo>
                  <a:cubicBezTo>
                    <a:pt x="977" y="84"/>
                    <a:pt x="977" y="84"/>
                    <a:pt x="977" y="84"/>
                  </a:cubicBezTo>
                  <a:cubicBezTo>
                    <a:pt x="977" y="104"/>
                    <a:pt x="990" y="111"/>
                    <a:pt x="1004" y="111"/>
                  </a:cubicBezTo>
                  <a:cubicBezTo>
                    <a:pt x="1014" y="111"/>
                    <a:pt x="1023" y="106"/>
                    <a:pt x="1027" y="99"/>
                  </a:cubicBezTo>
                  <a:cubicBezTo>
                    <a:pt x="1028" y="99"/>
                    <a:pt x="1028" y="99"/>
                    <a:pt x="1028" y="99"/>
                  </a:cubicBezTo>
                  <a:cubicBezTo>
                    <a:pt x="1029" y="109"/>
                    <a:pt x="1029" y="109"/>
                    <a:pt x="1029" y="109"/>
                  </a:cubicBezTo>
                  <a:cubicBezTo>
                    <a:pt x="1043" y="109"/>
                    <a:pt x="1043" y="109"/>
                    <a:pt x="1043" y="109"/>
                  </a:cubicBezTo>
                  <a:cubicBezTo>
                    <a:pt x="1043" y="33"/>
                    <a:pt x="1043" y="33"/>
                    <a:pt x="1043" y="33"/>
                  </a:cubicBezTo>
                  <a:lnTo>
                    <a:pt x="1028" y="33"/>
                  </a:lnTo>
                  <a:close/>
                  <a:moveTo>
                    <a:pt x="892" y="24"/>
                  </a:moveTo>
                  <a:cubicBezTo>
                    <a:pt x="906" y="24"/>
                    <a:pt x="906" y="24"/>
                    <a:pt x="906" y="24"/>
                  </a:cubicBezTo>
                  <a:cubicBezTo>
                    <a:pt x="934" y="24"/>
                    <a:pt x="944" y="36"/>
                    <a:pt x="944" y="59"/>
                  </a:cubicBezTo>
                  <a:cubicBezTo>
                    <a:pt x="944" y="83"/>
                    <a:pt x="934" y="95"/>
                    <a:pt x="906" y="95"/>
                  </a:cubicBezTo>
                  <a:cubicBezTo>
                    <a:pt x="892" y="95"/>
                    <a:pt x="892" y="95"/>
                    <a:pt x="892" y="95"/>
                  </a:cubicBezTo>
                  <a:lnTo>
                    <a:pt x="892" y="24"/>
                  </a:lnTo>
                  <a:close/>
                  <a:moveTo>
                    <a:pt x="907" y="10"/>
                  </a:moveTo>
                  <a:cubicBezTo>
                    <a:pt x="876" y="10"/>
                    <a:pt x="876" y="10"/>
                    <a:pt x="876" y="10"/>
                  </a:cubicBezTo>
                  <a:cubicBezTo>
                    <a:pt x="876" y="109"/>
                    <a:pt x="876" y="109"/>
                    <a:pt x="876" y="109"/>
                  </a:cubicBezTo>
                  <a:cubicBezTo>
                    <a:pt x="907" y="109"/>
                    <a:pt x="907" y="109"/>
                    <a:pt x="907" y="109"/>
                  </a:cubicBezTo>
                  <a:cubicBezTo>
                    <a:pt x="944" y="109"/>
                    <a:pt x="960" y="90"/>
                    <a:pt x="960" y="59"/>
                  </a:cubicBezTo>
                  <a:cubicBezTo>
                    <a:pt x="960" y="29"/>
                    <a:pt x="944" y="10"/>
                    <a:pt x="907" y="10"/>
                  </a:cubicBezTo>
                  <a:moveTo>
                    <a:pt x="821" y="15"/>
                  </a:moveTo>
                  <a:cubicBezTo>
                    <a:pt x="825" y="15"/>
                    <a:pt x="828" y="16"/>
                    <a:pt x="831" y="17"/>
                  </a:cubicBezTo>
                  <a:cubicBezTo>
                    <a:pt x="831" y="3"/>
                    <a:pt x="831" y="3"/>
                    <a:pt x="831" y="3"/>
                  </a:cubicBezTo>
                  <a:cubicBezTo>
                    <a:pt x="828" y="2"/>
                    <a:pt x="825" y="1"/>
                    <a:pt x="820" y="1"/>
                  </a:cubicBezTo>
                  <a:cubicBezTo>
                    <a:pt x="807" y="1"/>
                    <a:pt x="792" y="7"/>
                    <a:pt x="792" y="30"/>
                  </a:cubicBezTo>
                  <a:cubicBezTo>
                    <a:pt x="792" y="33"/>
                    <a:pt x="792" y="33"/>
                    <a:pt x="792" y="33"/>
                  </a:cubicBezTo>
                  <a:cubicBezTo>
                    <a:pt x="780" y="33"/>
                    <a:pt x="780" y="33"/>
                    <a:pt x="780" y="33"/>
                  </a:cubicBezTo>
                  <a:cubicBezTo>
                    <a:pt x="780" y="46"/>
                    <a:pt x="780" y="46"/>
                    <a:pt x="780" y="46"/>
                  </a:cubicBezTo>
                  <a:cubicBezTo>
                    <a:pt x="792" y="46"/>
                    <a:pt x="792" y="46"/>
                    <a:pt x="792" y="46"/>
                  </a:cubicBezTo>
                  <a:cubicBezTo>
                    <a:pt x="792" y="109"/>
                    <a:pt x="792" y="109"/>
                    <a:pt x="792" y="109"/>
                  </a:cubicBezTo>
                  <a:cubicBezTo>
                    <a:pt x="807" y="109"/>
                    <a:pt x="807" y="109"/>
                    <a:pt x="807" y="109"/>
                  </a:cubicBezTo>
                  <a:cubicBezTo>
                    <a:pt x="807" y="46"/>
                    <a:pt x="807" y="46"/>
                    <a:pt x="807" y="46"/>
                  </a:cubicBezTo>
                  <a:cubicBezTo>
                    <a:pt x="828" y="46"/>
                    <a:pt x="828" y="46"/>
                    <a:pt x="828" y="46"/>
                  </a:cubicBezTo>
                  <a:cubicBezTo>
                    <a:pt x="828" y="33"/>
                    <a:pt x="828" y="33"/>
                    <a:pt x="828" y="33"/>
                  </a:cubicBezTo>
                  <a:cubicBezTo>
                    <a:pt x="807" y="33"/>
                    <a:pt x="807" y="33"/>
                    <a:pt x="807" y="33"/>
                  </a:cubicBezTo>
                  <a:cubicBezTo>
                    <a:pt x="807" y="31"/>
                    <a:pt x="807" y="31"/>
                    <a:pt x="807" y="31"/>
                  </a:cubicBezTo>
                  <a:cubicBezTo>
                    <a:pt x="807" y="20"/>
                    <a:pt x="812" y="15"/>
                    <a:pt x="821" y="15"/>
                  </a:cubicBezTo>
                  <a:moveTo>
                    <a:pt x="756" y="71"/>
                  </a:moveTo>
                  <a:cubicBezTo>
                    <a:pt x="756" y="88"/>
                    <a:pt x="748" y="97"/>
                    <a:pt x="734" y="97"/>
                  </a:cubicBezTo>
                  <a:cubicBezTo>
                    <a:pt x="721" y="97"/>
                    <a:pt x="713" y="88"/>
                    <a:pt x="713" y="71"/>
                  </a:cubicBezTo>
                  <a:cubicBezTo>
                    <a:pt x="713" y="54"/>
                    <a:pt x="721" y="44"/>
                    <a:pt x="734" y="44"/>
                  </a:cubicBezTo>
                  <a:cubicBezTo>
                    <a:pt x="748" y="44"/>
                    <a:pt x="756" y="54"/>
                    <a:pt x="756" y="71"/>
                  </a:cubicBezTo>
                  <a:moveTo>
                    <a:pt x="771" y="71"/>
                  </a:moveTo>
                  <a:cubicBezTo>
                    <a:pt x="771" y="47"/>
                    <a:pt x="756" y="31"/>
                    <a:pt x="734" y="31"/>
                  </a:cubicBezTo>
                  <a:cubicBezTo>
                    <a:pt x="712" y="31"/>
                    <a:pt x="697" y="47"/>
                    <a:pt x="697" y="71"/>
                  </a:cubicBezTo>
                  <a:cubicBezTo>
                    <a:pt x="697" y="95"/>
                    <a:pt x="712" y="111"/>
                    <a:pt x="734" y="111"/>
                  </a:cubicBezTo>
                  <a:cubicBezTo>
                    <a:pt x="756" y="111"/>
                    <a:pt x="771" y="95"/>
                    <a:pt x="771" y="71"/>
                  </a:cubicBezTo>
                  <a:moveTo>
                    <a:pt x="656" y="33"/>
                  </a:moveTo>
                  <a:cubicBezTo>
                    <a:pt x="640" y="33"/>
                    <a:pt x="640" y="33"/>
                    <a:pt x="640" y="33"/>
                  </a:cubicBezTo>
                  <a:cubicBezTo>
                    <a:pt x="619" y="93"/>
                    <a:pt x="619" y="93"/>
                    <a:pt x="619" y="93"/>
                  </a:cubicBezTo>
                  <a:cubicBezTo>
                    <a:pt x="599" y="33"/>
                    <a:pt x="599" y="33"/>
                    <a:pt x="599" y="33"/>
                  </a:cubicBezTo>
                  <a:cubicBezTo>
                    <a:pt x="582" y="33"/>
                    <a:pt x="582" y="33"/>
                    <a:pt x="582" y="33"/>
                  </a:cubicBezTo>
                  <a:cubicBezTo>
                    <a:pt x="611" y="110"/>
                    <a:pt x="611" y="110"/>
                    <a:pt x="611" y="110"/>
                  </a:cubicBezTo>
                  <a:cubicBezTo>
                    <a:pt x="601" y="137"/>
                    <a:pt x="601" y="137"/>
                    <a:pt x="601" y="137"/>
                  </a:cubicBezTo>
                  <a:cubicBezTo>
                    <a:pt x="616" y="137"/>
                    <a:pt x="616" y="137"/>
                    <a:pt x="616" y="137"/>
                  </a:cubicBezTo>
                  <a:lnTo>
                    <a:pt x="656" y="33"/>
                  </a:lnTo>
                  <a:close/>
                  <a:moveTo>
                    <a:pt x="556" y="81"/>
                  </a:moveTo>
                  <a:cubicBezTo>
                    <a:pt x="556" y="46"/>
                    <a:pt x="556" y="46"/>
                    <a:pt x="556" y="46"/>
                  </a:cubicBezTo>
                  <a:cubicBezTo>
                    <a:pt x="575" y="46"/>
                    <a:pt x="575" y="46"/>
                    <a:pt x="575" y="46"/>
                  </a:cubicBezTo>
                  <a:cubicBezTo>
                    <a:pt x="575" y="33"/>
                    <a:pt x="575" y="33"/>
                    <a:pt x="575" y="33"/>
                  </a:cubicBezTo>
                  <a:cubicBezTo>
                    <a:pt x="556" y="33"/>
                    <a:pt x="556" y="33"/>
                    <a:pt x="556" y="33"/>
                  </a:cubicBezTo>
                  <a:cubicBezTo>
                    <a:pt x="556" y="13"/>
                    <a:pt x="556" y="13"/>
                    <a:pt x="556" y="13"/>
                  </a:cubicBezTo>
                  <a:cubicBezTo>
                    <a:pt x="541" y="14"/>
                    <a:pt x="541" y="14"/>
                    <a:pt x="541" y="14"/>
                  </a:cubicBezTo>
                  <a:cubicBezTo>
                    <a:pt x="541" y="33"/>
                    <a:pt x="541" y="33"/>
                    <a:pt x="541" y="33"/>
                  </a:cubicBezTo>
                  <a:cubicBezTo>
                    <a:pt x="531" y="33"/>
                    <a:pt x="531" y="33"/>
                    <a:pt x="531" y="33"/>
                  </a:cubicBezTo>
                  <a:cubicBezTo>
                    <a:pt x="531" y="46"/>
                    <a:pt x="531" y="46"/>
                    <a:pt x="531" y="46"/>
                  </a:cubicBezTo>
                  <a:cubicBezTo>
                    <a:pt x="541" y="46"/>
                    <a:pt x="541" y="46"/>
                    <a:pt x="541" y="46"/>
                  </a:cubicBezTo>
                  <a:cubicBezTo>
                    <a:pt x="541" y="82"/>
                    <a:pt x="541" y="82"/>
                    <a:pt x="541" y="82"/>
                  </a:cubicBezTo>
                  <a:cubicBezTo>
                    <a:pt x="541" y="104"/>
                    <a:pt x="555" y="110"/>
                    <a:pt x="568" y="110"/>
                  </a:cubicBezTo>
                  <a:cubicBezTo>
                    <a:pt x="573" y="110"/>
                    <a:pt x="576" y="110"/>
                    <a:pt x="579" y="109"/>
                  </a:cubicBezTo>
                  <a:cubicBezTo>
                    <a:pt x="579" y="95"/>
                    <a:pt x="579" y="95"/>
                    <a:pt x="579" y="95"/>
                  </a:cubicBezTo>
                  <a:cubicBezTo>
                    <a:pt x="576" y="96"/>
                    <a:pt x="573" y="96"/>
                    <a:pt x="569" y="96"/>
                  </a:cubicBezTo>
                  <a:cubicBezTo>
                    <a:pt x="561" y="96"/>
                    <a:pt x="556" y="92"/>
                    <a:pt x="556" y="81"/>
                  </a:cubicBezTo>
                  <a:moveTo>
                    <a:pt x="518" y="33"/>
                  </a:moveTo>
                  <a:cubicBezTo>
                    <a:pt x="503" y="33"/>
                    <a:pt x="503" y="33"/>
                    <a:pt x="503" y="33"/>
                  </a:cubicBezTo>
                  <a:cubicBezTo>
                    <a:pt x="503" y="109"/>
                    <a:pt x="503" y="109"/>
                    <a:pt x="503" y="109"/>
                  </a:cubicBezTo>
                  <a:cubicBezTo>
                    <a:pt x="518" y="109"/>
                    <a:pt x="518" y="109"/>
                    <a:pt x="518" y="109"/>
                  </a:cubicBezTo>
                  <a:lnTo>
                    <a:pt x="518" y="33"/>
                  </a:lnTo>
                  <a:close/>
                  <a:moveTo>
                    <a:pt x="520" y="10"/>
                  </a:moveTo>
                  <a:cubicBezTo>
                    <a:pt x="520" y="5"/>
                    <a:pt x="516" y="0"/>
                    <a:pt x="511" y="0"/>
                  </a:cubicBezTo>
                  <a:cubicBezTo>
                    <a:pt x="505" y="0"/>
                    <a:pt x="501" y="5"/>
                    <a:pt x="501" y="10"/>
                  </a:cubicBezTo>
                  <a:cubicBezTo>
                    <a:pt x="501" y="16"/>
                    <a:pt x="505" y="20"/>
                    <a:pt x="511" y="20"/>
                  </a:cubicBezTo>
                  <a:cubicBezTo>
                    <a:pt x="516" y="20"/>
                    <a:pt x="520" y="16"/>
                    <a:pt x="520" y="10"/>
                  </a:cubicBezTo>
                  <a:moveTo>
                    <a:pt x="436" y="86"/>
                  </a:moveTo>
                  <a:cubicBezTo>
                    <a:pt x="427" y="95"/>
                    <a:pt x="427" y="95"/>
                    <a:pt x="427" y="95"/>
                  </a:cubicBezTo>
                  <a:cubicBezTo>
                    <a:pt x="432" y="103"/>
                    <a:pt x="442" y="111"/>
                    <a:pt x="457" y="111"/>
                  </a:cubicBezTo>
                  <a:cubicBezTo>
                    <a:pt x="474" y="111"/>
                    <a:pt x="487" y="101"/>
                    <a:pt x="487" y="87"/>
                  </a:cubicBezTo>
                  <a:cubicBezTo>
                    <a:pt x="487" y="72"/>
                    <a:pt x="475" y="67"/>
                    <a:pt x="461" y="64"/>
                  </a:cubicBezTo>
                  <a:cubicBezTo>
                    <a:pt x="452" y="61"/>
                    <a:pt x="445" y="59"/>
                    <a:pt x="445" y="52"/>
                  </a:cubicBezTo>
                  <a:cubicBezTo>
                    <a:pt x="445" y="47"/>
                    <a:pt x="449" y="44"/>
                    <a:pt x="457" y="44"/>
                  </a:cubicBezTo>
                  <a:cubicBezTo>
                    <a:pt x="465" y="44"/>
                    <a:pt x="473" y="49"/>
                    <a:pt x="477" y="54"/>
                  </a:cubicBezTo>
                  <a:cubicBezTo>
                    <a:pt x="486" y="44"/>
                    <a:pt x="486" y="44"/>
                    <a:pt x="486" y="44"/>
                  </a:cubicBezTo>
                  <a:cubicBezTo>
                    <a:pt x="479" y="36"/>
                    <a:pt x="469" y="31"/>
                    <a:pt x="457" y="31"/>
                  </a:cubicBezTo>
                  <a:cubicBezTo>
                    <a:pt x="441" y="31"/>
                    <a:pt x="430" y="40"/>
                    <a:pt x="430" y="53"/>
                  </a:cubicBezTo>
                  <a:cubicBezTo>
                    <a:pt x="430" y="67"/>
                    <a:pt x="441" y="73"/>
                    <a:pt x="455" y="76"/>
                  </a:cubicBezTo>
                  <a:cubicBezTo>
                    <a:pt x="466" y="79"/>
                    <a:pt x="472" y="82"/>
                    <a:pt x="472" y="88"/>
                  </a:cubicBezTo>
                  <a:cubicBezTo>
                    <a:pt x="472" y="94"/>
                    <a:pt x="466" y="98"/>
                    <a:pt x="458" y="98"/>
                  </a:cubicBezTo>
                  <a:cubicBezTo>
                    <a:pt x="447" y="98"/>
                    <a:pt x="439" y="92"/>
                    <a:pt x="436" y="86"/>
                  </a:cubicBezTo>
                  <a:moveTo>
                    <a:pt x="417" y="31"/>
                  </a:moveTo>
                  <a:cubicBezTo>
                    <a:pt x="408" y="31"/>
                    <a:pt x="400" y="36"/>
                    <a:pt x="397" y="44"/>
                  </a:cubicBezTo>
                  <a:cubicBezTo>
                    <a:pt x="395" y="44"/>
                    <a:pt x="395" y="44"/>
                    <a:pt x="395" y="44"/>
                  </a:cubicBezTo>
                  <a:cubicBezTo>
                    <a:pt x="395" y="33"/>
                    <a:pt x="395" y="33"/>
                    <a:pt x="395" y="33"/>
                  </a:cubicBezTo>
                  <a:cubicBezTo>
                    <a:pt x="381" y="33"/>
                    <a:pt x="381" y="33"/>
                    <a:pt x="381" y="33"/>
                  </a:cubicBezTo>
                  <a:cubicBezTo>
                    <a:pt x="381" y="109"/>
                    <a:pt x="381" y="109"/>
                    <a:pt x="381" y="109"/>
                  </a:cubicBezTo>
                  <a:cubicBezTo>
                    <a:pt x="396" y="109"/>
                    <a:pt x="396" y="109"/>
                    <a:pt x="396" y="109"/>
                  </a:cubicBezTo>
                  <a:cubicBezTo>
                    <a:pt x="396" y="66"/>
                    <a:pt x="396" y="66"/>
                    <a:pt x="396" y="66"/>
                  </a:cubicBezTo>
                  <a:cubicBezTo>
                    <a:pt x="396" y="53"/>
                    <a:pt x="404" y="46"/>
                    <a:pt x="415" y="46"/>
                  </a:cubicBezTo>
                  <a:cubicBezTo>
                    <a:pt x="417" y="46"/>
                    <a:pt x="419" y="46"/>
                    <a:pt x="420" y="47"/>
                  </a:cubicBezTo>
                  <a:cubicBezTo>
                    <a:pt x="421" y="32"/>
                    <a:pt x="421" y="32"/>
                    <a:pt x="421" y="32"/>
                  </a:cubicBezTo>
                  <a:cubicBezTo>
                    <a:pt x="420" y="31"/>
                    <a:pt x="419" y="31"/>
                    <a:pt x="417" y="31"/>
                  </a:cubicBezTo>
                  <a:moveTo>
                    <a:pt x="331" y="44"/>
                  </a:moveTo>
                  <a:cubicBezTo>
                    <a:pt x="341" y="44"/>
                    <a:pt x="348" y="51"/>
                    <a:pt x="349" y="62"/>
                  </a:cubicBezTo>
                  <a:cubicBezTo>
                    <a:pt x="311" y="62"/>
                    <a:pt x="311" y="62"/>
                    <a:pt x="311" y="62"/>
                  </a:cubicBezTo>
                  <a:cubicBezTo>
                    <a:pt x="313" y="51"/>
                    <a:pt x="321" y="44"/>
                    <a:pt x="331" y="44"/>
                  </a:cubicBezTo>
                  <a:moveTo>
                    <a:pt x="331" y="31"/>
                  </a:moveTo>
                  <a:cubicBezTo>
                    <a:pt x="309" y="31"/>
                    <a:pt x="295" y="48"/>
                    <a:pt x="295" y="71"/>
                  </a:cubicBezTo>
                  <a:cubicBezTo>
                    <a:pt x="295" y="95"/>
                    <a:pt x="310" y="111"/>
                    <a:pt x="331" y="111"/>
                  </a:cubicBezTo>
                  <a:cubicBezTo>
                    <a:pt x="347" y="111"/>
                    <a:pt x="359" y="101"/>
                    <a:pt x="363" y="90"/>
                  </a:cubicBezTo>
                  <a:cubicBezTo>
                    <a:pt x="351" y="84"/>
                    <a:pt x="351" y="84"/>
                    <a:pt x="351" y="84"/>
                  </a:cubicBezTo>
                  <a:cubicBezTo>
                    <a:pt x="347" y="93"/>
                    <a:pt x="340" y="97"/>
                    <a:pt x="331" y="97"/>
                  </a:cubicBezTo>
                  <a:cubicBezTo>
                    <a:pt x="320" y="97"/>
                    <a:pt x="311" y="89"/>
                    <a:pt x="310" y="73"/>
                  </a:cubicBezTo>
                  <a:cubicBezTo>
                    <a:pt x="364" y="73"/>
                    <a:pt x="364" y="73"/>
                    <a:pt x="364" y="73"/>
                  </a:cubicBezTo>
                  <a:cubicBezTo>
                    <a:pt x="364" y="69"/>
                    <a:pt x="364" y="69"/>
                    <a:pt x="364" y="69"/>
                  </a:cubicBezTo>
                  <a:cubicBezTo>
                    <a:pt x="365" y="48"/>
                    <a:pt x="353" y="31"/>
                    <a:pt x="331" y="31"/>
                  </a:cubicBezTo>
                  <a:moveTo>
                    <a:pt x="273" y="33"/>
                  </a:moveTo>
                  <a:cubicBezTo>
                    <a:pt x="253" y="93"/>
                    <a:pt x="253" y="93"/>
                    <a:pt x="253" y="93"/>
                  </a:cubicBezTo>
                  <a:cubicBezTo>
                    <a:pt x="232" y="33"/>
                    <a:pt x="232" y="33"/>
                    <a:pt x="232" y="33"/>
                  </a:cubicBezTo>
                  <a:cubicBezTo>
                    <a:pt x="215" y="33"/>
                    <a:pt x="215" y="33"/>
                    <a:pt x="215" y="33"/>
                  </a:cubicBezTo>
                  <a:cubicBezTo>
                    <a:pt x="244" y="109"/>
                    <a:pt x="244" y="109"/>
                    <a:pt x="244" y="109"/>
                  </a:cubicBezTo>
                  <a:cubicBezTo>
                    <a:pt x="260" y="109"/>
                    <a:pt x="260" y="109"/>
                    <a:pt x="260" y="109"/>
                  </a:cubicBezTo>
                  <a:cubicBezTo>
                    <a:pt x="289" y="33"/>
                    <a:pt x="289" y="33"/>
                    <a:pt x="289" y="33"/>
                  </a:cubicBezTo>
                  <a:lnTo>
                    <a:pt x="273" y="33"/>
                  </a:lnTo>
                  <a:close/>
                  <a:moveTo>
                    <a:pt x="202" y="33"/>
                  </a:moveTo>
                  <a:cubicBezTo>
                    <a:pt x="187" y="33"/>
                    <a:pt x="187" y="33"/>
                    <a:pt x="187" y="33"/>
                  </a:cubicBezTo>
                  <a:cubicBezTo>
                    <a:pt x="187" y="109"/>
                    <a:pt x="187" y="109"/>
                    <a:pt x="187" y="109"/>
                  </a:cubicBezTo>
                  <a:cubicBezTo>
                    <a:pt x="202" y="109"/>
                    <a:pt x="202" y="109"/>
                    <a:pt x="202" y="109"/>
                  </a:cubicBezTo>
                  <a:lnTo>
                    <a:pt x="202" y="33"/>
                  </a:lnTo>
                  <a:close/>
                  <a:moveTo>
                    <a:pt x="204" y="10"/>
                  </a:moveTo>
                  <a:cubicBezTo>
                    <a:pt x="204" y="5"/>
                    <a:pt x="200" y="0"/>
                    <a:pt x="194" y="0"/>
                  </a:cubicBezTo>
                  <a:cubicBezTo>
                    <a:pt x="189" y="0"/>
                    <a:pt x="184" y="5"/>
                    <a:pt x="184" y="10"/>
                  </a:cubicBezTo>
                  <a:cubicBezTo>
                    <a:pt x="184" y="16"/>
                    <a:pt x="189" y="20"/>
                    <a:pt x="194" y="20"/>
                  </a:cubicBezTo>
                  <a:cubicBezTo>
                    <a:pt x="200" y="20"/>
                    <a:pt x="204" y="16"/>
                    <a:pt x="204" y="10"/>
                  </a:cubicBezTo>
                  <a:moveTo>
                    <a:pt x="139" y="31"/>
                  </a:moveTo>
                  <a:cubicBezTo>
                    <a:pt x="129" y="31"/>
                    <a:pt x="121" y="36"/>
                    <a:pt x="117" y="43"/>
                  </a:cubicBezTo>
                  <a:cubicBezTo>
                    <a:pt x="115" y="43"/>
                    <a:pt x="115" y="43"/>
                    <a:pt x="115" y="43"/>
                  </a:cubicBezTo>
                  <a:cubicBezTo>
                    <a:pt x="115" y="33"/>
                    <a:pt x="115" y="33"/>
                    <a:pt x="115" y="33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109"/>
                    <a:pt x="101" y="109"/>
                    <a:pt x="101" y="109"/>
                  </a:cubicBezTo>
                  <a:cubicBezTo>
                    <a:pt x="116" y="109"/>
                    <a:pt x="116" y="109"/>
                    <a:pt x="116" y="109"/>
                  </a:cubicBezTo>
                  <a:cubicBezTo>
                    <a:pt x="116" y="69"/>
                    <a:pt x="116" y="69"/>
                    <a:pt x="116" y="69"/>
                  </a:cubicBezTo>
                  <a:cubicBezTo>
                    <a:pt x="116" y="60"/>
                    <a:pt x="118" y="55"/>
                    <a:pt x="121" y="52"/>
                  </a:cubicBezTo>
                  <a:cubicBezTo>
                    <a:pt x="124" y="47"/>
                    <a:pt x="130" y="45"/>
                    <a:pt x="136" y="45"/>
                  </a:cubicBezTo>
                  <a:cubicBezTo>
                    <a:pt x="146" y="45"/>
                    <a:pt x="151" y="50"/>
                    <a:pt x="151" y="64"/>
                  </a:cubicBezTo>
                  <a:cubicBezTo>
                    <a:pt x="151" y="109"/>
                    <a:pt x="151" y="109"/>
                    <a:pt x="151" y="109"/>
                  </a:cubicBezTo>
                  <a:cubicBezTo>
                    <a:pt x="166" y="109"/>
                    <a:pt x="166" y="109"/>
                    <a:pt x="166" y="109"/>
                  </a:cubicBezTo>
                  <a:cubicBezTo>
                    <a:pt x="166" y="59"/>
                    <a:pt x="166" y="59"/>
                    <a:pt x="166" y="59"/>
                  </a:cubicBezTo>
                  <a:cubicBezTo>
                    <a:pt x="166" y="38"/>
                    <a:pt x="154" y="31"/>
                    <a:pt x="139" y="31"/>
                  </a:cubicBezTo>
                  <a:moveTo>
                    <a:pt x="16" y="69"/>
                  </a:moveTo>
                  <a:cubicBezTo>
                    <a:pt x="16" y="10"/>
                    <a:pt x="16" y="10"/>
                    <a:pt x="16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96"/>
                    <a:pt x="13" y="112"/>
                    <a:pt x="39" y="112"/>
                  </a:cubicBezTo>
                  <a:cubicBezTo>
                    <a:pt x="66" y="112"/>
                    <a:pt x="79" y="96"/>
                    <a:pt x="79" y="69"/>
                  </a:cubicBezTo>
                  <a:cubicBezTo>
                    <a:pt x="79" y="10"/>
                    <a:pt x="79" y="10"/>
                    <a:pt x="79" y="10"/>
                  </a:cubicBezTo>
                  <a:cubicBezTo>
                    <a:pt x="63" y="10"/>
                    <a:pt x="63" y="10"/>
                    <a:pt x="63" y="10"/>
                  </a:cubicBezTo>
                  <a:cubicBezTo>
                    <a:pt x="63" y="69"/>
                    <a:pt x="63" y="69"/>
                    <a:pt x="63" y="69"/>
                  </a:cubicBezTo>
                  <a:cubicBezTo>
                    <a:pt x="63" y="88"/>
                    <a:pt x="57" y="98"/>
                    <a:pt x="39" y="98"/>
                  </a:cubicBezTo>
                  <a:cubicBezTo>
                    <a:pt x="22" y="98"/>
                    <a:pt x="16" y="88"/>
                    <a:pt x="16" y="69"/>
                  </a:cubicBezTo>
                </a:path>
              </a:pathLst>
            </a:custGeom>
            <a:solidFill>
              <a:srgbClr val="8EA3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779377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Medic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3304565" y="4281818"/>
            <a:ext cx="5553296" cy="701041"/>
          </a:xfrm>
        </p:spPr>
        <p:txBody>
          <a:bodyPr tIns="0" bIns="0" anchor="ctr" anchorCtr="0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3" name="Title 1"/>
          <p:cNvSpPr>
            <a:spLocks noGrp="1"/>
          </p:cNvSpPr>
          <p:nvPr>
            <p:ph type="ctrTitle"/>
          </p:nvPr>
        </p:nvSpPr>
        <p:spPr>
          <a:xfrm>
            <a:off x="3304565" y="3109299"/>
            <a:ext cx="5553296" cy="1145597"/>
          </a:xfrm>
        </p:spPr>
        <p:txBody>
          <a:bodyPr tIns="0" bIns="0"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304565" y="4982859"/>
            <a:ext cx="5553296" cy="293159"/>
          </a:xfrm>
        </p:spPr>
        <p:txBody>
          <a:bodyPr anchor="ctr" anchorCtr="0">
            <a:normAutofit/>
          </a:bodyPr>
          <a:lstStyle>
            <a:lvl1pPr>
              <a:defRPr sz="1400" baseline="0"/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insert date</a:t>
            </a:r>
          </a:p>
        </p:txBody>
      </p:sp>
      <p:sp>
        <p:nvSpPr>
          <p:cNvPr id="50" name="Picture Placeholder 49"/>
          <p:cNvSpPr>
            <a:spLocks noGrp="1"/>
          </p:cNvSpPr>
          <p:nvPr>
            <p:ph type="pic" sz="quarter" idx="21"/>
          </p:nvPr>
        </p:nvSpPr>
        <p:spPr>
          <a:xfrm>
            <a:off x="531850" y="1108039"/>
            <a:ext cx="8663517" cy="4604273"/>
          </a:xfrm>
          <a:custGeom>
            <a:avLst/>
            <a:gdLst>
              <a:gd name="connsiteX0" fmla="*/ 0 w 6497638"/>
              <a:gd name="connsiteY0" fmla="*/ 0 h 4604273"/>
              <a:gd name="connsiteX1" fmla="*/ 6497638 w 6497638"/>
              <a:gd name="connsiteY1" fmla="*/ 0 h 4604273"/>
              <a:gd name="connsiteX2" fmla="*/ 6497638 w 6497638"/>
              <a:gd name="connsiteY2" fmla="*/ 646150 h 4604273"/>
              <a:gd name="connsiteX3" fmla="*/ 2699316 w 6497638"/>
              <a:gd name="connsiteY3" fmla="*/ 646150 h 4604273"/>
              <a:gd name="connsiteX4" fmla="*/ 2699316 w 6497638"/>
              <a:gd name="connsiteY4" fmla="*/ 976794 h 4604273"/>
              <a:gd name="connsiteX5" fmla="*/ 1870774 w 6497638"/>
              <a:gd name="connsiteY5" fmla="*/ 976794 h 4604273"/>
              <a:gd name="connsiteX6" fmla="*/ 1870774 w 6497638"/>
              <a:gd name="connsiteY6" fmla="*/ 4414938 h 4604273"/>
              <a:gd name="connsiteX7" fmla="*/ 2699316 w 6497638"/>
              <a:gd name="connsiteY7" fmla="*/ 4414938 h 4604273"/>
              <a:gd name="connsiteX8" fmla="*/ 2699316 w 6497638"/>
              <a:gd name="connsiteY8" fmla="*/ 4604273 h 4604273"/>
              <a:gd name="connsiteX9" fmla="*/ 0 w 6497638"/>
              <a:gd name="connsiteY9" fmla="*/ 4604273 h 4604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497638" h="4604273">
                <a:moveTo>
                  <a:pt x="0" y="0"/>
                </a:moveTo>
                <a:lnTo>
                  <a:pt x="6497638" y="0"/>
                </a:lnTo>
                <a:lnTo>
                  <a:pt x="6497638" y="646150"/>
                </a:lnTo>
                <a:lnTo>
                  <a:pt x="2699316" y="646150"/>
                </a:lnTo>
                <a:lnTo>
                  <a:pt x="2699316" y="976794"/>
                </a:lnTo>
                <a:lnTo>
                  <a:pt x="1870774" y="976794"/>
                </a:lnTo>
                <a:lnTo>
                  <a:pt x="1870774" y="4414938"/>
                </a:lnTo>
                <a:lnTo>
                  <a:pt x="2699316" y="4414938"/>
                </a:lnTo>
                <a:lnTo>
                  <a:pt x="2699316" y="4604273"/>
                </a:lnTo>
                <a:lnTo>
                  <a:pt x="0" y="460427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6" name="Picture Placeholder 45"/>
          <p:cNvSpPr>
            <a:spLocks noGrp="1"/>
          </p:cNvSpPr>
          <p:nvPr>
            <p:ph type="pic" sz="quarter" idx="20"/>
          </p:nvPr>
        </p:nvSpPr>
        <p:spPr>
          <a:xfrm>
            <a:off x="4130937" y="1754189"/>
            <a:ext cx="8067600" cy="4524375"/>
          </a:xfrm>
          <a:custGeom>
            <a:avLst/>
            <a:gdLst>
              <a:gd name="connsiteX0" fmla="*/ 0 w 6045797"/>
              <a:gd name="connsiteY0" fmla="*/ 0 h 4524375"/>
              <a:gd name="connsiteX1" fmla="*/ 6045797 w 6045797"/>
              <a:gd name="connsiteY1" fmla="*/ 0 h 4524375"/>
              <a:gd name="connsiteX2" fmla="*/ 6045797 w 6045797"/>
              <a:gd name="connsiteY2" fmla="*/ 4524375 h 4524375"/>
              <a:gd name="connsiteX3" fmla="*/ 0 w 6045797"/>
              <a:gd name="connsiteY3" fmla="*/ 4524375 h 4524375"/>
              <a:gd name="connsiteX4" fmla="*/ 0 w 6045797"/>
              <a:gd name="connsiteY4" fmla="*/ 3768788 h 4524375"/>
              <a:gd name="connsiteX5" fmla="*/ 3798322 w 6045797"/>
              <a:gd name="connsiteY5" fmla="*/ 3768788 h 4524375"/>
              <a:gd name="connsiteX6" fmla="*/ 3798322 w 6045797"/>
              <a:gd name="connsiteY6" fmla="*/ 330644 h 4524375"/>
              <a:gd name="connsiteX7" fmla="*/ 0 w 6045797"/>
              <a:gd name="connsiteY7" fmla="*/ 330644 h 4524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45797" h="4524375">
                <a:moveTo>
                  <a:pt x="0" y="0"/>
                </a:moveTo>
                <a:lnTo>
                  <a:pt x="6045797" y="0"/>
                </a:lnTo>
                <a:lnTo>
                  <a:pt x="6045797" y="4524375"/>
                </a:lnTo>
                <a:lnTo>
                  <a:pt x="0" y="4524375"/>
                </a:lnTo>
                <a:lnTo>
                  <a:pt x="0" y="3768788"/>
                </a:lnTo>
                <a:lnTo>
                  <a:pt x="3798322" y="3768788"/>
                </a:lnTo>
                <a:lnTo>
                  <a:pt x="3798322" y="330644"/>
                </a:lnTo>
                <a:lnTo>
                  <a:pt x="0" y="33064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516466" y="474727"/>
            <a:ext cx="9635068" cy="196977"/>
          </a:xfrm>
          <a:noFill/>
        </p:spPr>
        <p:txBody>
          <a:bodyPr wrap="square" lIns="0" tIns="0" rIns="0" bIns="0" rtlCol="0">
            <a:spAutoFit/>
          </a:bodyPr>
          <a:lstStyle>
            <a:lvl1pPr>
              <a:defRPr lang="en-US" sz="1600" dirty="0" smtClean="0">
                <a:solidFill>
                  <a:schemeClr val="accent1"/>
                </a:solidFill>
              </a:defRPr>
            </a:lvl1pPr>
          </a:lstStyle>
          <a:p>
            <a:pPr lvl="0" defTabSz="457200"/>
            <a:r>
              <a:rPr lang="en-US"/>
              <a:t>Edit Master text styles</a:t>
            </a:r>
          </a:p>
        </p:txBody>
      </p:sp>
      <p:sp>
        <p:nvSpPr>
          <p:cNvPr id="19" name="TextBox 18"/>
          <p:cNvSpPr txBox="1">
            <a:spLocks noChangeAspect="1"/>
          </p:cNvSpPr>
          <p:nvPr userDrawn="1"/>
        </p:nvSpPr>
        <p:spPr>
          <a:xfrm>
            <a:off x="516468" y="6386512"/>
            <a:ext cx="2232403" cy="360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marL="0" algn="l" defTabSz="457200" rtl="0" eaLnBrk="1" latinLnBrk="0" hangingPunct="1"/>
            <a:r>
              <a:rPr lang="en-GB" sz="10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dundee.ac.uk</a:t>
            </a:r>
          </a:p>
        </p:txBody>
      </p:sp>
      <p:sp>
        <p:nvSpPr>
          <p:cNvPr id="25" name="Freeform 5"/>
          <p:cNvSpPr>
            <a:spLocks noEditPoints="1"/>
          </p:cNvSpPr>
          <p:nvPr userDrawn="1"/>
        </p:nvSpPr>
        <p:spPr bwMode="auto">
          <a:xfrm>
            <a:off x="11175725" y="325465"/>
            <a:ext cx="499809" cy="676800"/>
          </a:xfrm>
          <a:custGeom>
            <a:avLst/>
            <a:gdLst>
              <a:gd name="T0" fmla="*/ 250 w 340"/>
              <a:gd name="T1" fmla="*/ 401 h 462"/>
              <a:gd name="T2" fmla="*/ 91 w 340"/>
              <a:gd name="T3" fmla="*/ 402 h 462"/>
              <a:gd name="T4" fmla="*/ 170 w 340"/>
              <a:gd name="T5" fmla="*/ 294 h 462"/>
              <a:gd name="T6" fmla="*/ 332 w 340"/>
              <a:gd name="T7" fmla="*/ 170 h 462"/>
              <a:gd name="T8" fmla="*/ 276 w 340"/>
              <a:gd name="T9" fmla="*/ 375 h 462"/>
              <a:gd name="T10" fmla="*/ 23 w 340"/>
              <a:gd name="T11" fmla="*/ 59 h 462"/>
              <a:gd name="T12" fmla="*/ 45 w 340"/>
              <a:gd name="T13" fmla="*/ 79 h 462"/>
              <a:gd name="T14" fmla="*/ 73 w 340"/>
              <a:gd name="T15" fmla="*/ 88 h 462"/>
              <a:gd name="T16" fmla="*/ 56 w 340"/>
              <a:gd name="T17" fmla="*/ 102 h 462"/>
              <a:gd name="T18" fmla="*/ 56 w 340"/>
              <a:gd name="T19" fmla="*/ 118 h 462"/>
              <a:gd name="T20" fmla="*/ 55 w 340"/>
              <a:gd name="T21" fmla="*/ 117 h 462"/>
              <a:gd name="T22" fmla="*/ 23 w 340"/>
              <a:gd name="T23" fmla="*/ 59 h 462"/>
              <a:gd name="T24" fmla="*/ 94 w 340"/>
              <a:gd name="T25" fmla="*/ 61 h 462"/>
              <a:gd name="T26" fmla="*/ 93 w 340"/>
              <a:gd name="T27" fmla="*/ 44 h 462"/>
              <a:gd name="T28" fmla="*/ 105 w 340"/>
              <a:gd name="T29" fmla="*/ 44 h 462"/>
              <a:gd name="T30" fmla="*/ 122 w 340"/>
              <a:gd name="T31" fmla="*/ 54 h 462"/>
              <a:gd name="T32" fmla="*/ 128 w 340"/>
              <a:gd name="T33" fmla="*/ 64 h 462"/>
              <a:gd name="T34" fmla="*/ 112 w 340"/>
              <a:gd name="T35" fmla="*/ 72 h 462"/>
              <a:gd name="T36" fmla="*/ 115 w 340"/>
              <a:gd name="T37" fmla="*/ 94 h 462"/>
              <a:gd name="T38" fmla="*/ 103 w 340"/>
              <a:gd name="T39" fmla="*/ 94 h 462"/>
              <a:gd name="T40" fmla="*/ 85 w 340"/>
              <a:gd name="T41" fmla="*/ 79 h 462"/>
              <a:gd name="T42" fmla="*/ 78 w 340"/>
              <a:gd name="T43" fmla="*/ 69 h 462"/>
              <a:gd name="T44" fmla="*/ 153 w 340"/>
              <a:gd name="T45" fmla="*/ 49 h 462"/>
              <a:gd name="T46" fmla="*/ 160 w 340"/>
              <a:gd name="T47" fmla="*/ 48 h 462"/>
              <a:gd name="T48" fmla="*/ 157 w 340"/>
              <a:gd name="T49" fmla="*/ 39 h 462"/>
              <a:gd name="T50" fmla="*/ 171 w 340"/>
              <a:gd name="T51" fmla="*/ 20 h 462"/>
              <a:gd name="T52" fmla="*/ 180 w 340"/>
              <a:gd name="T53" fmla="*/ 48 h 462"/>
              <a:gd name="T54" fmla="*/ 200 w 340"/>
              <a:gd name="T55" fmla="*/ 70 h 462"/>
              <a:gd name="T56" fmla="*/ 178 w 340"/>
              <a:gd name="T57" fmla="*/ 74 h 462"/>
              <a:gd name="T58" fmla="*/ 170 w 340"/>
              <a:gd name="T59" fmla="*/ 87 h 462"/>
              <a:gd name="T60" fmla="*/ 162 w 340"/>
              <a:gd name="T61" fmla="*/ 74 h 462"/>
              <a:gd name="T62" fmla="*/ 140 w 340"/>
              <a:gd name="T63" fmla="*/ 70 h 462"/>
              <a:gd name="T64" fmla="*/ 212 w 340"/>
              <a:gd name="T65" fmla="*/ 64 h 462"/>
              <a:gd name="T66" fmla="*/ 218 w 340"/>
              <a:gd name="T67" fmla="*/ 54 h 462"/>
              <a:gd name="T68" fmla="*/ 235 w 340"/>
              <a:gd name="T69" fmla="*/ 44 h 462"/>
              <a:gd name="T70" fmla="*/ 247 w 340"/>
              <a:gd name="T71" fmla="*/ 44 h 462"/>
              <a:gd name="T72" fmla="*/ 246 w 340"/>
              <a:gd name="T73" fmla="*/ 61 h 462"/>
              <a:gd name="T74" fmla="*/ 262 w 340"/>
              <a:gd name="T75" fmla="*/ 69 h 462"/>
              <a:gd name="T76" fmla="*/ 256 w 340"/>
              <a:gd name="T77" fmla="*/ 79 h 462"/>
              <a:gd name="T78" fmla="*/ 237 w 340"/>
              <a:gd name="T79" fmla="*/ 94 h 462"/>
              <a:gd name="T80" fmla="*/ 225 w 340"/>
              <a:gd name="T81" fmla="*/ 94 h 462"/>
              <a:gd name="T82" fmla="*/ 228 w 340"/>
              <a:gd name="T83" fmla="*/ 72 h 462"/>
              <a:gd name="T84" fmla="*/ 212 w 340"/>
              <a:gd name="T85" fmla="*/ 64 h 462"/>
              <a:gd name="T86" fmla="*/ 267 w 340"/>
              <a:gd name="T87" fmla="*/ 148 h 462"/>
              <a:gd name="T88" fmla="*/ 73 w 340"/>
              <a:gd name="T89" fmla="*/ 148 h 462"/>
              <a:gd name="T90" fmla="*/ 170 w 340"/>
              <a:gd name="T91" fmla="*/ 98 h 462"/>
              <a:gd name="T92" fmla="*/ 267 w 340"/>
              <a:gd name="T93" fmla="*/ 88 h 462"/>
              <a:gd name="T94" fmla="*/ 296 w 340"/>
              <a:gd name="T95" fmla="*/ 79 h 462"/>
              <a:gd name="T96" fmla="*/ 318 w 340"/>
              <a:gd name="T97" fmla="*/ 59 h 462"/>
              <a:gd name="T98" fmla="*/ 318 w 340"/>
              <a:gd name="T99" fmla="*/ 60 h 462"/>
              <a:gd name="T100" fmla="*/ 284 w 340"/>
              <a:gd name="T101" fmla="*/ 118 h 462"/>
              <a:gd name="T102" fmla="*/ 281 w 340"/>
              <a:gd name="T103" fmla="*/ 105 h 462"/>
              <a:gd name="T104" fmla="*/ 267 w 340"/>
              <a:gd name="T105" fmla="*/ 89 h 462"/>
              <a:gd name="T106" fmla="*/ 0 w 340"/>
              <a:gd name="T107" fmla="*/ 0 h 462"/>
              <a:gd name="T108" fmla="*/ 170 w 340"/>
              <a:gd name="T109" fmla="*/ 462 h 462"/>
              <a:gd name="T110" fmla="*/ 340 w 340"/>
              <a:gd name="T111" fmla="*/ 0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40" h="462">
                <a:moveTo>
                  <a:pt x="276" y="375"/>
                </a:moveTo>
                <a:cubicBezTo>
                  <a:pt x="268" y="384"/>
                  <a:pt x="259" y="393"/>
                  <a:pt x="250" y="401"/>
                </a:cubicBezTo>
                <a:cubicBezTo>
                  <a:pt x="215" y="432"/>
                  <a:pt x="180" y="448"/>
                  <a:pt x="170" y="453"/>
                </a:cubicBezTo>
                <a:cubicBezTo>
                  <a:pt x="160" y="448"/>
                  <a:pt x="125" y="432"/>
                  <a:pt x="91" y="402"/>
                </a:cubicBezTo>
                <a:cubicBezTo>
                  <a:pt x="81" y="393"/>
                  <a:pt x="73" y="384"/>
                  <a:pt x="65" y="375"/>
                </a:cubicBezTo>
                <a:cubicBezTo>
                  <a:pt x="170" y="294"/>
                  <a:pt x="170" y="294"/>
                  <a:pt x="170" y="294"/>
                </a:cubicBezTo>
                <a:cubicBezTo>
                  <a:pt x="9" y="170"/>
                  <a:pt x="9" y="170"/>
                  <a:pt x="9" y="170"/>
                </a:cubicBezTo>
                <a:cubicBezTo>
                  <a:pt x="332" y="170"/>
                  <a:pt x="332" y="170"/>
                  <a:pt x="332" y="170"/>
                </a:cubicBezTo>
                <a:cubicBezTo>
                  <a:pt x="170" y="294"/>
                  <a:pt x="170" y="294"/>
                  <a:pt x="170" y="294"/>
                </a:cubicBezTo>
                <a:lnTo>
                  <a:pt x="276" y="375"/>
                </a:lnTo>
                <a:close/>
                <a:moveTo>
                  <a:pt x="23" y="59"/>
                </a:moveTo>
                <a:cubicBezTo>
                  <a:pt x="23" y="59"/>
                  <a:pt x="23" y="59"/>
                  <a:pt x="23" y="59"/>
                </a:cubicBezTo>
                <a:cubicBezTo>
                  <a:pt x="38" y="60"/>
                  <a:pt x="43" y="69"/>
                  <a:pt x="43" y="70"/>
                </a:cubicBezTo>
                <a:cubicBezTo>
                  <a:pt x="45" y="72"/>
                  <a:pt x="45" y="76"/>
                  <a:pt x="45" y="79"/>
                </a:cubicBezTo>
                <a:cubicBezTo>
                  <a:pt x="47" y="77"/>
                  <a:pt x="49" y="76"/>
                  <a:pt x="52" y="76"/>
                </a:cubicBezTo>
                <a:cubicBezTo>
                  <a:pt x="61" y="74"/>
                  <a:pt x="69" y="81"/>
                  <a:pt x="73" y="88"/>
                </a:cubicBezTo>
                <a:cubicBezTo>
                  <a:pt x="73" y="89"/>
                  <a:pt x="73" y="89"/>
                  <a:pt x="73" y="89"/>
                </a:cubicBezTo>
                <a:cubicBezTo>
                  <a:pt x="67" y="99"/>
                  <a:pt x="60" y="101"/>
                  <a:pt x="56" y="102"/>
                </a:cubicBezTo>
                <a:cubicBezTo>
                  <a:pt x="57" y="103"/>
                  <a:pt x="58" y="104"/>
                  <a:pt x="59" y="105"/>
                </a:cubicBezTo>
                <a:cubicBezTo>
                  <a:pt x="62" y="109"/>
                  <a:pt x="60" y="115"/>
                  <a:pt x="56" y="118"/>
                </a:cubicBezTo>
                <a:cubicBezTo>
                  <a:pt x="56" y="118"/>
                  <a:pt x="56" y="118"/>
                  <a:pt x="56" y="118"/>
                </a:cubicBezTo>
                <a:cubicBezTo>
                  <a:pt x="56" y="118"/>
                  <a:pt x="56" y="118"/>
                  <a:pt x="55" y="117"/>
                </a:cubicBezTo>
                <a:cubicBezTo>
                  <a:pt x="22" y="60"/>
                  <a:pt x="22" y="60"/>
                  <a:pt x="22" y="60"/>
                </a:cubicBezTo>
                <a:cubicBezTo>
                  <a:pt x="22" y="60"/>
                  <a:pt x="22" y="59"/>
                  <a:pt x="23" y="59"/>
                </a:cubicBezTo>
                <a:moveTo>
                  <a:pt x="81" y="65"/>
                </a:moveTo>
                <a:cubicBezTo>
                  <a:pt x="94" y="61"/>
                  <a:pt x="94" y="61"/>
                  <a:pt x="94" y="61"/>
                </a:cubicBezTo>
                <a:cubicBezTo>
                  <a:pt x="91" y="48"/>
                  <a:pt x="91" y="48"/>
                  <a:pt x="91" y="48"/>
                </a:cubicBezTo>
                <a:cubicBezTo>
                  <a:pt x="90" y="46"/>
                  <a:pt x="91" y="44"/>
                  <a:pt x="93" y="44"/>
                </a:cubicBezTo>
                <a:cubicBezTo>
                  <a:pt x="101" y="41"/>
                  <a:pt x="101" y="41"/>
                  <a:pt x="101" y="41"/>
                </a:cubicBezTo>
                <a:cubicBezTo>
                  <a:pt x="103" y="41"/>
                  <a:pt x="105" y="42"/>
                  <a:pt x="105" y="44"/>
                </a:cubicBezTo>
                <a:cubicBezTo>
                  <a:pt x="109" y="57"/>
                  <a:pt x="109" y="57"/>
                  <a:pt x="109" y="57"/>
                </a:cubicBezTo>
                <a:cubicBezTo>
                  <a:pt x="122" y="54"/>
                  <a:pt x="122" y="54"/>
                  <a:pt x="122" y="54"/>
                </a:cubicBezTo>
                <a:cubicBezTo>
                  <a:pt x="124" y="53"/>
                  <a:pt x="126" y="54"/>
                  <a:pt x="126" y="56"/>
                </a:cubicBezTo>
                <a:cubicBezTo>
                  <a:pt x="128" y="64"/>
                  <a:pt x="128" y="64"/>
                  <a:pt x="128" y="64"/>
                </a:cubicBezTo>
                <a:cubicBezTo>
                  <a:pt x="129" y="66"/>
                  <a:pt x="128" y="68"/>
                  <a:pt x="126" y="68"/>
                </a:cubicBezTo>
                <a:cubicBezTo>
                  <a:pt x="112" y="72"/>
                  <a:pt x="112" y="72"/>
                  <a:pt x="112" y="72"/>
                </a:cubicBezTo>
                <a:cubicBezTo>
                  <a:pt x="117" y="90"/>
                  <a:pt x="117" y="90"/>
                  <a:pt x="117" y="90"/>
                </a:cubicBezTo>
                <a:cubicBezTo>
                  <a:pt x="118" y="91"/>
                  <a:pt x="117" y="93"/>
                  <a:pt x="115" y="94"/>
                </a:cubicBezTo>
                <a:cubicBezTo>
                  <a:pt x="107" y="96"/>
                  <a:pt x="107" y="96"/>
                  <a:pt x="107" y="96"/>
                </a:cubicBezTo>
                <a:cubicBezTo>
                  <a:pt x="105" y="96"/>
                  <a:pt x="103" y="95"/>
                  <a:pt x="103" y="94"/>
                </a:cubicBezTo>
                <a:cubicBezTo>
                  <a:pt x="98" y="76"/>
                  <a:pt x="98" y="76"/>
                  <a:pt x="98" y="76"/>
                </a:cubicBezTo>
                <a:cubicBezTo>
                  <a:pt x="85" y="79"/>
                  <a:pt x="85" y="79"/>
                  <a:pt x="85" y="79"/>
                </a:cubicBezTo>
                <a:cubicBezTo>
                  <a:pt x="83" y="80"/>
                  <a:pt x="81" y="79"/>
                  <a:pt x="81" y="77"/>
                </a:cubicBezTo>
                <a:cubicBezTo>
                  <a:pt x="78" y="69"/>
                  <a:pt x="78" y="69"/>
                  <a:pt x="78" y="69"/>
                </a:cubicBezTo>
                <a:cubicBezTo>
                  <a:pt x="78" y="67"/>
                  <a:pt x="79" y="65"/>
                  <a:pt x="81" y="65"/>
                </a:cubicBezTo>
                <a:moveTo>
                  <a:pt x="153" y="49"/>
                </a:moveTo>
                <a:cubicBezTo>
                  <a:pt x="155" y="48"/>
                  <a:pt x="158" y="48"/>
                  <a:pt x="160" y="48"/>
                </a:cubicBezTo>
                <a:cubicBezTo>
                  <a:pt x="160" y="48"/>
                  <a:pt x="160" y="48"/>
                  <a:pt x="160" y="48"/>
                </a:cubicBezTo>
                <a:cubicBezTo>
                  <a:pt x="160" y="48"/>
                  <a:pt x="160" y="48"/>
                  <a:pt x="160" y="48"/>
                </a:cubicBezTo>
                <a:cubicBezTo>
                  <a:pt x="158" y="46"/>
                  <a:pt x="157" y="42"/>
                  <a:pt x="157" y="39"/>
                </a:cubicBezTo>
                <a:cubicBezTo>
                  <a:pt x="157" y="39"/>
                  <a:pt x="156" y="28"/>
                  <a:pt x="170" y="20"/>
                </a:cubicBezTo>
                <a:cubicBezTo>
                  <a:pt x="170" y="19"/>
                  <a:pt x="170" y="19"/>
                  <a:pt x="171" y="20"/>
                </a:cubicBezTo>
                <a:cubicBezTo>
                  <a:pt x="184" y="28"/>
                  <a:pt x="184" y="39"/>
                  <a:pt x="184" y="39"/>
                </a:cubicBezTo>
                <a:cubicBezTo>
                  <a:pt x="184" y="42"/>
                  <a:pt x="182" y="46"/>
                  <a:pt x="180" y="48"/>
                </a:cubicBezTo>
                <a:cubicBezTo>
                  <a:pt x="182" y="48"/>
                  <a:pt x="185" y="48"/>
                  <a:pt x="188" y="49"/>
                </a:cubicBezTo>
                <a:cubicBezTo>
                  <a:pt x="196" y="52"/>
                  <a:pt x="200" y="62"/>
                  <a:pt x="200" y="70"/>
                </a:cubicBezTo>
                <a:cubicBezTo>
                  <a:pt x="200" y="71"/>
                  <a:pt x="200" y="71"/>
                  <a:pt x="200" y="71"/>
                </a:cubicBezTo>
                <a:cubicBezTo>
                  <a:pt x="189" y="77"/>
                  <a:pt x="182" y="75"/>
                  <a:pt x="178" y="74"/>
                </a:cubicBezTo>
                <a:cubicBezTo>
                  <a:pt x="179" y="75"/>
                  <a:pt x="179" y="76"/>
                  <a:pt x="179" y="78"/>
                </a:cubicBezTo>
                <a:cubicBezTo>
                  <a:pt x="179" y="83"/>
                  <a:pt x="175" y="87"/>
                  <a:pt x="170" y="87"/>
                </a:cubicBezTo>
                <a:cubicBezTo>
                  <a:pt x="165" y="87"/>
                  <a:pt x="161" y="83"/>
                  <a:pt x="161" y="78"/>
                </a:cubicBezTo>
                <a:cubicBezTo>
                  <a:pt x="161" y="76"/>
                  <a:pt x="161" y="75"/>
                  <a:pt x="162" y="74"/>
                </a:cubicBezTo>
                <a:cubicBezTo>
                  <a:pt x="159" y="75"/>
                  <a:pt x="151" y="77"/>
                  <a:pt x="141" y="71"/>
                </a:cubicBezTo>
                <a:cubicBezTo>
                  <a:pt x="140" y="71"/>
                  <a:pt x="140" y="71"/>
                  <a:pt x="140" y="70"/>
                </a:cubicBezTo>
                <a:cubicBezTo>
                  <a:pt x="140" y="62"/>
                  <a:pt x="144" y="52"/>
                  <a:pt x="153" y="49"/>
                </a:cubicBezTo>
                <a:moveTo>
                  <a:pt x="212" y="64"/>
                </a:moveTo>
                <a:cubicBezTo>
                  <a:pt x="214" y="56"/>
                  <a:pt x="214" y="56"/>
                  <a:pt x="214" y="56"/>
                </a:cubicBezTo>
                <a:cubicBezTo>
                  <a:pt x="215" y="54"/>
                  <a:pt x="217" y="53"/>
                  <a:pt x="218" y="54"/>
                </a:cubicBezTo>
                <a:cubicBezTo>
                  <a:pt x="232" y="57"/>
                  <a:pt x="232" y="57"/>
                  <a:pt x="232" y="57"/>
                </a:cubicBezTo>
                <a:cubicBezTo>
                  <a:pt x="235" y="44"/>
                  <a:pt x="235" y="44"/>
                  <a:pt x="235" y="44"/>
                </a:cubicBezTo>
                <a:cubicBezTo>
                  <a:pt x="236" y="42"/>
                  <a:pt x="238" y="41"/>
                  <a:pt x="239" y="41"/>
                </a:cubicBezTo>
                <a:cubicBezTo>
                  <a:pt x="247" y="44"/>
                  <a:pt x="247" y="44"/>
                  <a:pt x="247" y="44"/>
                </a:cubicBezTo>
                <a:cubicBezTo>
                  <a:pt x="249" y="44"/>
                  <a:pt x="250" y="46"/>
                  <a:pt x="250" y="48"/>
                </a:cubicBezTo>
                <a:cubicBezTo>
                  <a:pt x="246" y="61"/>
                  <a:pt x="246" y="61"/>
                  <a:pt x="246" y="61"/>
                </a:cubicBezTo>
                <a:cubicBezTo>
                  <a:pt x="260" y="65"/>
                  <a:pt x="260" y="65"/>
                  <a:pt x="260" y="65"/>
                </a:cubicBezTo>
                <a:cubicBezTo>
                  <a:pt x="261" y="65"/>
                  <a:pt x="262" y="67"/>
                  <a:pt x="262" y="69"/>
                </a:cubicBezTo>
                <a:cubicBezTo>
                  <a:pt x="260" y="77"/>
                  <a:pt x="260" y="77"/>
                  <a:pt x="260" y="77"/>
                </a:cubicBezTo>
                <a:cubicBezTo>
                  <a:pt x="259" y="79"/>
                  <a:pt x="257" y="80"/>
                  <a:pt x="256" y="79"/>
                </a:cubicBezTo>
                <a:cubicBezTo>
                  <a:pt x="242" y="76"/>
                  <a:pt x="242" y="76"/>
                  <a:pt x="242" y="76"/>
                </a:cubicBezTo>
                <a:cubicBezTo>
                  <a:pt x="237" y="94"/>
                  <a:pt x="237" y="94"/>
                  <a:pt x="237" y="94"/>
                </a:cubicBezTo>
                <a:cubicBezTo>
                  <a:pt x="237" y="95"/>
                  <a:pt x="235" y="96"/>
                  <a:pt x="233" y="96"/>
                </a:cubicBezTo>
                <a:cubicBezTo>
                  <a:pt x="225" y="94"/>
                  <a:pt x="225" y="94"/>
                  <a:pt x="225" y="94"/>
                </a:cubicBezTo>
                <a:cubicBezTo>
                  <a:pt x="224" y="93"/>
                  <a:pt x="223" y="91"/>
                  <a:pt x="223" y="90"/>
                </a:cubicBezTo>
                <a:cubicBezTo>
                  <a:pt x="228" y="72"/>
                  <a:pt x="228" y="72"/>
                  <a:pt x="228" y="72"/>
                </a:cubicBezTo>
                <a:cubicBezTo>
                  <a:pt x="215" y="68"/>
                  <a:pt x="215" y="68"/>
                  <a:pt x="215" y="68"/>
                </a:cubicBezTo>
                <a:cubicBezTo>
                  <a:pt x="213" y="68"/>
                  <a:pt x="212" y="66"/>
                  <a:pt x="212" y="64"/>
                </a:cubicBezTo>
                <a:moveTo>
                  <a:pt x="279" y="127"/>
                </a:moveTo>
                <a:cubicBezTo>
                  <a:pt x="267" y="148"/>
                  <a:pt x="267" y="148"/>
                  <a:pt x="267" y="148"/>
                </a:cubicBezTo>
                <a:cubicBezTo>
                  <a:pt x="238" y="131"/>
                  <a:pt x="204" y="122"/>
                  <a:pt x="170" y="122"/>
                </a:cubicBezTo>
                <a:cubicBezTo>
                  <a:pt x="136" y="122"/>
                  <a:pt x="102" y="131"/>
                  <a:pt x="73" y="148"/>
                </a:cubicBezTo>
                <a:cubicBezTo>
                  <a:pt x="61" y="127"/>
                  <a:pt x="61" y="127"/>
                  <a:pt x="61" y="127"/>
                </a:cubicBezTo>
                <a:cubicBezTo>
                  <a:pt x="94" y="108"/>
                  <a:pt x="132" y="98"/>
                  <a:pt x="170" y="98"/>
                </a:cubicBezTo>
                <a:cubicBezTo>
                  <a:pt x="209" y="98"/>
                  <a:pt x="246" y="108"/>
                  <a:pt x="279" y="127"/>
                </a:cubicBezTo>
                <a:moveTo>
                  <a:pt x="267" y="88"/>
                </a:moveTo>
                <a:cubicBezTo>
                  <a:pt x="271" y="81"/>
                  <a:pt x="280" y="74"/>
                  <a:pt x="289" y="76"/>
                </a:cubicBezTo>
                <a:cubicBezTo>
                  <a:pt x="291" y="76"/>
                  <a:pt x="294" y="77"/>
                  <a:pt x="296" y="79"/>
                </a:cubicBezTo>
                <a:cubicBezTo>
                  <a:pt x="295" y="76"/>
                  <a:pt x="295" y="72"/>
                  <a:pt x="297" y="70"/>
                </a:cubicBezTo>
                <a:cubicBezTo>
                  <a:pt x="297" y="69"/>
                  <a:pt x="302" y="60"/>
                  <a:pt x="318" y="59"/>
                </a:cubicBezTo>
                <a:cubicBezTo>
                  <a:pt x="318" y="59"/>
                  <a:pt x="318" y="59"/>
                  <a:pt x="318" y="59"/>
                </a:cubicBezTo>
                <a:cubicBezTo>
                  <a:pt x="318" y="59"/>
                  <a:pt x="318" y="60"/>
                  <a:pt x="318" y="60"/>
                </a:cubicBezTo>
                <a:cubicBezTo>
                  <a:pt x="285" y="117"/>
                  <a:pt x="285" y="117"/>
                  <a:pt x="285" y="117"/>
                </a:cubicBezTo>
                <a:cubicBezTo>
                  <a:pt x="285" y="118"/>
                  <a:pt x="284" y="118"/>
                  <a:pt x="284" y="118"/>
                </a:cubicBezTo>
                <a:cubicBezTo>
                  <a:pt x="284" y="118"/>
                  <a:pt x="284" y="118"/>
                  <a:pt x="284" y="118"/>
                </a:cubicBezTo>
                <a:cubicBezTo>
                  <a:pt x="280" y="115"/>
                  <a:pt x="279" y="109"/>
                  <a:pt x="281" y="105"/>
                </a:cubicBezTo>
                <a:cubicBezTo>
                  <a:pt x="282" y="104"/>
                  <a:pt x="283" y="103"/>
                  <a:pt x="284" y="102"/>
                </a:cubicBezTo>
                <a:cubicBezTo>
                  <a:pt x="281" y="101"/>
                  <a:pt x="273" y="99"/>
                  <a:pt x="267" y="89"/>
                </a:cubicBezTo>
                <a:cubicBezTo>
                  <a:pt x="267" y="89"/>
                  <a:pt x="267" y="89"/>
                  <a:pt x="267" y="88"/>
                </a:cubicBezTo>
                <a:moveTo>
                  <a:pt x="0" y="0"/>
                </a:moveTo>
                <a:cubicBezTo>
                  <a:pt x="0" y="0"/>
                  <a:pt x="0" y="53"/>
                  <a:pt x="0" y="224"/>
                </a:cubicBezTo>
                <a:cubicBezTo>
                  <a:pt x="0" y="398"/>
                  <a:pt x="170" y="462"/>
                  <a:pt x="170" y="462"/>
                </a:cubicBezTo>
                <a:cubicBezTo>
                  <a:pt x="170" y="462"/>
                  <a:pt x="340" y="398"/>
                  <a:pt x="340" y="224"/>
                </a:cubicBezTo>
                <a:cubicBezTo>
                  <a:pt x="340" y="53"/>
                  <a:pt x="340" y="0"/>
                  <a:pt x="340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4365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grpSp>
        <p:nvGrpSpPr>
          <p:cNvPr id="29" name="Group 28"/>
          <p:cNvGrpSpPr/>
          <p:nvPr userDrawn="1"/>
        </p:nvGrpSpPr>
        <p:grpSpPr>
          <a:xfrm>
            <a:off x="3312000" y="2335988"/>
            <a:ext cx="2348237" cy="485769"/>
            <a:chOff x="2742561" y="2636845"/>
            <a:chExt cx="2348237" cy="485769"/>
          </a:xfrm>
        </p:grpSpPr>
        <p:sp>
          <p:nvSpPr>
            <p:cNvPr id="30" name="Freeform 6"/>
            <p:cNvSpPr>
              <a:spLocks noEditPoints="1"/>
            </p:cNvSpPr>
            <p:nvPr userDrawn="1"/>
          </p:nvSpPr>
          <p:spPr bwMode="auto">
            <a:xfrm>
              <a:off x="2742561" y="2636845"/>
              <a:ext cx="2143125" cy="188913"/>
            </a:xfrm>
            <a:custGeom>
              <a:avLst/>
              <a:gdLst>
                <a:gd name="T0" fmla="*/ 1232 w 1267"/>
                <a:gd name="T1" fmla="*/ 44 h 111"/>
                <a:gd name="T2" fmla="*/ 1264 w 1267"/>
                <a:gd name="T3" fmla="*/ 90 h 111"/>
                <a:gd name="T4" fmla="*/ 1266 w 1267"/>
                <a:gd name="T5" fmla="*/ 72 h 111"/>
                <a:gd name="T6" fmla="*/ 1131 w 1267"/>
                <a:gd name="T7" fmla="*/ 43 h 111"/>
                <a:gd name="T8" fmla="*/ 1115 w 1267"/>
                <a:gd name="T9" fmla="*/ 109 h 111"/>
                <a:gd name="T10" fmla="*/ 1150 w 1267"/>
                <a:gd name="T11" fmla="*/ 44 h 111"/>
                <a:gd name="T12" fmla="*/ 1181 w 1267"/>
                <a:gd name="T13" fmla="*/ 58 h 111"/>
                <a:gd name="T14" fmla="*/ 1079 w 1267"/>
                <a:gd name="T15" fmla="*/ 109 h 111"/>
                <a:gd name="T16" fmla="*/ 1087 w 1267"/>
                <a:gd name="T17" fmla="*/ 0 h 111"/>
                <a:gd name="T18" fmla="*/ 1063 w 1267"/>
                <a:gd name="T19" fmla="*/ 86 h 111"/>
                <a:gd name="T20" fmla="*/ 1031 w 1267"/>
                <a:gd name="T21" fmla="*/ 44 h 111"/>
                <a:gd name="T22" fmla="*/ 993 w 1267"/>
                <a:gd name="T23" fmla="*/ 70 h 111"/>
                <a:gd name="T24" fmla="*/ 962 w 1267"/>
                <a:gd name="T25" fmla="*/ 33 h 111"/>
                <a:gd name="T26" fmla="*/ 980 w 1267"/>
                <a:gd name="T27" fmla="*/ 10 h 111"/>
                <a:gd name="T28" fmla="*/ 980 w 1267"/>
                <a:gd name="T29" fmla="*/ 10 h 111"/>
                <a:gd name="T30" fmla="*/ 927 w 1267"/>
                <a:gd name="T31" fmla="*/ 67 h 111"/>
                <a:gd name="T32" fmla="*/ 927 w 1267"/>
                <a:gd name="T33" fmla="*/ 42 h 111"/>
                <a:gd name="T34" fmla="*/ 902 w 1267"/>
                <a:gd name="T35" fmla="*/ 110 h 111"/>
                <a:gd name="T36" fmla="*/ 942 w 1267"/>
                <a:gd name="T37" fmla="*/ 109 h 111"/>
                <a:gd name="T38" fmla="*/ 842 w 1267"/>
                <a:gd name="T39" fmla="*/ 62 h 111"/>
                <a:gd name="T40" fmla="*/ 788 w 1267"/>
                <a:gd name="T41" fmla="*/ 70 h 111"/>
                <a:gd name="T42" fmla="*/ 824 w 1267"/>
                <a:gd name="T43" fmla="*/ 97 h 111"/>
                <a:gd name="T44" fmla="*/ 824 w 1267"/>
                <a:gd name="T45" fmla="*/ 31 h 111"/>
                <a:gd name="T46" fmla="*/ 668 w 1267"/>
                <a:gd name="T47" fmla="*/ 9 h 111"/>
                <a:gd name="T48" fmla="*/ 684 w 1267"/>
                <a:gd name="T49" fmla="*/ 42 h 111"/>
                <a:gd name="T50" fmla="*/ 754 w 1267"/>
                <a:gd name="T51" fmla="*/ 81 h 111"/>
                <a:gd name="T52" fmla="*/ 756 w 1267"/>
                <a:gd name="T53" fmla="*/ 9 h 111"/>
                <a:gd name="T54" fmla="*/ 612 w 1267"/>
                <a:gd name="T55" fmla="*/ 1 h 111"/>
                <a:gd name="T56" fmla="*/ 572 w 1267"/>
                <a:gd name="T57" fmla="*/ 45 h 111"/>
                <a:gd name="T58" fmla="*/ 599 w 1267"/>
                <a:gd name="T59" fmla="*/ 45 h 111"/>
                <a:gd name="T60" fmla="*/ 599 w 1267"/>
                <a:gd name="T61" fmla="*/ 31 h 111"/>
                <a:gd name="T62" fmla="*/ 505 w 1267"/>
                <a:gd name="T63" fmla="*/ 70 h 111"/>
                <a:gd name="T64" fmla="*/ 526 w 1267"/>
                <a:gd name="T65" fmla="*/ 31 h 111"/>
                <a:gd name="T66" fmla="*/ 440 w 1267"/>
                <a:gd name="T67" fmla="*/ 109 h 111"/>
                <a:gd name="T68" fmla="*/ 440 w 1267"/>
                <a:gd name="T69" fmla="*/ 109 h 111"/>
                <a:gd name="T70" fmla="*/ 372 w 1267"/>
                <a:gd name="T71" fmla="*/ 44 h 111"/>
                <a:gd name="T72" fmla="*/ 336 w 1267"/>
                <a:gd name="T73" fmla="*/ 70 h 111"/>
                <a:gd name="T74" fmla="*/ 287 w 1267"/>
                <a:gd name="T75" fmla="*/ 97 h 111"/>
                <a:gd name="T76" fmla="*/ 324 w 1267"/>
                <a:gd name="T77" fmla="*/ 70 h 111"/>
                <a:gd name="T78" fmla="*/ 324 w 1267"/>
                <a:gd name="T79" fmla="*/ 70 h 111"/>
                <a:gd name="T80" fmla="*/ 184 w 1267"/>
                <a:gd name="T81" fmla="*/ 2 h 111"/>
                <a:gd name="T82" fmla="*/ 184 w 1267"/>
                <a:gd name="T83" fmla="*/ 68 h 111"/>
                <a:gd name="T84" fmla="*/ 219 w 1267"/>
                <a:gd name="T85" fmla="*/ 109 h 111"/>
                <a:gd name="T86" fmla="*/ 153 w 1267"/>
                <a:gd name="T87" fmla="*/ 86 h 111"/>
                <a:gd name="T88" fmla="*/ 120 w 1267"/>
                <a:gd name="T89" fmla="*/ 44 h 111"/>
                <a:gd name="T90" fmla="*/ 83 w 1267"/>
                <a:gd name="T91" fmla="*/ 70 h 111"/>
                <a:gd name="T92" fmla="*/ 70 w 1267"/>
                <a:gd name="T93" fmla="*/ 28 h 111"/>
                <a:gd name="T94" fmla="*/ 56 w 1267"/>
                <a:gd name="T95" fmla="*/ 82 h 111"/>
                <a:gd name="T96" fmla="*/ 37 w 1267"/>
                <a:gd name="T97" fmla="*/ 111 h 111"/>
                <a:gd name="T98" fmla="*/ 36 w 1267"/>
                <a:gd name="T99" fmla="*/ 2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267" h="111">
                  <a:moveTo>
                    <a:pt x="1232" y="44"/>
                  </a:moveTo>
                  <a:cubicBezTo>
                    <a:pt x="1243" y="44"/>
                    <a:pt x="1250" y="51"/>
                    <a:pt x="1251" y="62"/>
                  </a:cubicBezTo>
                  <a:cubicBezTo>
                    <a:pt x="1213" y="62"/>
                    <a:pt x="1213" y="62"/>
                    <a:pt x="1213" y="62"/>
                  </a:cubicBezTo>
                  <a:cubicBezTo>
                    <a:pt x="1215" y="50"/>
                    <a:pt x="1222" y="44"/>
                    <a:pt x="1232" y="44"/>
                  </a:cubicBezTo>
                  <a:moveTo>
                    <a:pt x="1233" y="31"/>
                  </a:moveTo>
                  <a:cubicBezTo>
                    <a:pt x="1211" y="31"/>
                    <a:pt x="1197" y="47"/>
                    <a:pt x="1197" y="70"/>
                  </a:cubicBezTo>
                  <a:cubicBezTo>
                    <a:pt x="1197" y="95"/>
                    <a:pt x="1212" y="110"/>
                    <a:pt x="1233" y="110"/>
                  </a:cubicBezTo>
                  <a:cubicBezTo>
                    <a:pt x="1249" y="110"/>
                    <a:pt x="1261" y="101"/>
                    <a:pt x="1264" y="90"/>
                  </a:cubicBezTo>
                  <a:cubicBezTo>
                    <a:pt x="1252" y="83"/>
                    <a:pt x="1252" y="83"/>
                    <a:pt x="1252" y="83"/>
                  </a:cubicBezTo>
                  <a:cubicBezTo>
                    <a:pt x="1249" y="93"/>
                    <a:pt x="1242" y="97"/>
                    <a:pt x="1233" y="97"/>
                  </a:cubicBezTo>
                  <a:cubicBezTo>
                    <a:pt x="1221" y="97"/>
                    <a:pt x="1213" y="88"/>
                    <a:pt x="1212" y="72"/>
                  </a:cubicBezTo>
                  <a:cubicBezTo>
                    <a:pt x="1266" y="72"/>
                    <a:pt x="1266" y="72"/>
                    <a:pt x="1266" y="72"/>
                  </a:cubicBezTo>
                  <a:cubicBezTo>
                    <a:pt x="1266" y="69"/>
                    <a:pt x="1266" y="69"/>
                    <a:pt x="1266" y="69"/>
                  </a:cubicBezTo>
                  <a:cubicBezTo>
                    <a:pt x="1267" y="48"/>
                    <a:pt x="1255" y="31"/>
                    <a:pt x="1233" y="31"/>
                  </a:cubicBezTo>
                  <a:moveTo>
                    <a:pt x="1154" y="31"/>
                  </a:moveTo>
                  <a:cubicBezTo>
                    <a:pt x="1144" y="31"/>
                    <a:pt x="1135" y="36"/>
                    <a:pt x="1131" y="43"/>
                  </a:cubicBezTo>
                  <a:cubicBezTo>
                    <a:pt x="1130" y="43"/>
                    <a:pt x="1130" y="43"/>
                    <a:pt x="1130" y="43"/>
                  </a:cubicBezTo>
                  <a:cubicBezTo>
                    <a:pt x="1129" y="33"/>
                    <a:pt x="1129" y="33"/>
                    <a:pt x="1129" y="33"/>
                  </a:cubicBezTo>
                  <a:cubicBezTo>
                    <a:pt x="1115" y="33"/>
                    <a:pt x="1115" y="33"/>
                    <a:pt x="1115" y="33"/>
                  </a:cubicBezTo>
                  <a:cubicBezTo>
                    <a:pt x="1115" y="109"/>
                    <a:pt x="1115" y="109"/>
                    <a:pt x="1115" y="109"/>
                  </a:cubicBezTo>
                  <a:cubicBezTo>
                    <a:pt x="1130" y="109"/>
                    <a:pt x="1130" y="109"/>
                    <a:pt x="1130" y="109"/>
                  </a:cubicBezTo>
                  <a:cubicBezTo>
                    <a:pt x="1130" y="68"/>
                    <a:pt x="1130" y="68"/>
                    <a:pt x="1130" y="68"/>
                  </a:cubicBezTo>
                  <a:cubicBezTo>
                    <a:pt x="1130" y="60"/>
                    <a:pt x="1132" y="55"/>
                    <a:pt x="1135" y="51"/>
                  </a:cubicBezTo>
                  <a:cubicBezTo>
                    <a:pt x="1139" y="47"/>
                    <a:pt x="1145" y="44"/>
                    <a:pt x="1150" y="44"/>
                  </a:cubicBezTo>
                  <a:cubicBezTo>
                    <a:pt x="1160" y="44"/>
                    <a:pt x="1166" y="50"/>
                    <a:pt x="1166" y="63"/>
                  </a:cubicBezTo>
                  <a:cubicBezTo>
                    <a:pt x="1166" y="109"/>
                    <a:pt x="1166" y="109"/>
                    <a:pt x="1166" y="109"/>
                  </a:cubicBezTo>
                  <a:cubicBezTo>
                    <a:pt x="1181" y="109"/>
                    <a:pt x="1181" y="109"/>
                    <a:pt x="1181" y="109"/>
                  </a:cubicBezTo>
                  <a:cubicBezTo>
                    <a:pt x="1181" y="58"/>
                    <a:pt x="1181" y="58"/>
                    <a:pt x="1181" y="58"/>
                  </a:cubicBezTo>
                  <a:cubicBezTo>
                    <a:pt x="1181" y="38"/>
                    <a:pt x="1168" y="31"/>
                    <a:pt x="1154" y="31"/>
                  </a:cubicBezTo>
                  <a:moveTo>
                    <a:pt x="1094" y="33"/>
                  </a:moveTo>
                  <a:cubicBezTo>
                    <a:pt x="1079" y="33"/>
                    <a:pt x="1079" y="33"/>
                    <a:pt x="1079" y="33"/>
                  </a:cubicBezTo>
                  <a:cubicBezTo>
                    <a:pt x="1079" y="109"/>
                    <a:pt x="1079" y="109"/>
                    <a:pt x="1079" y="109"/>
                  </a:cubicBezTo>
                  <a:cubicBezTo>
                    <a:pt x="1094" y="109"/>
                    <a:pt x="1094" y="109"/>
                    <a:pt x="1094" y="109"/>
                  </a:cubicBezTo>
                  <a:lnTo>
                    <a:pt x="1094" y="33"/>
                  </a:lnTo>
                  <a:close/>
                  <a:moveTo>
                    <a:pt x="1097" y="10"/>
                  </a:moveTo>
                  <a:cubicBezTo>
                    <a:pt x="1097" y="4"/>
                    <a:pt x="1092" y="0"/>
                    <a:pt x="1087" y="0"/>
                  </a:cubicBezTo>
                  <a:cubicBezTo>
                    <a:pt x="1081" y="0"/>
                    <a:pt x="1077" y="4"/>
                    <a:pt x="1077" y="10"/>
                  </a:cubicBezTo>
                  <a:cubicBezTo>
                    <a:pt x="1077" y="16"/>
                    <a:pt x="1081" y="20"/>
                    <a:pt x="1087" y="20"/>
                  </a:cubicBezTo>
                  <a:cubicBezTo>
                    <a:pt x="1092" y="20"/>
                    <a:pt x="1097" y="16"/>
                    <a:pt x="1097" y="10"/>
                  </a:cubicBezTo>
                  <a:moveTo>
                    <a:pt x="1063" y="86"/>
                  </a:moveTo>
                  <a:cubicBezTo>
                    <a:pt x="1050" y="81"/>
                    <a:pt x="1050" y="81"/>
                    <a:pt x="1050" y="81"/>
                  </a:cubicBezTo>
                  <a:cubicBezTo>
                    <a:pt x="1048" y="91"/>
                    <a:pt x="1039" y="97"/>
                    <a:pt x="1031" y="97"/>
                  </a:cubicBezTo>
                  <a:cubicBezTo>
                    <a:pt x="1017" y="97"/>
                    <a:pt x="1009" y="87"/>
                    <a:pt x="1009" y="70"/>
                  </a:cubicBezTo>
                  <a:cubicBezTo>
                    <a:pt x="1009" y="54"/>
                    <a:pt x="1017" y="44"/>
                    <a:pt x="1031" y="44"/>
                  </a:cubicBezTo>
                  <a:cubicBezTo>
                    <a:pt x="1039" y="44"/>
                    <a:pt x="1047" y="50"/>
                    <a:pt x="1050" y="60"/>
                  </a:cubicBezTo>
                  <a:cubicBezTo>
                    <a:pt x="1063" y="55"/>
                    <a:pt x="1063" y="55"/>
                    <a:pt x="1063" y="55"/>
                  </a:cubicBezTo>
                  <a:cubicBezTo>
                    <a:pt x="1060" y="40"/>
                    <a:pt x="1046" y="31"/>
                    <a:pt x="1031" y="31"/>
                  </a:cubicBezTo>
                  <a:cubicBezTo>
                    <a:pt x="1008" y="31"/>
                    <a:pt x="993" y="47"/>
                    <a:pt x="993" y="70"/>
                  </a:cubicBezTo>
                  <a:cubicBezTo>
                    <a:pt x="993" y="95"/>
                    <a:pt x="1008" y="110"/>
                    <a:pt x="1031" y="110"/>
                  </a:cubicBezTo>
                  <a:cubicBezTo>
                    <a:pt x="1046" y="110"/>
                    <a:pt x="1060" y="101"/>
                    <a:pt x="1063" y="86"/>
                  </a:cubicBezTo>
                  <a:moveTo>
                    <a:pt x="977" y="33"/>
                  </a:moveTo>
                  <a:cubicBezTo>
                    <a:pt x="962" y="33"/>
                    <a:pt x="962" y="33"/>
                    <a:pt x="962" y="33"/>
                  </a:cubicBezTo>
                  <a:cubicBezTo>
                    <a:pt x="962" y="109"/>
                    <a:pt x="962" y="109"/>
                    <a:pt x="962" y="109"/>
                  </a:cubicBezTo>
                  <a:cubicBezTo>
                    <a:pt x="977" y="109"/>
                    <a:pt x="977" y="109"/>
                    <a:pt x="977" y="109"/>
                  </a:cubicBezTo>
                  <a:lnTo>
                    <a:pt x="977" y="33"/>
                  </a:lnTo>
                  <a:close/>
                  <a:moveTo>
                    <a:pt x="980" y="10"/>
                  </a:moveTo>
                  <a:cubicBezTo>
                    <a:pt x="980" y="4"/>
                    <a:pt x="975" y="0"/>
                    <a:pt x="970" y="0"/>
                  </a:cubicBezTo>
                  <a:cubicBezTo>
                    <a:pt x="964" y="0"/>
                    <a:pt x="960" y="4"/>
                    <a:pt x="960" y="10"/>
                  </a:cubicBezTo>
                  <a:cubicBezTo>
                    <a:pt x="960" y="16"/>
                    <a:pt x="964" y="20"/>
                    <a:pt x="970" y="20"/>
                  </a:cubicBezTo>
                  <a:cubicBezTo>
                    <a:pt x="975" y="20"/>
                    <a:pt x="980" y="16"/>
                    <a:pt x="980" y="10"/>
                  </a:cubicBezTo>
                  <a:moveTo>
                    <a:pt x="905" y="97"/>
                  </a:moveTo>
                  <a:cubicBezTo>
                    <a:pt x="892" y="97"/>
                    <a:pt x="884" y="87"/>
                    <a:pt x="884" y="70"/>
                  </a:cubicBezTo>
                  <a:cubicBezTo>
                    <a:pt x="884" y="53"/>
                    <a:pt x="892" y="44"/>
                    <a:pt x="904" y="44"/>
                  </a:cubicBezTo>
                  <a:cubicBezTo>
                    <a:pt x="917" y="44"/>
                    <a:pt x="926" y="52"/>
                    <a:pt x="927" y="67"/>
                  </a:cubicBezTo>
                  <a:cubicBezTo>
                    <a:pt x="927" y="74"/>
                    <a:pt x="927" y="74"/>
                    <a:pt x="927" y="74"/>
                  </a:cubicBezTo>
                  <a:cubicBezTo>
                    <a:pt x="926" y="89"/>
                    <a:pt x="917" y="97"/>
                    <a:pt x="905" y="97"/>
                  </a:cubicBezTo>
                  <a:moveTo>
                    <a:pt x="927" y="4"/>
                  </a:moveTo>
                  <a:cubicBezTo>
                    <a:pt x="927" y="42"/>
                    <a:pt x="927" y="42"/>
                    <a:pt x="927" y="42"/>
                  </a:cubicBezTo>
                  <a:cubicBezTo>
                    <a:pt x="926" y="42"/>
                    <a:pt x="926" y="42"/>
                    <a:pt x="926" y="42"/>
                  </a:cubicBezTo>
                  <a:cubicBezTo>
                    <a:pt x="921" y="35"/>
                    <a:pt x="914" y="31"/>
                    <a:pt x="902" y="31"/>
                  </a:cubicBezTo>
                  <a:cubicBezTo>
                    <a:pt x="884" y="31"/>
                    <a:pt x="868" y="46"/>
                    <a:pt x="868" y="70"/>
                  </a:cubicBezTo>
                  <a:cubicBezTo>
                    <a:pt x="868" y="95"/>
                    <a:pt x="884" y="110"/>
                    <a:pt x="902" y="110"/>
                  </a:cubicBezTo>
                  <a:cubicBezTo>
                    <a:pt x="914" y="110"/>
                    <a:pt x="922" y="106"/>
                    <a:pt x="926" y="99"/>
                  </a:cubicBezTo>
                  <a:cubicBezTo>
                    <a:pt x="927" y="99"/>
                    <a:pt x="927" y="99"/>
                    <a:pt x="927" y="99"/>
                  </a:cubicBezTo>
                  <a:cubicBezTo>
                    <a:pt x="927" y="109"/>
                    <a:pt x="927" y="109"/>
                    <a:pt x="927" y="109"/>
                  </a:cubicBezTo>
                  <a:cubicBezTo>
                    <a:pt x="942" y="109"/>
                    <a:pt x="942" y="109"/>
                    <a:pt x="942" y="109"/>
                  </a:cubicBezTo>
                  <a:cubicBezTo>
                    <a:pt x="942" y="2"/>
                    <a:pt x="942" y="2"/>
                    <a:pt x="942" y="2"/>
                  </a:cubicBezTo>
                  <a:lnTo>
                    <a:pt x="927" y="4"/>
                  </a:lnTo>
                  <a:close/>
                  <a:moveTo>
                    <a:pt x="823" y="44"/>
                  </a:moveTo>
                  <a:cubicBezTo>
                    <a:pt x="834" y="44"/>
                    <a:pt x="841" y="51"/>
                    <a:pt x="842" y="62"/>
                  </a:cubicBezTo>
                  <a:cubicBezTo>
                    <a:pt x="804" y="62"/>
                    <a:pt x="804" y="62"/>
                    <a:pt x="804" y="62"/>
                  </a:cubicBezTo>
                  <a:cubicBezTo>
                    <a:pt x="806" y="50"/>
                    <a:pt x="813" y="44"/>
                    <a:pt x="823" y="44"/>
                  </a:cubicBezTo>
                  <a:moveTo>
                    <a:pt x="824" y="31"/>
                  </a:moveTo>
                  <a:cubicBezTo>
                    <a:pt x="802" y="31"/>
                    <a:pt x="788" y="47"/>
                    <a:pt x="788" y="70"/>
                  </a:cubicBezTo>
                  <a:cubicBezTo>
                    <a:pt x="788" y="95"/>
                    <a:pt x="803" y="110"/>
                    <a:pt x="824" y="110"/>
                  </a:cubicBezTo>
                  <a:cubicBezTo>
                    <a:pt x="840" y="110"/>
                    <a:pt x="852" y="101"/>
                    <a:pt x="855" y="90"/>
                  </a:cubicBezTo>
                  <a:cubicBezTo>
                    <a:pt x="843" y="83"/>
                    <a:pt x="843" y="83"/>
                    <a:pt x="843" y="83"/>
                  </a:cubicBezTo>
                  <a:cubicBezTo>
                    <a:pt x="840" y="93"/>
                    <a:pt x="833" y="97"/>
                    <a:pt x="824" y="97"/>
                  </a:cubicBezTo>
                  <a:cubicBezTo>
                    <a:pt x="812" y="97"/>
                    <a:pt x="804" y="88"/>
                    <a:pt x="803" y="72"/>
                  </a:cubicBezTo>
                  <a:cubicBezTo>
                    <a:pt x="857" y="72"/>
                    <a:pt x="857" y="72"/>
                    <a:pt x="857" y="72"/>
                  </a:cubicBezTo>
                  <a:cubicBezTo>
                    <a:pt x="857" y="69"/>
                    <a:pt x="857" y="69"/>
                    <a:pt x="857" y="69"/>
                  </a:cubicBezTo>
                  <a:cubicBezTo>
                    <a:pt x="858" y="48"/>
                    <a:pt x="845" y="31"/>
                    <a:pt x="824" y="31"/>
                  </a:cubicBezTo>
                  <a:moveTo>
                    <a:pt x="756" y="9"/>
                  </a:moveTo>
                  <a:cubicBezTo>
                    <a:pt x="719" y="74"/>
                    <a:pt x="719" y="74"/>
                    <a:pt x="719" y="74"/>
                  </a:cubicBezTo>
                  <a:cubicBezTo>
                    <a:pt x="683" y="9"/>
                    <a:pt x="683" y="9"/>
                    <a:pt x="683" y="9"/>
                  </a:cubicBezTo>
                  <a:cubicBezTo>
                    <a:pt x="668" y="9"/>
                    <a:pt x="668" y="9"/>
                    <a:pt x="668" y="9"/>
                  </a:cubicBezTo>
                  <a:cubicBezTo>
                    <a:pt x="668" y="109"/>
                    <a:pt x="668" y="109"/>
                    <a:pt x="668" y="109"/>
                  </a:cubicBezTo>
                  <a:cubicBezTo>
                    <a:pt x="684" y="109"/>
                    <a:pt x="684" y="109"/>
                    <a:pt x="684" y="109"/>
                  </a:cubicBezTo>
                  <a:cubicBezTo>
                    <a:pt x="684" y="81"/>
                    <a:pt x="684" y="81"/>
                    <a:pt x="684" y="81"/>
                  </a:cubicBezTo>
                  <a:cubicBezTo>
                    <a:pt x="684" y="42"/>
                    <a:pt x="684" y="42"/>
                    <a:pt x="684" y="42"/>
                  </a:cubicBezTo>
                  <a:cubicBezTo>
                    <a:pt x="714" y="94"/>
                    <a:pt x="714" y="94"/>
                    <a:pt x="714" y="94"/>
                  </a:cubicBezTo>
                  <a:cubicBezTo>
                    <a:pt x="724" y="94"/>
                    <a:pt x="724" y="94"/>
                    <a:pt x="724" y="94"/>
                  </a:cubicBezTo>
                  <a:cubicBezTo>
                    <a:pt x="754" y="42"/>
                    <a:pt x="754" y="42"/>
                    <a:pt x="754" y="42"/>
                  </a:cubicBezTo>
                  <a:cubicBezTo>
                    <a:pt x="754" y="81"/>
                    <a:pt x="754" y="81"/>
                    <a:pt x="754" y="81"/>
                  </a:cubicBezTo>
                  <a:cubicBezTo>
                    <a:pt x="754" y="109"/>
                    <a:pt x="754" y="109"/>
                    <a:pt x="754" y="109"/>
                  </a:cubicBezTo>
                  <a:cubicBezTo>
                    <a:pt x="770" y="109"/>
                    <a:pt x="770" y="109"/>
                    <a:pt x="770" y="109"/>
                  </a:cubicBezTo>
                  <a:cubicBezTo>
                    <a:pt x="770" y="9"/>
                    <a:pt x="770" y="9"/>
                    <a:pt x="770" y="9"/>
                  </a:cubicBezTo>
                  <a:lnTo>
                    <a:pt x="756" y="9"/>
                  </a:lnTo>
                  <a:close/>
                  <a:moveTo>
                    <a:pt x="613" y="15"/>
                  </a:moveTo>
                  <a:cubicBezTo>
                    <a:pt x="617" y="15"/>
                    <a:pt x="620" y="15"/>
                    <a:pt x="623" y="16"/>
                  </a:cubicBezTo>
                  <a:cubicBezTo>
                    <a:pt x="623" y="2"/>
                    <a:pt x="623" y="2"/>
                    <a:pt x="623" y="2"/>
                  </a:cubicBezTo>
                  <a:cubicBezTo>
                    <a:pt x="620" y="1"/>
                    <a:pt x="617" y="1"/>
                    <a:pt x="612" y="1"/>
                  </a:cubicBezTo>
                  <a:cubicBezTo>
                    <a:pt x="599" y="1"/>
                    <a:pt x="584" y="7"/>
                    <a:pt x="584" y="29"/>
                  </a:cubicBezTo>
                  <a:cubicBezTo>
                    <a:pt x="584" y="33"/>
                    <a:pt x="584" y="33"/>
                    <a:pt x="584" y="33"/>
                  </a:cubicBezTo>
                  <a:cubicBezTo>
                    <a:pt x="572" y="33"/>
                    <a:pt x="572" y="33"/>
                    <a:pt x="572" y="33"/>
                  </a:cubicBezTo>
                  <a:cubicBezTo>
                    <a:pt x="572" y="45"/>
                    <a:pt x="572" y="45"/>
                    <a:pt x="572" y="45"/>
                  </a:cubicBezTo>
                  <a:cubicBezTo>
                    <a:pt x="584" y="45"/>
                    <a:pt x="584" y="45"/>
                    <a:pt x="584" y="45"/>
                  </a:cubicBezTo>
                  <a:cubicBezTo>
                    <a:pt x="584" y="109"/>
                    <a:pt x="584" y="109"/>
                    <a:pt x="584" y="109"/>
                  </a:cubicBezTo>
                  <a:cubicBezTo>
                    <a:pt x="599" y="109"/>
                    <a:pt x="599" y="109"/>
                    <a:pt x="599" y="109"/>
                  </a:cubicBezTo>
                  <a:cubicBezTo>
                    <a:pt x="599" y="45"/>
                    <a:pt x="599" y="45"/>
                    <a:pt x="599" y="45"/>
                  </a:cubicBezTo>
                  <a:cubicBezTo>
                    <a:pt x="620" y="45"/>
                    <a:pt x="620" y="45"/>
                    <a:pt x="620" y="45"/>
                  </a:cubicBezTo>
                  <a:cubicBezTo>
                    <a:pt x="620" y="33"/>
                    <a:pt x="620" y="33"/>
                    <a:pt x="620" y="33"/>
                  </a:cubicBezTo>
                  <a:cubicBezTo>
                    <a:pt x="599" y="33"/>
                    <a:pt x="599" y="33"/>
                    <a:pt x="599" y="33"/>
                  </a:cubicBezTo>
                  <a:cubicBezTo>
                    <a:pt x="599" y="31"/>
                    <a:pt x="599" y="31"/>
                    <a:pt x="599" y="31"/>
                  </a:cubicBezTo>
                  <a:cubicBezTo>
                    <a:pt x="599" y="20"/>
                    <a:pt x="604" y="15"/>
                    <a:pt x="613" y="15"/>
                  </a:cubicBezTo>
                  <a:moveTo>
                    <a:pt x="548" y="70"/>
                  </a:moveTo>
                  <a:cubicBezTo>
                    <a:pt x="548" y="87"/>
                    <a:pt x="540" y="97"/>
                    <a:pt x="526" y="97"/>
                  </a:cubicBezTo>
                  <a:cubicBezTo>
                    <a:pt x="513" y="97"/>
                    <a:pt x="505" y="87"/>
                    <a:pt x="505" y="70"/>
                  </a:cubicBezTo>
                  <a:cubicBezTo>
                    <a:pt x="505" y="54"/>
                    <a:pt x="513" y="44"/>
                    <a:pt x="526" y="44"/>
                  </a:cubicBezTo>
                  <a:cubicBezTo>
                    <a:pt x="540" y="44"/>
                    <a:pt x="548" y="54"/>
                    <a:pt x="548" y="70"/>
                  </a:cubicBezTo>
                  <a:moveTo>
                    <a:pt x="563" y="70"/>
                  </a:moveTo>
                  <a:cubicBezTo>
                    <a:pt x="563" y="46"/>
                    <a:pt x="548" y="31"/>
                    <a:pt x="526" y="31"/>
                  </a:cubicBezTo>
                  <a:cubicBezTo>
                    <a:pt x="504" y="31"/>
                    <a:pt x="489" y="46"/>
                    <a:pt x="489" y="70"/>
                  </a:cubicBezTo>
                  <a:cubicBezTo>
                    <a:pt x="489" y="95"/>
                    <a:pt x="504" y="110"/>
                    <a:pt x="526" y="110"/>
                  </a:cubicBezTo>
                  <a:cubicBezTo>
                    <a:pt x="548" y="110"/>
                    <a:pt x="563" y="95"/>
                    <a:pt x="563" y="70"/>
                  </a:cubicBezTo>
                  <a:moveTo>
                    <a:pt x="440" y="109"/>
                  </a:moveTo>
                  <a:cubicBezTo>
                    <a:pt x="440" y="2"/>
                    <a:pt x="440" y="2"/>
                    <a:pt x="440" y="2"/>
                  </a:cubicBezTo>
                  <a:cubicBezTo>
                    <a:pt x="425" y="4"/>
                    <a:pt x="425" y="4"/>
                    <a:pt x="425" y="4"/>
                  </a:cubicBezTo>
                  <a:cubicBezTo>
                    <a:pt x="425" y="109"/>
                    <a:pt x="425" y="109"/>
                    <a:pt x="425" y="109"/>
                  </a:cubicBezTo>
                  <a:lnTo>
                    <a:pt x="440" y="109"/>
                  </a:lnTo>
                  <a:close/>
                  <a:moveTo>
                    <a:pt x="394" y="70"/>
                  </a:moveTo>
                  <a:cubicBezTo>
                    <a:pt x="394" y="87"/>
                    <a:pt x="386" y="97"/>
                    <a:pt x="372" y="97"/>
                  </a:cubicBezTo>
                  <a:cubicBezTo>
                    <a:pt x="359" y="97"/>
                    <a:pt x="351" y="87"/>
                    <a:pt x="351" y="70"/>
                  </a:cubicBezTo>
                  <a:cubicBezTo>
                    <a:pt x="351" y="54"/>
                    <a:pt x="359" y="44"/>
                    <a:pt x="372" y="44"/>
                  </a:cubicBezTo>
                  <a:cubicBezTo>
                    <a:pt x="386" y="44"/>
                    <a:pt x="394" y="54"/>
                    <a:pt x="394" y="70"/>
                  </a:cubicBezTo>
                  <a:moveTo>
                    <a:pt x="409" y="70"/>
                  </a:moveTo>
                  <a:cubicBezTo>
                    <a:pt x="409" y="46"/>
                    <a:pt x="394" y="31"/>
                    <a:pt x="372" y="31"/>
                  </a:cubicBezTo>
                  <a:cubicBezTo>
                    <a:pt x="351" y="31"/>
                    <a:pt x="336" y="46"/>
                    <a:pt x="336" y="70"/>
                  </a:cubicBezTo>
                  <a:cubicBezTo>
                    <a:pt x="336" y="95"/>
                    <a:pt x="351" y="110"/>
                    <a:pt x="372" y="110"/>
                  </a:cubicBezTo>
                  <a:cubicBezTo>
                    <a:pt x="394" y="110"/>
                    <a:pt x="409" y="95"/>
                    <a:pt x="409" y="70"/>
                  </a:cubicBezTo>
                  <a:moveTo>
                    <a:pt x="309" y="70"/>
                  </a:moveTo>
                  <a:cubicBezTo>
                    <a:pt x="309" y="87"/>
                    <a:pt x="301" y="97"/>
                    <a:pt x="287" y="97"/>
                  </a:cubicBezTo>
                  <a:cubicBezTo>
                    <a:pt x="274" y="97"/>
                    <a:pt x="266" y="87"/>
                    <a:pt x="266" y="70"/>
                  </a:cubicBezTo>
                  <a:cubicBezTo>
                    <a:pt x="266" y="54"/>
                    <a:pt x="274" y="44"/>
                    <a:pt x="287" y="44"/>
                  </a:cubicBezTo>
                  <a:cubicBezTo>
                    <a:pt x="301" y="44"/>
                    <a:pt x="309" y="54"/>
                    <a:pt x="309" y="70"/>
                  </a:cubicBezTo>
                  <a:moveTo>
                    <a:pt x="324" y="70"/>
                  </a:moveTo>
                  <a:cubicBezTo>
                    <a:pt x="324" y="46"/>
                    <a:pt x="309" y="31"/>
                    <a:pt x="287" y="31"/>
                  </a:cubicBezTo>
                  <a:cubicBezTo>
                    <a:pt x="265" y="31"/>
                    <a:pt x="251" y="46"/>
                    <a:pt x="251" y="70"/>
                  </a:cubicBezTo>
                  <a:cubicBezTo>
                    <a:pt x="251" y="95"/>
                    <a:pt x="265" y="110"/>
                    <a:pt x="287" y="110"/>
                  </a:cubicBezTo>
                  <a:cubicBezTo>
                    <a:pt x="309" y="110"/>
                    <a:pt x="324" y="95"/>
                    <a:pt x="324" y="70"/>
                  </a:cubicBezTo>
                  <a:moveTo>
                    <a:pt x="208" y="31"/>
                  </a:moveTo>
                  <a:cubicBezTo>
                    <a:pt x="197" y="31"/>
                    <a:pt x="189" y="36"/>
                    <a:pt x="185" y="43"/>
                  </a:cubicBezTo>
                  <a:cubicBezTo>
                    <a:pt x="184" y="43"/>
                    <a:pt x="184" y="43"/>
                    <a:pt x="184" y="43"/>
                  </a:cubicBezTo>
                  <a:cubicBezTo>
                    <a:pt x="184" y="2"/>
                    <a:pt x="184" y="2"/>
                    <a:pt x="184" y="2"/>
                  </a:cubicBezTo>
                  <a:cubicBezTo>
                    <a:pt x="169" y="4"/>
                    <a:pt x="169" y="4"/>
                    <a:pt x="169" y="4"/>
                  </a:cubicBezTo>
                  <a:cubicBezTo>
                    <a:pt x="169" y="109"/>
                    <a:pt x="169" y="109"/>
                    <a:pt x="169" y="109"/>
                  </a:cubicBezTo>
                  <a:cubicBezTo>
                    <a:pt x="184" y="109"/>
                    <a:pt x="184" y="109"/>
                    <a:pt x="184" y="109"/>
                  </a:cubicBezTo>
                  <a:cubicBezTo>
                    <a:pt x="184" y="68"/>
                    <a:pt x="184" y="68"/>
                    <a:pt x="184" y="68"/>
                  </a:cubicBezTo>
                  <a:cubicBezTo>
                    <a:pt x="184" y="60"/>
                    <a:pt x="186" y="55"/>
                    <a:pt x="189" y="51"/>
                  </a:cubicBezTo>
                  <a:cubicBezTo>
                    <a:pt x="193" y="47"/>
                    <a:pt x="198" y="44"/>
                    <a:pt x="204" y="44"/>
                  </a:cubicBezTo>
                  <a:cubicBezTo>
                    <a:pt x="214" y="44"/>
                    <a:pt x="219" y="50"/>
                    <a:pt x="219" y="63"/>
                  </a:cubicBezTo>
                  <a:cubicBezTo>
                    <a:pt x="219" y="109"/>
                    <a:pt x="219" y="109"/>
                    <a:pt x="219" y="109"/>
                  </a:cubicBezTo>
                  <a:cubicBezTo>
                    <a:pt x="235" y="109"/>
                    <a:pt x="235" y="109"/>
                    <a:pt x="235" y="109"/>
                  </a:cubicBezTo>
                  <a:cubicBezTo>
                    <a:pt x="235" y="58"/>
                    <a:pt x="235" y="58"/>
                    <a:pt x="235" y="58"/>
                  </a:cubicBezTo>
                  <a:cubicBezTo>
                    <a:pt x="235" y="38"/>
                    <a:pt x="222" y="31"/>
                    <a:pt x="208" y="31"/>
                  </a:cubicBezTo>
                  <a:moveTo>
                    <a:pt x="153" y="86"/>
                  </a:moveTo>
                  <a:cubicBezTo>
                    <a:pt x="139" y="81"/>
                    <a:pt x="139" y="81"/>
                    <a:pt x="139" y="81"/>
                  </a:cubicBezTo>
                  <a:cubicBezTo>
                    <a:pt x="137" y="91"/>
                    <a:pt x="128" y="97"/>
                    <a:pt x="120" y="97"/>
                  </a:cubicBezTo>
                  <a:cubicBezTo>
                    <a:pt x="107" y="97"/>
                    <a:pt x="98" y="87"/>
                    <a:pt x="98" y="70"/>
                  </a:cubicBezTo>
                  <a:cubicBezTo>
                    <a:pt x="98" y="54"/>
                    <a:pt x="106" y="44"/>
                    <a:pt x="120" y="44"/>
                  </a:cubicBezTo>
                  <a:cubicBezTo>
                    <a:pt x="128" y="44"/>
                    <a:pt x="137" y="50"/>
                    <a:pt x="139" y="60"/>
                  </a:cubicBezTo>
                  <a:cubicBezTo>
                    <a:pt x="153" y="55"/>
                    <a:pt x="153" y="55"/>
                    <a:pt x="153" y="55"/>
                  </a:cubicBezTo>
                  <a:cubicBezTo>
                    <a:pt x="149" y="40"/>
                    <a:pt x="136" y="31"/>
                    <a:pt x="120" y="31"/>
                  </a:cubicBezTo>
                  <a:cubicBezTo>
                    <a:pt x="97" y="31"/>
                    <a:pt x="83" y="47"/>
                    <a:pt x="83" y="70"/>
                  </a:cubicBezTo>
                  <a:cubicBezTo>
                    <a:pt x="83" y="95"/>
                    <a:pt x="98" y="110"/>
                    <a:pt x="120" y="110"/>
                  </a:cubicBezTo>
                  <a:cubicBezTo>
                    <a:pt x="136" y="110"/>
                    <a:pt x="149" y="101"/>
                    <a:pt x="153" y="86"/>
                  </a:cubicBezTo>
                  <a:moveTo>
                    <a:pt x="56" y="36"/>
                  </a:moveTo>
                  <a:cubicBezTo>
                    <a:pt x="70" y="28"/>
                    <a:pt x="70" y="28"/>
                    <a:pt x="70" y="28"/>
                  </a:cubicBezTo>
                  <a:cubicBezTo>
                    <a:pt x="66" y="16"/>
                    <a:pt x="54" y="8"/>
                    <a:pt x="37" y="8"/>
                  </a:cubicBezTo>
                  <a:cubicBezTo>
                    <a:pt x="18" y="8"/>
                    <a:pt x="4" y="20"/>
                    <a:pt x="4" y="35"/>
                  </a:cubicBezTo>
                  <a:cubicBezTo>
                    <a:pt x="4" y="49"/>
                    <a:pt x="13" y="58"/>
                    <a:pt x="32" y="64"/>
                  </a:cubicBezTo>
                  <a:cubicBezTo>
                    <a:pt x="49" y="70"/>
                    <a:pt x="56" y="73"/>
                    <a:pt x="56" y="82"/>
                  </a:cubicBezTo>
                  <a:cubicBezTo>
                    <a:pt x="56" y="91"/>
                    <a:pt x="48" y="96"/>
                    <a:pt x="38" y="96"/>
                  </a:cubicBezTo>
                  <a:cubicBezTo>
                    <a:pt x="26" y="96"/>
                    <a:pt x="18" y="91"/>
                    <a:pt x="13" y="80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7" y="103"/>
                    <a:pt x="19" y="111"/>
                    <a:pt x="37" y="111"/>
                  </a:cubicBezTo>
                  <a:cubicBezTo>
                    <a:pt x="57" y="111"/>
                    <a:pt x="72" y="99"/>
                    <a:pt x="72" y="80"/>
                  </a:cubicBezTo>
                  <a:cubicBezTo>
                    <a:pt x="72" y="65"/>
                    <a:pt x="61" y="58"/>
                    <a:pt x="41" y="51"/>
                  </a:cubicBezTo>
                  <a:cubicBezTo>
                    <a:pt x="29" y="47"/>
                    <a:pt x="21" y="43"/>
                    <a:pt x="21" y="34"/>
                  </a:cubicBezTo>
                  <a:cubicBezTo>
                    <a:pt x="21" y="28"/>
                    <a:pt x="26" y="22"/>
                    <a:pt x="36" y="22"/>
                  </a:cubicBezTo>
                  <a:cubicBezTo>
                    <a:pt x="46" y="22"/>
                    <a:pt x="54" y="28"/>
                    <a:pt x="56" y="36"/>
                  </a:cubicBezTo>
                </a:path>
              </a:pathLst>
            </a:custGeom>
            <a:solidFill>
              <a:srgbClr val="4365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5"/>
            <p:cNvSpPr>
              <a:spLocks noEditPoints="1"/>
            </p:cNvSpPr>
            <p:nvPr userDrawn="1"/>
          </p:nvSpPr>
          <p:spPr bwMode="auto">
            <a:xfrm>
              <a:off x="2747648" y="2889251"/>
              <a:ext cx="2343150" cy="233363"/>
            </a:xfrm>
            <a:custGeom>
              <a:avLst/>
              <a:gdLst>
                <a:gd name="T0" fmla="*/ 1351 w 1385"/>
                <a:gd name="T1" fmla="*/ 44 h 137"/>
                <a:gd name="T2" fmla="*/ 1383 w 1385"/>
                <a:gd name="T3" fmla="*/ 90 h 137"/>
                <a:gd name="T4" fmla="*/ 1385 w 1385"/>
                <a:gd name="T5" fmla="*/ 73 h 137"/>
                <a:gd name="T6" fmla="*/ 1289 w 1385"/>
                <a:gd name="T7" fmla="*/ 62 h 137"/>
                <a:gd name="T8" fmla="*/ 1235 w 1385"/>
                <a:gd name="T9" fmla="*/ 71 h 137"/>
                <a:gd name="T10" fmla="*/ 1271 w 1385"/>
                <a:gd name="T11" fmla="*/ 97 h 137"/>
                <a:gd name="T12" fmla="*/ 1271 w 1385"/>
                <a:gd name="T13" fmla="*/ 31 h 137"/>
                <a:gd name="T14" fmla="*/ 1204 w 1385"/>
                <a:gd name="T15" fmla="*/ 67 h 137"/>
                <a:gd name="T16" fmla="*/ 1204 w 1385"/>
                <a:gd name="T17" fmla="*/ 42 h 137"/>
                <a:gd name="T18" fmla="*/ 1179 w 1385"/>
                <a:gd name="T19" fmla="*/ 111 h 137"/>
                <a:gd name="T20" fmla="*/ 1219 w 1385"/>
                <a:gd name="T21" fmla="*/ 109 h 137"/>
                <a:gd name="T22" fmla="*/ 1080 w 1385"/>
                <a:gd name="T23" fmla="*/ 43 h 137"/>
                <a:gd name="T24" fmla="*/ 1064 w 1385"/>
                <a:gd name="T25" fmla="*/ 109 h 137"/>
                <a:gd name="T26" fmla="*/ 1099 w 1385"/>
                <a:gd name="T27" fmla="*/ 45 h 137"/>
                <a:gd name="T28" fmla="*/ 1129 w 1385"/>
                <a:gd name="T29" fmla="*/ 59 h 137"/>
                <a:gd name="T30" fmla="*/ 1023 w 1385"/>
                <a:gd name="T31" fmla="*/ 91 h 137"/>
                <a:gd name="T32" fmla="*/ 977 w 1385"/>
                <a:gd name="T33" fmla="*/ 33 h 137"/>
                <a:gd name="T34" fmla="*/ 1028 w 1385"/>
                <a:gd name="T35" fmla="*/ 99 h 137"/>
                <a:gd name="T36" fmla="*/ 1028 w 1385"/>
                <a:gd name="T37" fmla="*/ 33 h 137"/>
                <a:gd name="T38" fmla="*/ 906 w 1385"/>
                <a:gd name="T39" fmla="*/ 95 h 137"/>
                <a:gd name="T40" fmla="*/ 876 w 1385"/>
                <a:gd name="T41" fmla="*/ 10 h 137"/>
                <a:gd name="T42" fmla="*/ 907 w 1385"/>
                <a:gd name="T43" fmla="*/ 10 h 137"/>
                <a:gd name="T44" fmla="*/ 820 w 1385"/>
                <a:gd name="T45" fmla="*/ 1 h 137"/>
                <a:gd name="T46" fmla="*/ 780 w 1385"/>
                <a:gd name="T47" fmla="*/ 46 h 137"/>
                <a:gd name="T48" fmla="*/ 807 w 1385"/>
                <a:gd name="T49" fmla="*/ 46 h 137"/>
                <a:gd name="T50" fmla="*/ 807 w 1385"/>
                <a:gd name="T51" fmla="*/ 31 h 137"/>
                <a:gd name="T52" fmla="*/ 713 w 1385"/>
                <a:gd name="T53" fmla="*/ 71 h 137"/>
                <a:gd name="T54" fmla="*/ 734 w 1385"/>
                <a:gd name="T55" fmla="*/ 31 h 137"/>
                <a:gd name="T56" fmla="*/ 656 w 1385"/>
                <a:gd name="T57" fmla="*/ 33 h 137"/>
                <a:gd name="T58" fmla="*/ 582 w 1385"/>
                <a:gd name="T59" fmla="*/ 33 h 137"/>
                <a:gd name="T60" fmla="*/ 656 w 1385"/>
                <a:gd name="T61" fmla="*/ 33 h 137"/>
                <a:gd name="T62" fmla="*/ 575 w 1385"/>
                <a:gd name="T63" fmla="*/ 33 h 137"/>
                <a:gd name="T64" fmla="*/ 541 w 1385"/>
                <a:gd name="T65" fmla="*/ 33 h 137"/>
                <a:gd name="T66" fmla="*/ 541 w 1385"/>
                <a:gd name="T67" fmla="*/ 82 h 137"/>
                <a:gd name="T68" fmla="*/ 569 w 1385"/>
                <a:gd name="T69" fmla="*/ 96 h 137"/>
                <a:gd name="T70" fmla="*/ 503 w 1385"/>
                <a:gd name="T71" fmla="*/ 109 h 137"/>
                <a:gd name="T72" fmla="*/ 511 w 1385"/>
                <a:gd name="T73" fmla="*/ 0 h 137"/>
                <a:gd name="T74" fmla="*/ 436 w 1385"/>
                <a:gd name="T75" fmla="*/ 86 h 137"/>
                <a:gd name="T76" fmla="*/ 461 w 1385"/>
                <a:gd name="T77" fmla="*/ 64 h 137"/>
                <a:gd name="T78" fmla="*/ 486 w 1385"/>
                <a:gd name="T79" fmla="*/ 44 h 137"/>
                <a:gd name="T80" fmla="*/ 472 w 1385"/>
                <a:gd name="T81" fmla="*/ 88 h 137"/>
                <a:gd name="T82" fmla="*/ 397 w 1385"/>
                <a:gd name="T83" fmla="*/ 44 h 137"/>
                <a:gd name="T84" fmla="*/ 381 w 1385"/>
                <a:gd name="T85" fmla="*/ 109 h 137"/>
                <a:gd name="T86" fmla="*/ 420 w 1385"/>
                <a:gd name="T87" fmla="*/ 47 h 137"/>
                <a:gd name="T88" fmla="*/ 349 w 1385"/>
                <a:gd name="T89" fmla="*/ 62 h 137"/>
                <a:gd name="T90" fmla="*/ 295 w 1385"/>
                <a:gd name="T91" fmla="*/ 71 h 137"/>
                <a:gd name="T92" fmla="*/ 331 w 1385"/>
                <a:gd name="T93" fmla="*/ 97 h 137"/>
                <a:gd name="T94" fmla="*/ 331 w 1385"/>
                <a:gd name="T95" fmla="*/ 31 h 137"/>
                <a:gd name="T96" fmla="*/ 215 w 1385"/>
                <a:gd name="T97" fmla="*/ 33 h 137"/>
                <a:gd name="T98" fmla="*/ 273 w 1385"/>
                <a:gd name="T99" fmla="*/ 33 h 137"/>
                <a:gd name="T100" fmla="*/ 202 w 1385"/>
                <a:gd name="T101" fmla="*/ 109 h 137"/>
                <a:gd name="T102" fmla="*/ 184 w 1385"/>
                <a:gd name="T103" fmla="*/ 10 h 137"/>
                <a:gd name="T104" fmla="*/ 117 w 1385"/>
                <a:gd name="T105" fmla="*/ 43 h 137"/>
                <a:gd name="T106" fmla="*/ 101 w 1385"/>
                <a:gd name="T107" fmla="*/ 109 h 137"/>
                <a:gd name="T108" fmla="*/ 136 w 1385"/>
                <a:gd name="T109" fmla="*/ 45 h 137"/>
                <a:gd name="T110" fmla="*/ 166 w 1385"/>
                <a:gd name="T111" fmla="*/ 59 h 137"/>
                <a:gd name="T112" fmla="*/ 0 w 1385"/>
                <a:gd name="T113" fmla="*/ 10 h 137"/>
                <a:gd name="T114" fmla="*/ 79 w 1385"/>
                <a:gd name="T115" fmla="*/ 10 h 137"/>
                <a:gd name="T116" fmla="*/ 16 w 1385"/>
                <a:gd name="T117" fmla="*/ 6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385" h="137">
                  <a:moveTo>
                    <a:pt x="1351" y="44"/>
                  </a:moveTo>
                  <a:cubicBezTo>
                    <a:pt x="1362" y="44"/>
                    <a:pt x="1369" y="51"/>
                    <a:pt x="1370" y="62"/>
                  </a:cubicBezTo>
                  <a:cubicBezTo>
                    <a:pt x="1331" y="62"/>
                    <a:pt x="1331" y="62"/>
                    <a:pt x="1331" y="62"/>
                  </a:cubicBezTo>
                  <a:cubicBezTo>
                    <a:pt x="1333" y="51"/>
                    <a:pt x="1341" y="44"/>
                    <a:pt x="1351" y="44"/>
                  </a:cubicBezTo>
                  <a:moveTo>
                    <a:pt x="1352" y="31"/>
                  </a:moveTo>
                  <a:cubicBezTo>
                    <a:pt x="1330" y="31"/>
                    <a:pt x="1316" y="48"/>
                    <a:pt x="1316" y="71"/>
                  </a:cubicBezTo>
                  <a:cubicBezTo>
                    <a:pt x="1316" y="95"/>
                    <a:pt x="1331" y="111"/>
                    <a:pt x="1352" y="111"/>
                  </a:cubicBezTo>
                  <a:cubicBezTo>
                    <a:pt x="1367" y="111"/>
                    <a:pt x="1379" y="101"/>
                    <a:pt x="1383" y="90"/>
                  </a:cubicBezTo>
                  <a:cubicBezTo>
                    <a:pt x="1371" y="84"/>
                    <a:pt x="1371" y="84"/>
                    <a:pt x="1371" y="84"/>
                  </a:cubicBezTo>
                  <a:cubicBezTo>
                    <a:pt x="1368" y="93"/>
                    <a:pt x="1361" y="97"/>
                    <a:pt x="1352" y="97"/>
                  </a:cubicBezTo>
                  <a:cubicBezTo>
                    <a:pt x="1340" y="97"/>
                    <a:pt x="1331" y="89"/>
                    <a:pt x="1331" y="73"/>
                  </a:cubicBezTo>
                  <a:cubicBezTo>
                    <a:pt x="1385" y="73"/>
                    <a:pt x="1385" y="73"/>
                    <a:pt x="1385" y="73"/>
                  </a:cubicBezTo>
                  <a:cubicBezTo>
                    <a:pt x="1385" y="69"/>
                    <a:pt x="1385" y="69"/>
                    <a:pt x="1385" y="69"/>
                  </a:cubicBezTo>
                  <a:cubicBezTo>
                    <a:pt x="1385" y="48"/>
                    <a:pt x="1373" y="31"/>
                    <a:pt x="1352" y="31"/>
                  </a:cubicBezTo>
                  <a:moveTo>
                    <a:pt x="1270" y="44"/>
                  </a:moveTo>
                  <a:cubicBezTo>
                    <a:pt x="1281" y="44"/>
                    <a:pt x="1288" y="51"/>
                    <a:pt x="1289" y="62"/>
                  </a:cubicBezTo>
                  <a:cubicBezTo>
                    <a:pt x="1251" y="62"/>
                    <a:pt x="1251" y="62"/>
                    <a:pt x="1251" y="62"/>
                  </a:cubicBezTo>
                  <a:cubicBezTo>
                    <a:pt x="1253" y="51"/>
                    <a:pt x="1260" y="44"/>
                    <a:pt x="1270" y="44"/>
                  </a:cubicBezTo>
                  <a:moveTo>
                    <a:pt x="1271" y="31"/>
                  </a:moveTo>
                  <a:cubicBezTo>
                    <a:pt x="1249" y="31"/>
                    <a:pt x="1235" y="48"/>
                    <a:pt x="1235" y="71"/>
                  </a:cubicBezTo>
                  <a:cubicBezTo>
                    <a:pt x="1235" y="95"/>
                    <a:pt x="1250" y="111"/>
                    <a:pt x="1271" y="111"/>
                  </a:cubicBezTo>
                  <a:cubicBezTo>
                    <a:pt x="1287" y="111"/>
                    <a:pt x="1299" y="101"/>
                    <a:pt x="1302" y="90"/>
                  </a:cubicBezTo>
                  <a:cubicBezTo>
                    <a:pt x="1290" y="84"/>
                    <a:pt x="1290" y="84"/>
                    <a:pt x="1290" y="84"/>
                  </a:cubicBezTo>
                  <a:cubicBezTo>
                    <a:pt x="1287" y="93"/>
                    <a:pt x="1280" y="97"/>
                    <a:pt x="1271" y="97"/>
                  </a:cubicBezTo>
                  <a:cubicBezTo>
                    <a:pt x="1260" y="97"/>
                    <a:pt x="1251" y="89"/>
                    <a:pt x="1250" y="73"/>
                  </a:cubicBezTo>
                  <a:cubicBezTo>
                    <a:pt x="1304" y="73"/>
                    <a:pt x="1304" y="73"/>
                    <a:pt x="1304" y="73"/>
                  </a:cubicBezTo>
                  <a:cubicBezTo>
                    <a:pt x="1304" y="69"/>
                    <a:pt x="1304" y="69"/>
                    <a:pt x="1304" y="69"/>
                  </a:cubicBezTo>
                  <a:cubicBezTo>
                    <a:pt x="1305" y="48"/>
                    <a:pt x="1293" y="31"/>
                    <a:pt x="1271" y="31"/>
                  </a:cubicBezTo>
                  <a:moveTo>
                    <a:pt x="1182" y="97"/>
                  </a:moveTo>
                  <a:cubicBezTo>
                    <a:pt x="1169" y="97"/>
                    <a:pt x="1161" y="88"/>
                    <a:pt x="1161" y="71"/>
                  </a:cubicBezTo>
                  <a:cubicBezTo>
                    <a:pt x="1161" y="54"/>
                    <a:pt x="1169" y="44"/>
                    <a:pt x="1181" y="44"/>
                  </a:cubicBezTo>
                  <a:cubicBezTo>
                    <a:pt x="1194" y="44"/>
                    <a:pt x="1202" y="52"/>
                    <a:pt x="1204" y="67"/>
                  </a:cubicBezTo>
                  <a:cubicBezTo>
                    <a:pt x="1204" y="75"/>
                    <a:pt x="1204" y="75"/>
                    <a:pt x="1204" y="75"/>
                  </a:cubicBezTo>
                  <a:cubicBezTo>
                    <a:pt x="1202" y="90"/>
                    <a:pt x="1194" y="97"/>
                    <a:pt x="1182" y="97"/>
                  </a:cubicBezTo>
                  <a:moveTo>
                    <a:pt x="1204" y="4"/>
                  </a:moveTo>
                  <a:cubicBezTo>
                    <a:pt x="1204" y="42"/>
                    <a:pt x="1204" y="42"/>
                    <a:pt x="1204" y="42"/>
                  </a:cubicBezTo>
                  <a:cubicBezTo>
                    <a:pt x="1202" y="42"/>
                    <a:pt x="1202" y="42"/>
                    <a:pt x="1202" y="42"/>
                  </a:cubicBezTo>
                  <a:cubicBezTo>
                    <a:pt x="1198" y="36"/>
                    <a:pt x="1191" y="31"/>
                    <a:pt x="1179" y="31"/>
                  </a:cubicBezTo>
                  <a:cubicBezTo>
                    <a:pt x="1161" y="31"/>
                    <a:pt x="1145" y="46"/>
                    <a:pt x="1145" y="71"/>
                  </a:cubicBezTo>
                  <a:cubicBezTo>
                    <a:pt x="1145" y="95"/>
                    <a:pt x="1161" y="111"/>
                    <a:pt x="1179" y="111"/>
                  </a:cubicBezTo>
                  <a:cubicBezTo>
                    <a:pt x="1191" y="111"/>
                    <a:pt x="1199" y="106"/>
                    <a:pt x="1203" y="99"/>
                  </a:cubicBezTo>
                  <a:cubicBezTo>
                    <a:pt x="1204" y="99"/>
                    <a:pt x="1204" y="99"/>
                    <a:pt x="1204" y="99"/>
                  </a:cubicBezTo>
                  <a:cubicBezTo>
                    <a:pt x="1204" y="109"/>
                    <a:pt x="1204" y="109"/>
                    <a:pt x="1204" y="109"/>
                  </a:cubicBezTo>
                  <a:cubicBezTo>
                    <a:pt x="1219" y="109"/>
                    <a:pt x="1219" y="109"/>
                    <a:pt x="1219" y="109"/>
                  </a:cubicBezTo>
                  <a:cubicBezTo>
                    <a:pt x="1219" y="2"/>
                    <a:pt x="1219" y="2"/>
                    <a:pt x="1219" y="2"/>
                  </a:cubicBezTo>
                  <a:lnTo>
                    <a:pt x="1204" y="4"/>
                  </a:lnTo>
                  <a:close/>
                  <a:moveTo>
                    <a:pt x="1102" y="31"/>
                  </a:moveTo>
                  <a:cubicBezTo>
                    <a:pt x="1092" y="31"/>
                    <a:pt x="1084" y="36"/>
                    <a:pt x="1080" y="43"/>
                  </a:cubicBezTo>
                  <a:cubicBezTo>
                    <a:pt x="1078" y="43"/>
                    <a:pt x="1078" y="43"/>
                    <a:pt x="1078" y="43"/>
                  </a:cubicBezTo>
                  <a:cubicBezTo>
                    <a:pt x="1078" y="33"/>
                    <a:pt x="1078" y="33"/>
                    <a:pt x="1078" y="33"/>
                  </a:cubicBezTo>
                  <a:cubicBezTo>
                    <a:pt x="1064" y="33"/>
                    <a:pt x="1064" y="33"/>
                    <a:pt x="1064" y="33"/>
                  </a:cubicBezTo>
                  <a:cubicBezTo>
                    <a:pt x="1064" y="109"/>
                    <a:pt x="1064" y="109"/>
                    <a:pt x="1064" y="109"/>
                  </a:cubicBezTo>
                  <a:cubicBezTo>
                    <a:pt x="1079" y="109"/>
                    <a:pt x="1079" y="109"/>
                    <a:pt x="1079" y="109"/>
                  </a:cubicBezTo>
                  <a:cubicBezTo>
                    <a:pt x="1079" y="69"/>
                    <a:pt x="1079" y="69"/>
                    <a:pt x="1079" y="69"/>
                  </a:cubicBezTo>
                  <a:cubicBezTo>
                    <a:pt x="1079" y="60"/>
                    <a:pt x="1081" y="55"/>
                    <a:pt x="1084" y="52"/>
                  </a:cubicBezTo>
                  <a:cubicBezTo>
                    <a:pt x="1088" y="47"/>
                    <a:pt x="1093" y="45"/>
                    <a:pt x="1099" y="45"/>
                  </a:cubicBezTo>
                  <a:cubicBezTo>
                    <a:pt x="1109" y="45"/>
                    <a:pt x="1114" y="50"/>
                    <a:pt x="1114" y="64"/>
                  </a:cubicBezTo>
                  <a:cubicBezTo>
                    <a:pt x="1114" y="109"/>
                    <a:pt x="1114" y="109"/>
                    <a:pt x="1114" y="109"/>
                  </a:cubicBezTo>
                  <a:cubicBezTo>
                    <a:pt x="1129" y="109"/>
                    <a:pt x="1129" y="109"/>
                    <a:pt x="1129" y="109"/>
                  </a:cubicBezTo>
                  <a:cubicBezTo>
                    <a:pt x="1129" y="59"/>
                    <a:pt x="1129" y="59"/>
                    <a:pt x="1129" y="59"/>
                  </a:cubicBezTo>
                  <a:cubicBezTo>
                    <a:pt x="1129" y="38"/>
                    <a:pt x="1117" y="31"/>
                    <a:pt x="1102" y="31"/>
                  </a:cubicBezTo>
                  <a:moveTo>
                    <a:pt x="1028" y="33"/>
                  </a:moveTo>
                  <a:cubicBezTo>
                    <a:pt x="1028" y="73"/>
                    <a:pt x="1028" y="73"/>
                    <a:pt x="1028" y="73"/>
                  </a:cubicBezTo>
                  <a:cubicBezTo>
                    <a:pt x="1028" y="82"/>
                    <a:pt x="1026" y="87"/>
                    <a:pt x="1023" y="91"/>
                  </a:cubicBezTo>
                  <a:cubicBezTo>
                    <a:pt x="1019" y="95"/>
                    <a:pt x="1014" y="98"/>
                    <a:pt x="1008" y="98"/>
                  </a:cubicBezTo>
                  <a:cubicBezTo>
                    <a:pt x="998" y="98"/>
                    <a:pt x="992" y="92"/>
                    <a:pt x="992" y="79"/>
                  </a:cubicBezTo>
                  <a:cubicBezTo>
                    <a:pt x="992" y="33"/>
                    <a:pt x="992" y="33"/>
                    <a:pt x="992" y="33"/>
                  </a:cubicBezTo>
                  <a:cubicBezTo>
                    <a:pt x="977" y="33"/>
                    <a:pt x="977" y="33"/>
                    <a:pt x="977" y="33"/>
                  </a:cubicBezTo>
                  <a:cubicBezTo>
                    <a:pt x="977" y="84"/>
                    <a:pt x="977" y="84"/>
                    <a:pt x="977" y="84"/>
                  </a:cubicBezTo>
                  <a:cubicBezTo>
                    <a:pt x="977" y="104"/>
                    <a:pt x="990" y="111"/>
                    <a:pt x="1004" y="111"/>
                  </a:cubicBezTo>
                  <a:cubicBezTo>
                    <a:pt x="1014" y="111"/>
                    <a:pt x="1023" y="106"/>
                    <a:pt x="1027" y="99"/>
                  </a:cubicBezTo>
                  <a:cubicBezTo>
                    <a:pt x="1028" y="99"/>
                    <a:pt x="1028" y="99"/>
                    <a:pt x="1028" y="99"/>
                  </a:cubicBezTo>
                  <a:cubicBezTo>
                    <a:pt x="1029" y="109"/>
                    <a:pt x="1029" y="109"/>
                    <a:pt x="1029" y="109"/>
                  </a:cubicBezTo>
                  <a:cubicBezTo>
                    <a:pt x="1043" y="109"/>
                    <a:pt x="1043" y="109"/>
                    <a:pt x="1043" y="109"/>
                  </a:cubicBezTo>
                  <a:cubicBezTo>
                    <a:pt x="1043" y="33"/>
                    <a:pt x="1043" y="33"/>
                    <a:pt x="1043" y="33"/>
                  </a:cubicBezTo>
                  <a:lnTo>
                    <a:pt x="1028" y="33"/>
                  </a:lnTo>
                  <a:close/>
                  <a:moveTo>
                    <a:pt x="892" y="24"/>
                  </a:moveTo>
                  <a:cubicBezTo>
                    <a:pt x="906" y="24"/>
                    <a:pt x="906" y="24"/>
                    <a:pt x="906" y="24"/>
                  </a:cubicBezTo>
                  <a:cubicBezTo>
                    <a:pt x="934" y="24"/>
                    <a:pt x="944" y="36"/>
                    <a:pt x="944" y="59"/>
                  </a:cubicBezTo>
                  <a:cubicBezTo>
                    <a:pt x="944" y="83"/>
                    <a:pt x="934" y="95"/>
                    <a:pt x="906" y="95"/>
                  </a:cubicBezTo>
                  <a:cubicBezTo>
                    <a:pt x="892" y="95"/>
                    <a:pt x="892" y="95"/>
                    <a:pt x="892" y="95"/>
                  </a:cubicBezTo>
                  <a:lnTo>
                    <a:pt x="892" y="24"/>
                  </a:lnTo>
                  <a:close/>
                  <a:moveTo>
                    <a:pt x="907" y="10"/>
                  </a:moveTo>
                  <a:cubicBezTo>
                    <a:pt x="876" y="10"/>
                    <a:pt x="876" y="10"/>
                    <a:pt x="876" y="10"/>
                  </a:cubicBezTo>
                  <a:cubicBezTo>
                    <a:pt x="876" y="109"/>
                    <a:pt x="876" y="109"/>
                    <a:pt x="876" y="109"/>
                  </a:cubicBezTo>
                  <a:cubicBezTo>
                    <a:pt x="907" y="109"/>
                    <a:pt x="907" y="109"/>
                    <a:pt x="907" y="109"/>
                  </a:cubicBezTo>
                  <a:cubicBezTo>
                    <a:pt x="944" y="109"/>
                    <a:pt x="960" y="90"/>
                    <a:pt x="960" y="59"/>
                  </a:cubicBezTo>
                  <a:cubicBezTo>
                    <a:pt x="960" y="29"/>
                    <a:pt x="944" y="10"/>
                    <a:pt x="907" y="10"/>
                  </a:cubicBezTo>
                  <a:moveTo>
                    <a:pt x="821" y="15"/>
                  </a:moveTo>
                  <a:cubicBezTo>
                    <a:pt x="825" y="15"/>
                    <a:pt x="828" y="16"/>
                    <a:pt x="831" y="17"/>
                  </a:cubicBezTo>
                  <a:cubicBezTo>
                    <a:pt x="831" y="3"/>
                    <a:pt x="831" y="3"/>
                    <a:pt x="831" y="3"/>
                  </a:cubicBezTo>
                  <a:cubicBezTo>
                    <a:pt x="828" y="2"/>
                    <a:pt x="825" y="1"/>
                    <a:pt x="820" y="1"/>
                  </a:cubicBezTo>
                  <a:cubicBezTo>
                    <a:pt x="807" y="1"/>
                    <a:pt x="792" y="7"/>
                    <a:pt x="792" y="30"/>
                  </a:cubicBezTo>
                  <a:cubicBezTo>
                    <a:pt x="792" y="33"/>
                    <a:pt x="792" y="33"/>
                    <a:pt x="792" y="33"/>
                  </a:cubicBezTo>
                  <a:cubicBezTo>
                    <a:pt x="780" y="33"/>
                    <a:pt x="780" y="33"/>
                    <a:pt x="780" y="33"/>
                  </a:cubicBezTo>
                  <a:cubicBezTo>
                    <a:pt x="780" y="46"/>
                    <a:pt x="780" y="46"/>
                    <a:pt x="780" y="46"/>
                  </a:cubicBezTo>
                  <a:cubicBezTo>
                    <a:pt x="792" y="46"/>
                    <a:pt x="792" y="46"/>
                    <a:pt x="792" y="46"/>
                  </a:cubicBezTo>
                  <a:cubicBezTo>
                    <a:pt x="792" y="109"/>
                    <a:pt x="792" y="109"/>
                    <a:pt x="792" y="109"/>
                  </a:cubicBezTo>
                  <a:cubicBezTo>
                    <a:pt x="807" y="109"/>
                    <a:pt x="807" y="109"/>
                    <a:pt x="807" y="109"/>
                  </a:cubicBezTo>
                  <a:cubicBezTo>
                    <a:pt x="807" y="46"/>
                    <a:pt x="807" y="46"/>
                    <a:pt x="807" y="46"/>
                  </a:cubicBezTo>
                  <a:cubicBezTo>
                    <a:pt x="828" y="46"/>
                    <a:pt x="828" y="46"/>
                    <a:pt x="828" y="46"/>
                  </a:cubicBezTo>
                  <a:cubicBezTo>
                    <a:pt x="828" y="33"/>
                    <a:pt x="828" y="33"/>
                    <a:pt x="828" y="33"/>
                  </a:cubicBezTo>
                  <a:cubicBezTo>
                    <a:pt x="807" y="33"/>
                    <a:pt x="807" y="33"/>
                    <a:pt x="807" y="33"/>
                  </a:cubicBezTo>
                  <a:cubicBezTo>
                    <a:pt x="807" y="31"/>
                    <a:pt x="807" y="31"/>
                    <a:pt x="807" y="31"/>
                  </a:cubicBezTo>
                  <a:cubicBezTo>
                    <a:pt x="807" y="20"/>
                    <a:pt x="812" y="15"/>
                    <a:pt x="821" y="15"/>
                  </a:cubicBezTo>
                  <a:moveTo>
                    <a:pt x="756" y="71"/>
                  </a:moveTo>
                  <a:cubicBezTo>
                    <a:pt x="756" y="88"/>
                    <a:pt x="748" y="97"/>
                    <a:pt x="734" y="97"/>
                  </a:cubicBezTo>
                  <a:cubicBezTo>
                    <a:pt x="721" y="97"/>
                    <a:pt x="713" y="88"/>
                    <a:pt x="713" y="71"/>
                  </a:cubicBezTo>
                  <a:cubicBezTo>
                    <a:pt x="713" y="54"/>
                    <a:pt x="721" y="44"/>
                    <a:pt x="734" y="44"/>
                  </a:cubicBezTo>
                  <a:cubicBezTo>
                    <a:pt x="748" y="44"/>
                    <a:pt x="756" y="54"/>
                    <a:pt x="756" y="71"/>
                  </a:cubicBezTo>
                  <a:moveTo>
                    <a:pt x="771" y="71"/>
                  </a:moveTo>
                  <a:cubicBezTo>
                    <a:pt x="771" y="47"/>
                    <a:pt x="756" y="31"/>
                    <a:pt x="734" y="31"/>
                  </a:cubicBezTo>
                  <a:cubicBezTo>
                    <a:pt x="712" y="31"/>
                    <a:pt x="697" y="47"/>
                    <a:pt x="697" y="71"/>
                  </a:cubicBezTo>
                  <a:cubicBezTo>
                    <a:pt x="697" y="95"/>
                    <a:pt x="712" y="111"/>
                    <a:pt x="734" y="111"/>
                  </a:cubicBezTo>
                  <a:cubicBezTo>
                    <a:pt x="756" y="111"/>
                    <a:pt x="771" y="95"/>
                    <a:pt x="771" y="71"/>
                  </a:cubicBezTo>
                  <a:moveTo>
                    <a:pt x="656" y="33"/>
                  </a:moveTo>
                  <a:cubicBezTo>
                    <a:pt x="640" y="33"/>
                    <a:pt x="640" y="33"/>
                    <a:pt x="640" y="33"/>
                  </a:cubicBezTo>
                  <a:cubicBezTo>
                    <a:pt x="619" y="93"/>
                    <a:pt x="619" y="93"/>
                    <a:pt x="619" y="93"/>
                  </a:cubicBezTo>
                  <a:cubicBezTo>
                    <a:pt x="599" y="33"/>
                    <a:pt x="599" y="33"/>
                    <a:pt x="599" y="33"/>
                  </a:cubicBezTo>
                  <a:cubicBezTo>
                    <a:pt x="582" y="33"/>
                    <a:pt x="582" y="33"/>
                    <a:pt x="582" y="33"/>
                  </a:cubicBezTo>
                  <a:cubicBezTo>
                    <a:pt x="611" y="110"/>
                    <a:pt x="611" y="110"/>
                    <a:pt x="611" y="110"/>
                  </a:cubicBezTo>
                  <a:cubicBezTo>
                    <a:pt x="601" y="137"/>
                    <a:pt x="601" y="137"/>
                    <a:pt x="601" y="137"/>
                  </a:cubicBezTo>
                  <a:cubicBezTo>
                    <a:pt x="616" y="137"/>
                    <a:pt x="616" y="137"/>
                    <a:pt x="616" y="137"/>
                  </a:cubicBezTo>
                  <a:lnTo>
                    <a:pt x="656" y="33"/>
                  </a:lnTo>
                  <a:close/>
                  <a:moveTo>
                    <a:pt x="556" y="81"/>
                  </a:moveTo>
                  <a:cubicBezTo>
                    <a:pt x="556" y="46"/>
                    <a:pt x="556" y="46"/>
                    <a:pt x="556" y="46"/>
                  </a:cubicBezTo>
                  <a:cubicBezTo>
                    <a:pt x="575" y="46"/>
                    <a:pt x="575" y="46"/>
                    <a:pt x="575" y="46"/>
                  </a:cubicBezTo>
                  <a:cubicBezTo>
                    <a:pt x="575" y="33"/>
                    <a:pt x="575" y="33"/>
                    <a:pt x="575" y="33"/>
                  </a:cubicBezTo>
                  <a:cubicBezTo>
                    <a:pt x="556" y="33"/>
                    <a:pt x="556" y="33"/>
                    <a:pt x="556" y="33"/>
                  </a:cubicBezTo>
                  <a:cubicBezTo>
                    <a:pt x="556" y="13"/>
                    <a:pt x="556" y="13"/>
                    <a:pt x="556" y="13"/>
                  </a:cubicBezTo>
                  <a:cubicBezTo>
                    <a:pt x="541" y="14"/>
                    <a:pt x="541" y="14"/>
                    <a:pt x="541" y="14"/>
                  </a:cubicBezTo>
                  <a:cubicBezTo>
                    <a:pt x="541" y="33"/>
                    <a:pt x="541" y="33"/>
                    <a:pt x="541" y="33"/>
                  </a:cubicBezTo>
                  <a:cubicBezTo>
                    <a:pt x="531" y="33"/>
                    <a:pt x="531" y="33"/>
                    <a:pt x="531" y="33"/>
                  </a:cubicBezTo>
                  <a:cubicBezTo>
                    <a:pt x="531" y="46"/>
                    <a:pt x="531" y="46"/>
                    <a:pt x="531" y="46"/>
                  </a:cubicBezTo>
                  <a:cubicBezTo>
                    <a:pt x="541" y="46"/>
                    <a:pt x="541" y="46"/>
                    <a:pt x="541" y="46"/>
                  </a:cubicBezTo>
                  <a:cubicBezTo>
                    <a:pt x="541" y="82"/>
                    <a:pt x="541" y="82"/>
                    <a:pt x="541" y="82"/>
                  </a:cubicBezTo>
                  <a:cubicBezTo>
                    <a:pt x="541" y="104"/>
                    <a:pt x="555" y="110"/>
                    <a:pt x="568" y="110"/>
                  </a:cubicBezTo>
                  <a:cubicBezTo>
                    <a:pt x="573" y="110"/>
                    <a:pt x="576" y="110"/>
                    <a:pt x="579" y="109"/>
                  </a:cubicBezTo>
                  <a:cubicBezTo>
                    <a:pt x="579" y="95"/>
                    <a:pt x="579" y="95"/>
                    <a:pt x="579" y="95"/>
                  </a:cubicBezTo>
                  <a:cubicBezTo>
                    <a:pt x="576" y="96"/>
                    <a:pt x="573" y="96"/>
                    <a:pt x="569" y="96"/>
                  </a:cubicBezTo>
                  <a:cubicBezTo>
                    <a:pt x="561" y="96"/>
                    <a:pt x="556" y="92"/>
                    <a:pt x="556" y="81"/>
                  </a:cubicBezTo>
                  <a:moveTo>
                    <a:pt x="518" y="33"/>
                  </a:moveTo>
                  <a:cubicBezTo>
                    <a:pt x="503" y="33"/>
                    <a:pt x="503" y="33"/>
                    <a:pt x="503" y="33"/>
                  </a:cubicBezTo>
                  <a:cubicBezTo>
                    <a:pt x="503" y="109"/>
                    <a:pt x="503" y="109"/>
                    <a:pt x="503" y="109"/>
                  </a:cubicBezTo>
                  <a:cubicBezTo>
                    <a:pt x="518" y="109"/>
                    <a:pt x="518" y="109"/>
                    <a:pt x="518" y="109"/>
                  </a:cubicBezTo>
                  <a:lnTo>
                    <a:pt x="518" y="33"/>
                  </a:lnTo>
                  <a:close/>
                  <a:moveTo>
                    <a:pt x="520" y="10"/>
                  </a:moveTo>
                  <a:cubicBezTo>
                    <a:pt x="520" y="5"/>
                    <a:pt x="516" y="0"/>
                    <a:pt x="511" y="0"/>
                  </a:cubicBezTo>
                  <a:cubicBezTo>
                    <a:pt x="505" y="0"/>
                    <a:pt x="501" y="5"/>
                    <a:pt x="501" y="10"/>
                  </a:cubicBezTo>
                  <a:cubicBezTo>
                    <a:pt x="501" y="16"/>
                    <a:pt x="505" y="20"/>
                    <a:pt x="511" y="20"/>
                  </a:cubicBezTo>
                  <a:cubicBezTo>
                    <a:pt x="516" y="20"/>
                    <a:pt x="520" y="16"/>
                    <a:pt x="520" y="10"/>
                  </a:cubicBezTo>
                  <a:moveTo>
                    <a:pt x="436" y="86"/>
                  </a:moveTo>
                  <a:cubicBezTo>
                    <a:pt x="427" y="95"/>
                    <a:pt x="427" y="95"/>
                    <a:pt x="427" y="95"/>
                  </a:cubicBezTo>
                  <a:cubicBezTo>
                    <a:pt x="432" y="103"/>
                    <a:pt x="442" y="111"/>
                    <a:pt x="457" y="111"/>
                  </a:cubicBezTo>
                  <a:cubicBezTo>
                    <a:pt x="474" y="111"/>
                    <a:pt x="487" y="101"/>
                    <a:pt x="487" y="87"/>
                  </a:cubicBezTo>
                  <a:cubicBezTo>
                    <a:pt x="487" y="72"/>
                    <a:pt x="475" y="67"/>
                    <a:pt x="461" y="64"/>
                  </a:cubicBezTo>
                  <a:cubicBezTo>
                    <a:pt x="452" y="61"/>
                    <a:pt x="445" y="59"/>
                    <a:pt x="445" y="52"/>
                  </a:cubicBezTo>
                  <a:cubicBezTo>
                    <a:pt x="445" y="47"/>
                    <a:pt x="449" y="44"/>
                    <a:pt x="457" y="44"/>
                  </a:cubicBezTo>
                  <a:cubicBezTo>
                    <a:pt x="465" y="44"/>
                    <a:pt x="473" y="49"/>
                    <a:pt x="477" y="54"/>
                  </a:cubicBezTo>
                  <a:cubicBezTo>
                    <a:pt x="486" y="44"/>
                    <a:pt x="486" y="44"/>
                    <a:pt x="486" y="44"/>
                  </a:cubicBezTo>
                  <a:cubicBezTo>
                    <a:pt x="479" y="36"/>
                    <a:pt x="469" y="31"/>
                    <a:pt x="457" y="31"/>
                  </a:cubicBezTo>
                  <a:cubicBezTo>
                    <a:pt x="441" y="31"/>
                    <a:pt x="430" y="40"/>
                    <a:pt x="430" y="53"/>
                  </a:cubicBezTo>
                  <a:cubicBezTo>
                    <a:pt x="430" y="67"/>
                    <a:pt x="441" y="73"/>
                    <a:pt x="455" y="76"/>
                  </a:cubicBezTo>
                  <a:cubicBezTo>
                    <a:pt x="466" y="79"/>
                    <a:pt x="472" y="82"/>
                    <a:pt x="472" y="88"/>
                  </a:cubicBezTo>
                  <a:cubicBezTo>
                    <a:pt x="472" y="94"/>
                    <a:pt x="466" y="98"/>
                    <a:pt x="458" y="98"/>
                  </a:cubicBezTo>
                  <a:cubicBezTo>
                    <a:pt x="447" y="98"/>
                    <a:pt x="439" y="92"/>
                    <a:pt x="436" y="86"/>
                  </a:cubicBezTo>
                  <a:moveTo>
                    <a:pt x="417" y="31"/>
                  </a:moveTo>
                  <a:cubicBezTo>
                    <a:pt x="408" y="31"/>
                    <a:pt x="400" y="36"/>
                    <a:pt x="397" y="44"/>
                  </a:cubicBezTo>
                  <a:cubicBezTo>
                    <a:pt x="395" y="44"/>
                    <a:pt x="395" y="44"/>
                    <a:pt x="395" y="44"/>
                  </a:cubicBezTo>
                  <a:cubicBezTo>
                    <a:pt x="395" y="33"/>
                    <a:pt x="395" y="33"/>
                    <a:pt x="395" y="33"/>
                  </a:cubicBezTo>
                  <a:cubicBezTo>
                    <a:pt x="381" y="33"/>
                    <a:pt x="381" y="33"/>
                    <a:pt x="381" y="33"/>
                  </a:cubicBezTo>
                  <a:cubicBezTo>
                    <a:pt x="381" y="109"/>
                    <a:pt x="381" y="109"/>
                    <a:pt x="381" y="109"/>
                  </a:cubicBezTo>
                  <a:cubicBezTo>
                    <a:pt x="396" y="109"/>
                    <a:pt x="396" y="109"/>
                    <a:pt x="396" y="109"/>
                  </a:cubicBezTo>
                  <a:cubicBezTo>
                    <a:pt x="396" y="66"/>
                    <a:pt x="396" y="66"/>
                    <a:pt x="396" y="66"/>
                  </a:cubicBezTo>
                  <a:cubicBezTo>
                    <a:pt x="396" y="53"/>
                    <a:pt x="404" y="46"/>
                    <a:pt x="415" y="46"/>
                  </a:cubicBezTo>
                  <a:cubicBezTo>
                    <a:pt x="417" y="46"/>
                    <a:pt x="419" y="46"/>
                    <a:pt x="420" y="47"/>
                  </a:cubicBezTo>
                  <a:cubicBezTo>
                    <a:pt x="421" y="32"/>
                    <a:pt x="421" y="32"/>
                    <a:pt x="421" y="32"/>
                  </a:cubicBezTo>
                  <a:cubicBezTo>
                    <a:pt x="420" y="31"/>
                    <a:pt x="419" y="31"/>
                    <a:pt x="417" y="31"/>
                  </a:cubicBezTo>
                  <a:moveTo>
                    <a:pt x="331" y="44"/>
                  </a:moveTo>
                  <a:cubicBezTo>
                    <a:pt x="341" y="44"/>
                    <a:pt x="348" y="51"/>
                    <a:pt x="349" y="62"/>
                  </a:cubicBezTo>
                  <a:cubicBezTo>
                    <a:pt x="311" y="62"/>
                    <a:pt x="311" y="62"/>
                    <a:pt x="311" y="62"/>
                  </a:cubicBezTo>
                  <a:cubicBezTo>
                    <a:pt x="313" y="51"/>
                    <a:pt x="321" y="44"/>
                    <a:pt x="331" y="44"/>
                  </a:cubicBezTo>
                  <a:moveTo>
                    <a:pt x="331" y="31"/>
                  </a:moveTo>
                  <a:cubicBezTo>
                    <a:pt x="309" y="31"/>
                    <a:pt x="295" y="48"/>
                    <a:pt x="295" y="71"/>
                  </a:cubicBezTo>
                  <a:cubicBezTo>
                    <a:pt x="295" y="95"/>
                    <a:pt x="310" y="111"/>
                    <a:pt x="331" y="111"/>
                  </a:cubicBezTo>
                  <a:cubicBezTo>
                    <a:pt x="347" y="111"/>
                    <a:pt x="359" y="101"/>
                    <a:pt x="363" y="90"/>
                  </a:cubicBezTo>
                  <a:cubicBezTo>
                    <a:pt x="351" y="84"/>
                    <a:pt x="351" y="84"/>
                    <a:pt x="351" y="84"/>
                  </a:cubicBezTo>
                  <a:cubicBezTo>
                    <a:pt x="347" y="93"/>
                    <a:pt x="340" y="97"/>
                    <a:pt x="331" y="97"/>
                  </a:cubicBezTo>
                  <a:cubicBezTo>
                    <a:pt x="320" y="97"/>
                    <a:pt x="311" y="89"/>
                    <a:pt x="310" y="73"/>
                  </a:cubicBezTo>
                  <a:cubicBezTo>
                    <a:pt x="364" y="73"/>
                    <a:pt x="364" y="73"/>
                    <a:pt x="364" y="73"/>
                  </a:cubicBezTo>
                  <a:cubicBezTo>
                    <a:pt x="364" y="69"/>
                    <a:pt x="364" y="69"/>
                    <a:pt x="364" y="69"/>
                  </a:cubicBezTo>
                  <a:cubicBezTo>
                    <a:pt x="365" y="48"/>
                    <a:pt x="353" y="31"/>
                    <a:pt x="331" y="31"/>
                  </a:cubicBezTo>
                  <a:moveTo>
                    <a:pt x="273" y="33"/>
                  </a:moveTo>
                  <a:cubicBezTo>
                    <a:pt x="253" y="93"/>
                    <a:pt x="253" y="93"/>
                    <a:pt x="253" y="93"/>
                  </a:cubicBezTo>
                  <a:cubicBezTo>
                    <a:pt x="232" y="33"/>
                    <a:pt x="232" y="33"/>
                    <a:pt x="232" y="33"/>
                  </a:cubicBezTo>
                  <a:cubicBezTo>
                    <a:pt x="215" y="33"/>
                    <a:pt x="215" y="33"/>
                    <a:pt x="215" y="33"/>
                  </a:cubicBezTo>
                  <a:cubicBezTo>
                    <a:pt x="244" y="109"/>
                    <a:pt x="244" y="109"/>
                    <a:pt x="244" y="109"/>
                  </a:cubicBezTo>
                  <a:cubicBezTo>
                    <a:pt x="260" y="109"/>
                    <a:pt x="260" y="109"/>
                    <a:pt x="260" y="109"/>
                  </a:cubicBezTo>
                  <a:cubicBezTo>
                    <a:pt x="289" y="33"/>
                    <a:pt x="289" y="33"/>
                    <a:pt x="289" y="33"/>
                  </a:cubicBezTo>
                  <a:lnTo>
                    <a:pt x="273" y="33"/>
                  </a:lnTo>
                  <a:close/>
                  <a:moveTo>
                    <a:pt x="202" y="33"/>
                  </a:moveTo>
                  <a:cubicBezTo>
                    <a:pt x="187" y="33"/>
                    <a:pt x="187" y="33"/>
                    <a:pt x="187" y="33"/>
                  </a:cubicBezTo>
                  <a:cubicBezTo>
                    <a:pt x="187" y="109"/>
                    <a:pt x="187" y="109"/>
                    <a:pt x="187" y="109"/>
                  </a:cubicBezTo>
                  <a:cubicBezTo>
                    <a:pt x="202" y="109"/>
                    <a:pt x="202" y="109"/>
                    <a:pt x="202" y="109"/>
                  </a:cubicBezTo>
                  <a:lnTo>
                    <a:pt x="202" y="33"/>
                  </a:lnTo>
                  <a:close/>
                  <a:moveTo>
                    <a:pt x="204" y="10"/>
                  </a:moveTo>
                  <a:cubicBezTo>
                    <a:pt x="204" y="5"/>
                    <a:pt x="200" y="0"/>
                    <a:pt x="194" y="0"/>
                  </a:cubicBezTo>
                  <a:cubicBezTo>
                    <a:pt x="189" y="0"/>
                    <a:pt x="184" y="5"/>
                    <a:pt x="184" y="10"/>
                  </a:cubicBezTo>
                  <a:cubicBezTo>
                    <a:pt x="184" y="16"/>
                    <a:pt x="189" y="20"/>
                    <a:pt x="194" y="20"/>
                  </a:cubicBezTo>
                  <a:cubicBezTo>
                    <a:pt x="200" y="20"/>
                    <a:pt x="204" y="16"/>
                    <a:pt x="204" y="10"/>
                  </a:cubicBezTo>
                  <a:moveTo>
                    <a:pt x="139" y="31"/>
                  </a:moveTo>
                  <a:cubicBezTo>
                    <a:pt x="129" y="31"/>
                    <a:pt x="121" y="36"/>
                    <a:pt x="117" y="43"/>
                  </a:cubicBezTo>
                  <a:cubicBezTo>
                    <a:pt x="115" y="43"/>
                    <a:pt x="115" y="43"/>
                    <a:pt x="115" y="43"/>
                  </a:cubicBezTo>
                  <a:cubicBezTo>
                    <a:pt x="115" y="33"/>
                    <a:pt x="115" y="33"/>
                    <a:pt x="115" y="33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109"/>
                    <a:pt x="101" y="109"/>
                    <a:pt x="101" y="109"/>
                  </a:cubicBezTo>
                  <a:cubicBezTo>
                    <a:pt x="116" y="109"/>
                    <a:pt x="116" y="109"/>
                    <a:pt x="116" y="109"/>
                  </a:cubicBezTo>
                  <a:cubicBezTo>
                    <a:pt x="116" y="69"/>
                    <a:pt x="116" y="69"/>
                    <a:pt x="116" y="69"/>
                  </a:cubicBezTo>
                  <a:cubicBezTo>
                    <a:pt x="116" y="60"/>
                    <a:pt x="118" y="55"/>
                    <a:pt x="121" y="52"/>
                  </a:cubicBezTo>
                  <a:cubicBezTo>
                    <a:pt x="124" y="47"/>
                    <a:pt x="130" y="45"/>
                    <a:pt x="136" y="45"/>
                  </a:cubicBezTo>
                  <a:cubicBezTo>
                    <a:pt x="146" y="45"/>
                    <a:pt x="151" y="50"/>
                    <a:pt x="151" y="64"/>
                  </a:cubicBezTo>
                  <a:cubicBezTo>
                    <a:pt x="151" y="109"/>
                    <a:pt x="151" y="109"/>
                    <a:pt x="151" y="109"/>
                  </a:cubicBezTo>
                  <a:cubicBezTo>
                    <a:pt x="166" y="109"/>
                    <a:pt x="166" y="109"/>
                    <a:pt x="166" y="109"/>
                  </a:cubicBezTo>
                  <a:cubicBezTo>
                    <a:pt x="166" y="59"/>
                    <a:pt x="166" y="59"/>
                    <a:pt x="166" y="59"/>
                  </a:cubicBezTo>
                  <a:cubicBezTo>
                    <a:pt x="166" y="38"/>
                    <a:pt x="154" y="31"/>
                    <a:pt x="139" y="31"/>
                  </a:cubicBezTo>
                  <a:moveTo>
                    <a:pt x="16" y="69"/>
                  </a:moveTo>
                  <a:cubicBezTo>
                    <a:pt x="16" y="10"/>
                    <a:pt x="16" y="10"/>
                    <a:pt x="16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96"/>
                    <a:pt x="13" y="112"/>
                    <a:pt x="39" y="112"/>
                  </a:cubicBezTo>
                  <a:cubicBezTo>
                    <a:pt x="66" y="112"/>
                    <a:pt x="79" y="96"/>
                    <a:pt x="79" y="69"/>
                  </a:cubicBezTo>
                  <a:cubicBezTo>
                    <a:pt x="79" y="10"/>
                    <a:pt x="79" y="10"/>
                    <a:pt x="79" y="10"/>
                  </a:cubicBezTo>
                  <a:cubicBezTo>
                    <a:pt x="63" y="10"/>
                    <a:pt x="63" y="10"/>
                    <a:pt x="63" y="10"/>
                  </a:cubicBezTo>
                  <a:cubicBezTo>
                    <a:pt x="63" y="69"/>
                    <a:pt x="63" y="69"/>
                    <a:pt x="63" y="69"/>
                  </a:cubicBezTo>
                  <a:cubicBezTo>
                    <a:pt x="63" y="88"/>
                    <a:pt x="57" y="98"/>
                    <a:pt x="39" y="98"/>
                  </a:cubicBezTo>
                  <a:cubicBezTo>
                    <a:pt x="22" y="98"/>
                    <a:pt x="16" y="88"/>
                    <a:pt x="16" y="69"/>
                  </a:cubicBezTo>
                </a:path>
              </a:pathLst>
            </a:custGeom>
            <a:solidFill>
              <a:srgbClr val="8EA3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848965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Nursing &amp; Health Sc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3304565" y="4281818"/>
            <a:ext cx="5553296" cy="701041"/>
          </a:xfrm>
        </p:spPr>
        <p:txBody>
          <a:bodyPr tIns="0" bIns="0" anchor="ctr" anchorCtr="0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3" name="Title 1"/>
          <p:cNvSpPr>
            <a:spLocks noGrp="1"/>
          </p:cNvSpPr>
          <p:nvPr>
            <p:ph type="ctrTitle"/>
          </p:nvPr>
        </p:nvSpPr>
        <p:spPr>
          <a:xfrm>
            <a:off x="3304565" y="3109299"/>
            <a:ext cx="5553296" cy="1145597"/>
          </a:xfrm>
        </p:spPr>
        <p:txBody>
          <a:bodyPr tIns="0" bIns="0"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304565" y="4982859"/>
            <a:ext cx="5553296" cy="293159"/>
          </a:xfrm>
        </p:spPr>
        <p:txBody>
          <a:bodyPr anchor="ctr" anchorCtr="0">
            <a:normAutofit/>
          </a:bodyPr>
          <a:lstStyle>
            <a:lvl1pPr>
              <a:defRPr sz="1400" baseline="0"/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insert date</a:t>
            </a:r>
          </a:p>
        </p:txBody>
      </p:sp>
      <p:sp>
        <p:nvSpPr>
          <p:cNvPr id="50" name="Picture Placeholder 49"/>
          <p:cNvSpPr>
            <a:spLocks noGrp="1"/>
          </p:cNvSpPr>
          <p:nvPr>
            <p:ph type="pic" sz="quarter" idx="21"/>
          </p:nvPr>
        </p:nvSpPr>
        <p:spPr>
          <a:xfrm>
            <a:off x="531850" y="1108039"/>
            <a:ext cx="8663517" cy="4604273"/>
          </a:xfrm>
          <a:custGeom>
            <a:avLst/>
            <a:gdLst>
              <a:gd name="connsiteX0" fmla="*/ 0 w 6497638"/>
              <a:gd name="connsiteY0" fmla="*/ 0 h 4604273"/>
              <a:gd name="connsiteX1" fmla="*/ 6497638 w 6497638"/>
              <a:gd name="connsiteY1" fmla="*/ 0 h 4604273"/>
              <a:gd name="connsiteX2" fmla="*/ 6497638 w 6497638"/>
              <a:gd name="connsiteY2" fmla="*/ 646150 h 4604273"/>
              <a:gd name="connsiteX3" fmla="*/ 2699316 w 6497638"/>
              <a:gd name="connsiteY3" fmla="*/ 646150 h 4604273"/>
              <a:gd name="connsiteX4" fmla="*/ 2699316 w 6497638"/>
              <a:gd name="connsiteY4" fmla="*/ 976794 h 4604273"/>
              <a:gd name="connsiteX5" fmla="*/ 1870774 w 6497638"/>
              <a:gd name="connsiteY5" fmla="*/ 976794 h 4604273"/>
              <a:gd name="connsiteX6" fmla="*/ 1870774 w 6497638"/>
              <a:gd name="connsiteY6" fmla="*/ 4414938 h 4604273"/>
              <a:gd name="connsiteX7" fmla="*/ 2699316 w 6497638"/>
              <a:gd name="connsiteY7" fmla="*/ 4414938 h 4604273"/>
              <a:gd name="connsiteX8" fmla="*/ 2699316 w 6497638"/>
              <a:gd name="connsiteY8" fmla="*/ 4604273 h 4604273"/>
              <a:gd name="connsiteX9" fmla="*/ 0 w 6497638"/>
              <a:gd name="connsiteY9" fmla="*/ 4604273 h 4604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497638" h="4604273">
                <a:moveTo>
                  <a:pt x="0" y="0"/>
                </a:moveTo>
                <a:lnTo>
                  <a:pt x="6497638" y="0"/>
                </a:lnTo>
                <a:lnTo>
                  <a:pt x="6497638" y="646150"/>
                </a:lnTo>
                <a:lnTo>
                  <a:pt x="2699316" y="646150"/>
                </a:lnTo>
                <a:lnTo>
                  <a:pt x="2699316" y="976794"/>
                </a:lnTo>
                <a:lnTo>
                  <a:pt x="1870774" y="976794"/>
                </a:lnTo>
                <a:lnTo>
                  <a:pt x="1870774" y="4414938"/>
                </a:lnTo>
                <a:lnTo>
                  <a:pt x="2699316" y="4414938"/>
                </a:lnTo>
                <a:lnTo>
                  <a:pt x="2699316" y="4604273"/>
                </a:lnTo>
                <a:lnTo>
                  <a:pt x="0" y="460427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6" name="Picture Placeholder 45"/>
          <p:cNvSpPr>
            <a:spLocks noGrp="1"/>
          </p:cNvSpPr>
          <p:nvPr>
            <p:ph type="pic" sz="quarter" idx="20"/>
          </p:nvPr>
        </p:nvSpPr>
        <p:spPr>
          <a:xfrm>
            <a:off x="4130937" y="1754189"/>
            <a:ext cx="8067600" cy="4524375"/>
          </a:xfrm>
          <a:custGeom>
            <a:avLst/>
            <a:gdLst>
              <a:gd name="connsiteX0" fmla="*/ 0 w 6045797"/>
              <a:gd name="connsiteY0" fmla="*/ 0 h 4524375"/>
              <a:gd name="connsiteX1" fmla="*/ 6045797 w 6045797"/>
              <a:gd name="connsiteY1" fmla="*/ 0 h 4524375"/>
              <a:gd name="connsiteX2" fmla="*/ 6045797 w 6045797"/>
              <a:gd name="connsiteY2" fmla="*/ 4524375 h 4524375"/>
              <a:gd name="connsiteX3" fmla="*/ 0 w 6045797"/>
              <a:gd name="connsiteY3" fmla="*/ 4524375 h 4524375"/>
              <a:gd name="connsiteX4" fmla="*/ 0 w 6045797"/>
              <a:gd name="connsiteY4" fmla="*/ 3768788 h 4524375"/>
              <a:gd name="connsiteX5" fmla="*/ 3798322 w 6045797"/>
              <a:gd name="connsiteY5" fmla="*/ 3768788 h 4524375"/>
              <a:gd name="connsiteX6" fmla="*/ 3798322 w 6045797"/>
              <a:gd name="connsiteY6" fmla="*/ 330644 h 4524375"/>
              <a:gd name="connsiteX7" fmla="*/ 0 w 6045797"/>
              <a:gd name="connsiteY7" fmla="*/ 330644 h 4524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45797" h="4524375">
                <a:moveTo>
                  <a:pt x="0" y="0"/>
                </a:moveTo>
                <a:lnTo>
                  <a:pt x="6045797" y="0"/>
                </a:lnTo>
                <a:lnTo>
                  <a:pt x="6045797" y="4524375"/>
                </a:lnTo>
                <a:lnTo>
                  <a:pt x="0" y="4524375"/>
                </a:lnTo>
                <a:lnTo>
                  <a:pt x="0" y="3768788"/>
                </a:lnTo>
                <a:lnTo>
                  <a:pt x="3798322" y="3768788"/>
                </a:lnTo>
                <a:lnTo>
                  <a:pt x="3798322" y="330644"/>
                </a:lnTo>
                <a:lnTo>
                  <a:pt x="0" y="33064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516466" y="474727"/>
            <a:ext cx="9635068" cy="196977"/>
          </a:xfrm>
          <a:noFill/>
        </p:spPr>
        <p:txBody>
          <a:bodyPr wrap="square" lIns="0" tIns="0" rIns="0" bIns="0" rtlCol="0">
            <a:spAutoFit/>
          </a:bodyPr>
          <a:lstStyle>
            <a:lvl1pPr>
              <a:defRPr lang="en-US" sz="1600" dirty="0" smtClean="0">
                <a:solidFill>
                  <a:schemeClr val="accent1"/>
                </a:solidFill>
              </a:defRPr>
            </a:lvl1pPr>
          </a:lstStyle>
          <a:p>
            <a:pPr lvl="0" defTabSz="457200"/>
            <a:r>
              <a:rPr lang="en-US"/>
              <a:t>Edit Master text styles</a:t>
            </a:r>
          </a:p>
        </p:txBody>
      </p:sp>
      <p:sp>
        <p:nvSpPr>
          <p:cNvPr id="19" name="TextBox 18"/>
          <p:cNvSpPr txBox="1">
            <a:spLocks noChangeAspect="1"/>
          </p:cNvSpPr>
          <p:nvPr userDrawn="1"/>
        </p:nvSpPr>
        <p:spPr>
          <a:xfrm>
            <a:off x="516468" y="6386512"/>
            <a:ext cx="2232403" cy="360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marL="0" algn="l" defTabSz="457200" rtl="0" eaLnBrk="1" latinLnBrk="0" hangingPunct="1"/>
            <a:r>
              <a:rPr lang="en-GB" sz="10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dundee.ac.uk</a:t>
            </a:r>
          </a:p>
        </p:txBody>
      </p:sp>
      <p:sp>
        <p:nvSpPr>
          <p:cNvPr id="20" name="Freeform 5"/>
          <p:cNvSpPr>
            <a:spLocks noEditPoints="1"/>
          </p:cNvSpPr>
          <p:nvPr userDrawn="1"/>
        </p:nvSpPr>
        <p:spPr bwMode="auto">
          <a:xfrm>
            <a:off x="11175725" y="325465"/>
            <a:ext cx="499809" cy="676800"/>
          </a:xfrm>
          <a:custGeom>
            <a:avLst/>
            <a:gdLst>
              <a:gd name="T0" fmla="*/ 250 w 340"/>
              <a:gd name="T1" fmla="*/ 401 h 462"/>
              <a:gd name="T2" fmla="*/ 91 w 340"/>
              <a:gd name="T3" fmla="*/ 402 h 462"/>
              <a:gd name="T4" fmla="*/ 170 w 340"/>
              <a:gd name="T5" fmla="*/ 294 h 462"/>
              <a:gd name="T6" fmla="*/ 332 w 340"/>
              <a:gd name="T7" fmla="*/ 170 h 462"/>
              <a:gd name="T8" fmla="*/ 276 w 340"/>
              <a:gd name="T9" fmla="*/ 375 h 462"/>
              <a:gd name="T10" fmla="*/ 23 w 340"/>
              <a:gd name="T11" fmla="*/ 59 h 462"/>
              <a:gd name="T12" fmla="*/ 45 w 340"/>
              <a:gd name="T13" fmla="*/ 79 h 462"/>
              <a:gd name="T14" fmla="*/ 73 w 340"/>
              <a:gd name="T15" fmla="*/ 88 h 462"/>
              <a:gd name="T16" fmla="*/ 56 w 340"/>
              <a:gd name="T17" fmla="*/ 102 h 462"/>
              <a:gd name="T18" fmla="*/ 56 w 340"/>
              <a:gd name="T19" fmla="*/ 118 h 462"/>
              <a:gd name="T20" fmla="*/ 55 w 340"/>
              <a:gd name="T21" fmla="*/ 117 h 462"/>
              <a:gd name="T22" fmla="*/ 23 w 340"/>
              <a:gd name="T23" fmla="*/ 59 h 462"/>
              <a:gd name="T24" fmla="*/ 94 w 340"/>
              <a:gd name="T25" fmla="*/ 61 h 462"/>
              <a:gd name="T26" fmla="*/ 93 w 340"/>
              <a:gd name="T27" fmla="*/ 44 h 462"/>
              <a:gd name="T28" fmla="*/ 105 w 340"/>
              <a:gd name="T29" fmla="*/ 44 h 462"/>
              <a:gd name="T30" fmla="*/ 122 w 340"/>
              <a:gd name="T31" fmla="*/ 54 h 462"/>
              <a:gd name="T32" fmla="*/ 128 w 340"/>
              <a:gd name="T33" fmla="*/ 64 h 462"/>
              <a:gd name="T34" fmla="*/ 112 w 340"/>
              <a:gd name="T35" fmla="*/ 72 h 462"/>
              <a:gd name="T36" fmla="*/ 115 w 340"/>
              <a:gd name="T37" fmla="*/ 94 h 462"/>
              <a:gd name="T38" fmla="*/ 103 w 340"/>
              <a:gd name="T39" fmla="*/ 94 h 462"/>
              <a:gd name="T40" fmla="*/ 85 w 340"/>
              <a:gd name="T41" fmla="*/ 79 h 462"/>
              <a:gd name="T42" fmla="*/ 78 w 340"/>
              <a:gd name="T43" fmla="*/ 69 h 462"/>
              <a:gd name="T44" fmla="*/ 153 w 340"/>
              <a:gd name="T45" fmla="*/ 49 h 462"/>
              <a:gd name="T46" fmla="*/ 160 w 340"/>
              <a:gd name="T47" fmla="*/ 48 h 462"/>
              <a:gd name="T48" fmla="*/ 157 w 340"/>
              <a:gd name="T49" fmla="*/ 39 h 462"/>
              <a:gd name="T50" fmla="*/ 171 w 340"/>
              <a:gd name="T51" fmla="*/ 20 h 462"/>
              <a:gd name="T52" fmla="*/ 180 w 340"/>
              <a:gd name="T53" fmla="*/ 48 h 462"/>
              <a:gd name="T54" fmla="*/ 200 w 340"/>
              <a:gd name="T55" fmla="*/ 70 h 462"/>
              <a:gd name="T56" fmla="*/ 178 w 340"/>
              <a:gd name="T57" fmla="*/ 74 h 462"/>
              <a:gd name="T58" fmla="*/ 170 w 340"/>
              <a:gd name="T59" fmla="*/ 87 h 462"/>
              <a:gd name="T60" fmla="*/ 162 w 340"/>
              <a:gd name="T61" fmla="*/ 74 h 462"/>
              <a:gd name="T62" fmla="*/ 140 w 340"/>
              <a:gd name="T63" fmla="*/ 70 h 462"/>
              <a:gd name="T64" fmla="*/ 212 w 340"/>
              <a:gd name="T65" fmla="*/ 64 h 462"/>
              <a:gd name="T66" fmla="*/ 218 w 340"/>
              <a:gd name="T67" fmla="*/ 54 h 462"/>
              <a:gd name="T68" fmla="*/ 235 w 340"/>
              <a:gd name="T69" fmla="*/ 44 h 462"/>
              <a:gd name="T70" fmla="*/ 247 w 340"/>
              <a:gd name="T71" fmla="*/ 44 h 462"/>
              <a:gd name="T72" fmla="*/ 246 w 340"/>
              <a:gd name="T73" fmla="*/ 61 h 462"/>
              <a:gd name="T74" fmla="*/ 262 w 340"/>
              <a:gd name="T75" fmla="*/ 69 h 462"/>
              <a:gd name="T76" fmla="*/ 256 w 340"/>
              <a:gd name="T77" fmla="*/ 79 h 462"/>
              <a:gd name="T78" fmla="*/ 237 w 340"/>
              <a:gd name="T79" fmla="*/ 94 h 462"/>
              <a:gd name="T80" fmla="*/ 225 w 340"/>
              <a:gd name="T81" fmla="*/ 94 h 462"/>
              <a:gd name="T82" fmla="*/ 228 w 340"/>
              <a:gd name="T83" fmla="*/ 72 h 462"/>
              <a:gd name="T84" fmla="*/ 212 w 340"/>
              <a:gd name="T85" fmla="*/ 64 h 462"/>
              <a:gd name="T86" fmla="*/ 267 w 340"/>
              <a:gd name="T87" fmla="*/ 148 h 462"/>
              <a:gd name="T88" fmla="*/ 73 w 340"/>
              <a:gd name="T89" fmla="*/ 148 h 462"/>
              <a:gd name="T90" fmla="*/ 170 w 340"/>
              <a:gd name="T91" fmla="*/ 98 h 462"/>
              <a:gd name="T92" fmla="*/ 267 w 340"/>
              <a:gd name="T93" fmla="*/ 88 h 462"/>
              <a:gd name="T94" fmla="*/ 296 w 340"/>
              <a:gd name="T95" fmla="*/ 79 h 462"/>
              <a:gd name="T96" fmla="*/ 318 w 340"/>
              <a:gd name="T97" fmla="*/ 59 h 462"/>
              <a:gd name="T98" fmla="*/ 318 w 340"/>
              <a:gd name="T99" fmla="*/ 60 h 462"/>
              <a:gd name="T100" fmla="*/ 284 w 340"/>
              <a:gd name="T101" fmla="*/ 118 h 462"/>
              <a:gd name="T102" fmla="*/ 281 w 340"/>
              <a:gd name="T103" fmla="*/ 105 h 462"/>
              <a:gd name="T104" fmla="*/ 267 w 340"/>
              <a:gd name="T105" fmla="*/ 89 h 462"/>
              <a:gd name="T106" fmla="*/ 0 w 340"/>
              <a:gd name="T107" fmla="*/ 0 h 462"/>
              <a:gd name="T108" fmla="*/ 170 w 340"/>
              <a:gd name="T109" fmla="*/ 462 h 462"/>
              <a:gd name="T110" fmla="*/ 340 w 340"/>
              <a:gd name="T111" fmla="*/ 0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40" h="462">
                <a:moveTo>
                  <a:pt x="276" y="375"/>
                </a:moveTo>
                <a:cubicBezTo>
                  <a:pt x="268" y="384"/>
                  <a:pt x="259" y="393"/>
                  <a:pt x="250" y="401"/>
                </a:cubicBezTo>
                <a:cubicBezTo>
                  <a:pt x="215" y="432"/>
                  <a:pt x="180" y="448"/>
                  <a:pt x="170" y="453"/>
                </a:cubicBezTo>
                <a:cubicBezTo>
                  <a:pt x="160" y="448"/>
                  <a:pt x="125" y="432"/>
                  <a:pt x="91" y="402"/>
                </a:cubicBezTo>
                <a:cubicBezTo>
                  <a:pt x="81" y="393"/>
                  <a:pt x="73" y="384"/>
                  <a:pt x="65" y="375"/>
                </a:cubicBezTo>
                <a:cubicBezTo>
                  <a:pt x="170" y="294"/>
                  <a:pt x="170" y="294"/>
                  <a:pt x="170" y="294"/>
                </a:cubicBezTo>
                <a:cubicBezTo>
                  <a:pt x="9" y="170"/>
                  <a:pt x="9" y="170"/>
                  <a:pt x="9" y="170"/>
                </a:cubicBezTo>
                <a:cubicBezTo>
                  <a:pt x="332" y="170"/>
                  <a:pt x="332" y="170"/>
                  <a:pt x="332" y="170"/>
                </a:cubicBezTo>
                <a:cubicBezTo>
                  <a:pt x="170" y="294"/>
                  <a:pt x="170" y="294"/>
                  <a:pt x="170" y="294"/>
                </a:cubicBezTo>
                <a:lnTo>
                  <a:pt x="276" y="375"/>
                </a:lnTo>
                <a:close/>
                <a:moveTo>
                  <a:pt x="23" y="59"/>
                </a:moveTo>
                <a:cubicBezTo>
                  <a:pt x="23" y="59"/>
                  <a:pt x="23" y="59"/>
                  <a:pt x="23" y="59"/>
                </a:cubicBezTo>
                <a:cubicBezTo>
                  <a:pt x="38" y="60"/>
                  <a:pt x="43" y="69"/>
                  <a:pt x="43" y="70"/>
                </a:cubicBezTo>
                <a:cubicBezTo>
                  <a:pt x="45" y="72"/>
                  <a:pt x="45" y="76"/>
                  <a:pt x="45" y="79"/>
                </a:cubicBezTo>
                <a:cubicBezTo>
                  <a:pt x="47" y="77"/>
                  <a:pt x="49" y="76"/>
                  <a:pt x="52" y="76"/>
                </a:cubicBezTo>
                <a:cubicBezTo>
                  <a:pt x="61" y="74"/>
                  <a:pt x="69" y="81"/>
                  <a:pt x="73" y="88"/>
                </a:cubicBezTo>
                <a:cubicBezTo>
                  <a:pt x="73" y="89"/>
                  <a:pt x="73" y="89"/>
                  <a:pt x="73" y="89"/>
                </a:cubicBezTo>
                <a:cubicBezTo>
                  <a:pt x="67" y="99"/>
                  <a:pt x="60" y="101"/>
                  <a:pt x="56" y="102"/>
                </a:cubicBezTo>
                <a:cubicBezTo>
                  <a:pt x="57" y="103"/>
                  <a:pt x="58" y="104"/>
                  <a:pt x="59" y="105"/>
                </a:cubicBezTo>
                <a:cubicBezTo>
                  <a:pt x="62" y="109"/>
                  <a:pt x="60" y="115"/>
                  <a:pt x="56" y="118"/>
                </a:cubicBezTo>
                <a:cubicBezTo>
                  <a:pt x="56" y="118"/>
                  <a:pt x="56" y="118"/>
                  <a:pt x="56" y="118"/>
                </a:cubicBezTo>
                <a:cubicBezTo>
                  <a:pt x="56" y="118"/>
                  <a:pt x="56" y="118"/>
                  <a:pt x="55" y="117"/>
                </a:cubicBezTo>
                <a:cubicBezTo>
                  <a:pt x="22" y="60"/>
                  <a:pt x="22" y="60"/>
                  <a:pt x="22" y="60"/>
                </a:cubicBezTo>
                <a:cubicBezTo>
                  <a:pt x="22" y="60"/>
                  <a:pt x="22" y="59"/>
                  <a:pt x="23" y="59"/>
                </a:cubicBezTo>
                <a:moveTo>
                  <a:pt x="81" y="65"/>
                </a:moveTo>
                <a:cubicBezTo>
                  <a:pt x="94" y="61"/>
                  <a:pt x="94" y="61"/>
                  <a:pt x="94" y="61"/>
                </a:cubicBezTo>
                <a:cubicBezTo>
                  <a:pt x="91" y="48"/>
                  <a:pt x="91" y="48"/>
                  <a:pt x="91" y="48"/>
                </a:cubicBezTo>
                <a:cubicBezTo>
                  <a:pt x="90" y="46"/>
                  <a:pt x="91" y="44"/>
                  <a:pt x="93" y="44"/>
                </a:cubicBezTo>
                <a:cubicBezTo>
                  <a:pt x="101" y="41"/>
                  <a:pt x="101" y="41"/>
                  <a:pt x="101" y="41"/>
                </a:cubicBezTo>
                <a:cubicBezTo>
                  <a:pt x="103" y="41"/>
                  <a:pt x="105" y="42"/>
                  <a:pt x="105" y="44"/>
                </a:cubicBezTo>
                <a:cubicBezTo>
                  <a:pt x="109" y="57"/>
                  <a:pt x="109" y="57"/>
                  <a:pt x="109" y="57"/>
                </a:cubicBezTo>
                <a:cubicBezTo>
                  <a:pt x="122" y="54"/>
                  <a:pt x="122" y="54"/>
                  <a:pt x="122" y="54"/>
                </a:cubicBezTo>
                <a:cubicBezTo>
                  <a:pt x="124" y="53"/>
                  <a:pt x="126" y="54"/>
                  <a:pt x="126" y="56"/>
                </a:cubicBezTo>
                <a:cubicBezTo>
                  <a:pt x="128" y="64"/>
                  <a:pt x="128" y="64"/>
                  <a:pt x="128" y="64"/>
                </a:cubicBezTo>
                <a:cubicBezTo>
                  <a:pt x="129" y="66"/>
                  <a:pt x="128" y="68"/>
                  <a:pt x="126" y="68"/>
                </a:cubicBezTo>
                <a:cubicBezTo>
                  <a:pt x="112" y="72"/>
                  <a:pt x="112" y="72"/>
                  <a:pt x="112" y="72"/>
                </a:cubicBezTo>
                <a:cubicBezTo>
                  <a:pt x="117" y="90"/>
                  <a:pt x="117" y="90"/>
                  <a:pt x="117" y="90"/>
                </a:cubicBezTo>
                <a:cubicBezTo>
                  <a:pt x="118" y="91"/>
                  <a:pt x="117" y="93"/>
                  <a:pt x="115" y="94"/>
                </a:cubicBezTo>
                <a:cubicBezTo>
                  <a:pt x="107" y="96"/>
                  <a:pt x="107" y="96"/>
                  <a:pt x="107" y="96"/>
                </a:cubicBezTo>
                <a:cubicBezTo>
                  <a:pt x="105" y="96"/>
                  <a:pt x="103" y="95"/>
                  <a:pt x="103" y="94"/>
                </a:cubicBezTo>
                <a:cubicBezTo>
                  <a:pt x="98" y="76"/>
                  <a:pt x="98" y="76"/>
                  <a:pt x="98" y="76"/>
                </a:cubicBezTo>
                <a:cubicBezTo>
                  <a:pt x="85" y="79"/>
                  <a:pt x="85" y="79"/>
                  <a:pt x="85" y="79"/>
                </a:cubicBezTo>
                <a:cubicBezTo>
                  <a:pt x="83" y="80"/>
                  <a:pt x="81" y="79"/>
                  <a:pt x="81" y="77"/>
                </a:cubicBezTo>
                <a:cubicBezTo>
                  <a:pt x="78" y="69"/>
                  <a:pt x="78" y="69"/>
                  <a:pt x="78" y="69"/>
                </a:cubicBezTo>
                <a:cubicBezTo>
                  <a:pt x="78" y="67"/>
                  <a:pt x="79" y="65"/>
                  <a:pt x="81" y="65"/>
                </a:cubicBezTo>
                <a:moveTo>
                  <a:pt x="153" y="49"/>
                </a:moveTo>
                <a:cubicBezTo>
                  <a:pt x="155" y="48"/>
                  <a:pt x="158" y="48"/>
                  <a:pt x="160" y="48"/>
                </a:cubicBezTo>
                <a:cubicBezTo>
                  <a:pt x="160" y="48"/>
                  <a:pt x="160" y="48"/>
                  <a:pt x="160" y="48"/>
                </a:cubicBezTo>
                <a:cubicBezTo>
                  <a:pt x="160" y="48"/>
                  <a:pt x="160" y="48"/>
                  <a:pt x="160" y="48"/>
                </a:cubicBezTo>
                <a:cubicBezTo>
                  <a:pt x="158" y="46"/>
                  <a:pt x="157" y="42"/>
                  <a:pt x="157" y="39"/>
                </a:cubicBezTo>
                <a:cubicBezTo>
                  <a:pt x="157" y="39"/>
                  <a:pt x="156" y="28"/>
                  <a:pt x="170" y="20"/>
                </a:cubicBezTo>
                <a:cubicBezTo>
                  <a:pt x="170" y="19"/>
                  <a:pt x="170" y="19"/>
                  <a:pt x="171" y="20"/>
                </a:cubicBezTo>
                <a:cubicBezTo>
                  <a:pt x="184" y="28"/>
                  <a:pt x="184" y="39"/>
                  <a:pt x="184" y="39"/>
                </a:cubicBezTo>
                <a:cubicBezTo>
                  <a:pt x="184" y="42"/>
                  <a:pt x="182" y="46"/>
                  <a:pt x="180" y="48"/>
                </a:cubicBezTo>
                <a:cubicBezTo>
                  <a:pt x="182" y="48"/>
                  <a:pt x="185" y="48"/>
                  <a:pt x="188" y="49"/>
                </a:cubicBezTo>
                <a:cubicBezTo>
                  <a:pt x="196" y="52"/>
                  <a:pt x="200" y="62"/>
                  <a:pt x="200" y="70"/>
                </a:cubicBezTo>
                <a:cubicBezTo>
                  <a:pt x="200" y="71"/>
                  <a:pt x="200" y="71"/>
                  <a:pt x="200" y="71"/>
                </a:cubicBezTo>
                <a:cubicBezTo>
                  <a:pt x="189" y="77"/>
                  <a:pt x="182" y="75"/>
                  <a:pt x="178" y="74"/>
                </a:cubicBezTo>
                <a:cubicBezTo>
                  <a:pt x="179" y="75"/>
                  <a:pt x="179" y="76"/>
                  <a:pt x="179" y="78"/>
                </a:cubicBezTo>
                <a:cubicBezTo>
                  <a:pt x="179" y="83"/>
                  <a:pt x="175" y="87"/>
                  <a:pt x="170" y="87"/>
                </a:cubicBezTo>
                <a:cubicBezTo>
                  <a:pt x="165" y="87"/>
                  <a:pt x="161" y="83"/>
                  <a:pt x="161" y="78"/>
                </a:cubicBezTo>
                <a:cubicBezTo>
                  <a:pt x="161" y="76"/>
                  <a:pt x="161" y="75"/>
                  <a:pt x="162" y="74"/>
                </a:cubicBezTo>
                <a:cubicBezTo>
                  <a:pt x="159" y="75"/>
                  <a:pt x="151" y="77"/>
                  <a:pt x="141" y="71"/>
                </a:cubicBezTo>
                <a:cubicBezTo>
                  <a:pt x="140" y="71"/>
                  <a:pt x="140" y="71"/>
                  <a:pt x="140" y="70"/>
                </a:cubicBezTo>
                <a:cubicBezTo>
                  <a:pt x="140" y="62"/>
                  <a:pt x="144" y="52"/>
                  <a:pt x="153" y="49"/>
                </a:cubicBezTo>
                <a:moveTo>
                  <a:pt x="212" y="64"/>
                </a:moveTo>
                <a:cubicBezTo>
                  <a:pt x="214" y="56"/>
                  <a:pt x="214" y="56"/>
                  <a:pt x="214" y="56"/>
                </a:cubicBezTo>
                <a:cubicBezTo>
                  <a:pt x="215" y="54"/>
                  <a:pt x="217" y="53"/>
                  <a:pt x="218" y="54"/>
                </a:cubicBezTo>
                <a:cubicBezTo>
                  <a:pt x="232" y="57"/>
                  <a:pt x="232" y="57"/>
                  <a:pt x="232" y="57"/>
                </a:cubicBezTo>
                <a:cubicBezTo>
                  <a:pt x="235" y="44"/>
                  <a:pt x="235" y="44"/>
                  <a:pt x="235" y="44"/>
                </a:cubicBezTo>
                <a:cubicBezTo>
                  <a:pt x="236" y="42"/>
                  <a:pt x="238" y="41"/>
                  <a:pt x="239" y="41"/>
                </a:cubicBezTo>
                <a:cubicBezTo>
                  <a:pt x="247" y="44"/>
                  <a:pt x="247" y="44"/>
                  <a:pt x="247" y="44"/>
                </a:cubicBezTo>
                <a:cubicBezTo>
                  <a:pt x="249" y="44"/>
                  <a:pt x="250" y="46"/>
                  <a:pt x="250" y="48"/>
                </a:cubicBezTo>
                <a:cubicBezTo>
                  <a:pt x="246" y="61"/>
                  <a:pt x="246" y="61"/>
                  <a:pt x="246" y="61"/>
                </a:cubicBezTo>
                <a:cubicBezTo>
                  <a:pt x="260" y="65"/>
                  <a:pt x="260" y="65"/>
                  <a:pt x="260" y="65"/>
                </a:cubicBezTo>
                <a:cubicBezTo>
                  <a:pt x="261" y="65"/>
                  <a:pt x="262" y="67"/>
                  <a:pt x="262" y="69"/>
                </a:cubicBezTo>
                <a:cubicBezTo>
                  <a:pt x="260" y="77"/>
                  <a:pt x="260" y="77"/>
                  <a:pt x="260" y="77"/>
                </a:cubicBezTo>
                <a:cubicBezTo>
                  <a:pt x="259" y="79"/>
                  <a:pt x="257" y="80"/>
                  <a:pt x="256" y="79"/>
                </a:cubicBezTo>
                <a:cubicBezTo>
                  <a:pt x="242" y="76"/>
                  <a:pt x="242" y="76"/>
                  <a:pt x="242" y="76"/>
                </a:cubicBezTo>
                <a:cubicBezTo>
                  <a:pt x="237" y="94"/>
                  <a:pt x="237" y="94"/>
                  <a:pt x="237" y="94"/>
                </a:cubicBezTo>
                <a:cubicBezTo>
                  <a:pt x="237" y="95"/>
                  <a:pt x="235" y="96"/>
                  <a:pt x="233" y="96"/>
                </a:cubicBezTo>
                <a:cubicBezTo>
                  <a:pt x="225" y="94"/>
                  <a:pt x="225" y="94"/>
                  <a:pt x="225" y="94"/>
                </a:cubicBezTo>
                <a:cubicBezTo>
                  <a:pt x="224" y="93"/>
                  <a:pt x="223" y="91"/>
                  <a:pt x="223" y="90"/>
                </a:cubicBezTo>
                <a:cubicBezTo>
                  <a:pt x="228" y="72"/>
                  <a:pt x="228" y="72"/>
                  <a:pt x="228" y="72"/>
                </a:cubicBezTo>
                <a:cubicBezTo>
                  <a:pt x="215" y="68"/>
                  <a:pt x="215" y="68"/>
                  <a:pt x="215" y="68"/>
                </a:cubicBezTo>
                <a:cubicBezTo>
                  <a:pt x="213" y="68"/>
                  <a:pt x="212" y="66"/>
                  <a:pt x="212" y="64"/>
                </a:cubicBezTo>
                <a:moveTo>
                  <a:pt x="279" y="127"/>
                </a:moveTo>
                <a:cubicBezTo>
                  <a:pt x="267" y="148"/>
                  <a:pt x="267" y="148"/>
                  <a:pt x="267" y="148"/>
                </a:cubicBezTo>
                <a:cubicBezTo>
                  <a:pt x="238" y="131"/>
                  <a:pt x="204" y="122"/>
                  <a:pt x="170" y="122"/>
                </a:cubicBezTo>
                <a:cubicBezTo>
                  <a:pt x="136" y="122"/>
                  <a:pt x="102" y="131"/>
                  <a:pt x="73" y="148"/>
                </a:cubicBezTo>
                <a:cubicBezTo>
                  <a:pt x="61" y="127"/>
                  <a:pt x="61" y="127"/>
                  <a:pt x="61" y="127"/>
                </a:cubicBezTo>
                <a:cubicBezTo>
                  <a:pt x="94" y="108"/>
                  <a:pt x="132" y="98"/>
                  <a:pt x="170" y="98"/>
                </a:cubicBezTo>
                <a:cubicBezTo>
                  <a:pt x="209" y="98"/>
                  <a:pt x="246" y="108"/>
                  <a:pt x="279" y="127"/>
                </a:cubicBezTo>
                <a:moveTo>
                  <a:pt x="267" y="88"/>
                </a:moveTo>
                <a:cubicBezTo>
                  <a:pt x="271" y="81"/>
                  <a:pt x="280" y="74"/>
                  <a:pt x="289" y="76"/>
                </a:cubicBezTo>
                <a:cubicBezTo>
                  <a:pt x="291" y="76"/>
                  <a:pt x="294" y="77"/>
                  <a:pt x="296" y="79"/>
                </a:cubicBezTo>
                <a:cubicBezTo>
                  <a:pt x="295" y="76"/>
                  <a:pt x="295" y="72"/>
                  <a:pt x="297" y="70"/>
                </a:cubicBezTo>
                <a:cubicBezTo>
                  <a:pt x="297" y="69"/>
                  <a:pt x="302" y="60"/>
                  <a:pt x="318" y="59"/>
                </a:cubicBezTo>
                <a:cubicBezTo>
                  <a:pt x="318" y="59"/>
                  <a:pt x="318" y="59"/>
                  <a:pt x="318" y="59"/>
                </a:cubicBezTo>
                <a:cubicBezTo>
                  <a:pt x="318" y="59"/>
                  <a:pt x="318" y="60"/>
                  <a:pt x="318" y="60"/>
                </a:cubicBezTo>
                <a:cubicBezTo>
                  <a:pt x="285" y="117"/>
                  <a:pt x="285" y="117"/>
                  <a:pt x="285" y="117"/>
                </a:cubicBezTo>
                <a:cubicBezTo>
                  <a:pt x="285" y="118"/>
                  <a:pt x="284" y="118"/>
                  <a:pt x="284" y="118"/>
                </a:cubicBezTo>
                <a:cubicBezTo>
                  <a:pt x="284" y="118"/>
                  <a:pt x="284" y="118"/>
                  <a:pt x="284" y="118"/>
                </a:cubicBezTo>
                <a:cubicBezTo>
                  <a:pt x="280" y="115"/>
                  <a:pt x="279" y="109"/>
                  <a:pt x="281" y="105"/>
                </a:cubicBezTo>
                <a:cubicBezTo>
                  <a:pt x="282" y="104"/>
                  <a:pt x="283" y="103"/>
                  <a:pt x="284" y="102"/>
                </a:cubicBezTo>
                <a:cubicBezTo>
                  <a:pt x="281" y="101"/>
                  <a:pt x="273" y="99"/>
                  <a:pt x="267" y="89"/>
                </a:cubicBezTo>
                <a:cubicBezTo>
                  <a:pt x="267" y="89"/>
                  <a:pt x="267" y="89"/>
                  <a:pt x="267" y="88"/>
                </a:cubicBezTo>
                <a:moveTo>
                  <a:pt x="0" y="0"/>
                </a:moveTo>
                <a:cubicBezTo>
                  <a:pt x="0" y="0"/>
                  <a:pt x="0" y="53"/>
                  <a:pt x="0" y="224"/>
                </a:cubicBezTo>
                <a:cubicBezTo>
                  <a:pt x="0" y="398"/>
                  <a:pt x="170" y="462"/>
                  <a:pt x="170" y="462"/>
                </a:cubicBezTo>
                <a:cubicBezTo>
                  <a:pt x="170" y="462"/>
                  <a:pt x="340" y="398"/>
                  <a:pt x="340" y="224"/>
                </a:cubicBezTo>
                <a:cubicBezTo>
                  <a:pt x="340" y="53"/>
                  <a:pt x="340" y="0"/>
                  <a:pt x="340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4365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grpSp>
        <p:nvGrpSpPr>
          <p:cNvPr id="32" name="Group 4"/>
          <p:cNvGrpSpPr>
            <a:grpSpLocks noChangeAspect="1"/>
          </p:cNvGrpSpPr>
          <p:nvPr userDrawn="1"/>
        </p:nvGrpSpPr>
        <p:grpSpPr bwMode="auto">
          <a:xfrm>
            <a:off x="3312000" y="2335988"/>
            <a:ext cx="2362201" cy="741363"/>
            <a:chOff x="1730" y="1661"/>
            <a:chExt cx="1488" cy="467"/>
          </a:xfrm>
        </p:grpSpPr>
        <p:sp>
          <p:nvSpPr>
            <p:cNvPr id="33" name="Freeform 5"/>
            <p:cNvSpPr>
              <a:spLocks noEditPoints="1"/>
            </p:cNvSpPr>
            <p:nvPr userDrawn="1"/>
          </p:nvSpPr>
          <p:spPr bwMode="auto">
            <a:xfrm>
              <a:off x="1735" y="1981"/>
              <a:ext cx="1483" cy="147"/>
            </a:xfrm>
            <a:custGeom>
              <a:avLst/>
              <a:gdLst>
                <a:gd name="T0" fmla="*/ 1351 w 1385"/>
                <a:gd name="T1" fmla="*/ 44 h 137"/>
                <a:gd name="T2" fmla="*/ 1383 w 1385"/>
                <a:gd name="T3" fmla="*/ 90 h 137"/>
                <a:gd name="T4" fmla="*/ 1385 w 1385"/>
                <a:gd name="T5" fmla="*/ 72 h 137"/>
                <a:gd name="T6" fmla="*/ 1289 w 1385"/>
                <a:gd name="T7" fmla="*/ 61 h 137"/>
                <a:gd name="T8" fmla="*/ 1234 w 1385"/>
                <a:gd name="T9" fmla="*/ 70 h 137"/>
                <a:gd name="T10" fmla="*/ 1271 w 1385"/>
                <a:gd name="T11" fmla="*/ 97 h 137"/>
                <a:gd name="T12" fmla="*/ 1271 w 1385"/>
                <a:gd name="T13" fmla="*/ 30 h 137"/>
                <a:gd name="T14" fmla="*/ 1203 w 1385"/>
                <a:gd name="T15" fmla="*/ 66 h 137"/>
                <a:gd name="T16" fmla="*/ 1203 w 1385"/>
                <a:gd name="T17" fmla="*/ 42 h 137"/>
                <a:gd name="T18" fmla="*/ 1179 w 1385"/>
                <a:gd name="T19" fmla="*/ 110 h 137"/>
                <a:gd name="T20" fmla="*/ 1219 w 1385"/>
                <a:gd name="T21" fmla="*/ 108 h 137"/>
                <a:gd name="T22" fmla="*/ 1080 w 1385"/>
                <a:gd name="T23" fmla="*/ 42 h 137"/>
                <a:gd name="T24" fmla="*/ 1063 w 1385"/>
                <a:gd name="T25" fmla="*/ 108 h 137"/>
                <a:gd name="T26" fmla="*/ 1099 w 1385"/>
                <a:gd name="T27" fmla="*/ 44 h 137"/>
                <a:gd name="T28" fmla="*/ 1129 w 1385"/>
                <a:gd name="T29" fmla="*/ 58 h 137"/>
                <a:gd name="T30" fmla="*/ 1023 w 1385"/>
                <a:gd name="T31" fmla="*/ 90 h 137"/>
                <a:gd name="T32" fmla="*/ 977 w 1385"/>
                <a:gd name="T33" fmla="*/ 33 h 137"/>
                <a:gd name="T34" fmla="*/ 1028 w 1385"/>
                <a:gd name="T35" fmla="*/ 99 h 137"/>
                <a:gd name="T36" fmla="*/ 1028 w 1385"/>
                <a:gd name="T37" fmla="*/ 33 h 137"/>
                <a:gd name="T38" fmla="*/ 906 w 1385"/>
                <a:gd name="T39" fmla="*/ 95 h 137"/>
                <a:gd name="T40" fmla="*/ 876 w 1385"/>
                <a:gd name="T41" fmla="*/ 9 h 137"/>
                <a:gd name="T42" fmla="*/ 906 w 1385"/>
                <a:gd name="T43" fmla="*/ 9 h 137"/>
                <a:gd name="T44" fmla="*/ 820 w 1385"/>
                <a:gd name="T45" fmla="*/ 1 h 137"/>
                <a:gd name="T46" fmla="*/ 780 w 1385"/>
                <a:gd name="T47" fmla="*/ 45 h 137"/>
                <a:gd name="T48" fmla="*/ 807 w 1385"/>
                <a:gd name="T49" fmla="*/ 45 h 137"/>
                <a:gd name="T50" fmla="*/ 807 w 1385"/>
                <a:gd name="T51" fmla="*/ 30 h 137"/>
                <a:gd name="T52" fmla="*/ 712 w 1385"/>
                <a:gd name="T53" fmla="*/ 70 h 137"/>
                <a:gd name="T54" fmla="*/ 734 w 1385"/>
                <a:gd name="T55" fmla="*/ 30 h 137"/>
                <a:gd name="T56" fmla="*/ 656 w 1385"/>
                <a:gd name="T57" fmla="*/ 33 h 137"/>
                <a:gd name="T58" fmla="*/ 581 w 1385"/>
                <a:gd name="T59" fmla="*/ 33 h 137"/>
                <a:gd name="T60" fmla="*/ 656 w 1385"/>
                <a:gd name="T61" fmla="*/ 33 h 137"/>
                <a:gd name="T62" fmla="*/ 575 w 1385"/>
                <a:gd name="T63" fmla="*/ 33 h 137"/>
                <a:gd name="T64" fmla="*/ 541 w 1385"/>
                <a:gd name="T65" fmla="*/ 33 h 137"/>
                <a:gd name="T66" fmla="*/ 541 w 1385"/>
                <a:gd name="T67" fmla="*/ 81 h 137"/>
                <a:gd name="T68" fmla="*/ 569 w 1385"/>
                <a:gd name="T69" fmla="*/ 96 h 137"/>
                <a:gd name="T70" fmla="*/ 503 w 1385"/>
                <a:gd name="T71" fmla="*/ 108 h 137"/>
                <a:gd name="T72" fmla="*/ 510 w 1385"/>
                <a:gd name="T73" fmla="*/ 0 h 137"/>
                <a:gd name="T74" fmla="*/ 435 w 1385"/>
                <a:gd name="T75" fmla="*/ 85 h 137"/>
                <a:gd name="T76" fmla="*/ 461 w 1385"/>
                <a:gd name="T77" fmla="*/ 63 h 137"/>
                <a:gd name="T78" fmla="*/ 485 w 1385"/>
                <a:gd name="T79" fmla="*/ 43 h 137"/>
                <a:gd name="T80" fmla="*/ 471 w 1385"/>
                <a:gd name="T81" fmla="*/ 88 h 137"/>
                <a:gd name="T82" fmla="*/ 396 w 1385"/>
                <a:gd name="T83" fmla="*/ 44 h 137"/>
                <a:gd name="T84" fmla="*/ 380 w 1385"/>
                <a:gd name="T85" fmla="*/ 108 h 137"/>
                <a:gd name="T86" fmla="*/ 420 w 1385"/>
                <a:gd name="T87" fmla="*/ 46 h 137"/>
                <a:gd name="T88" fmla="*/ 349 w 1385"/>
                <a:gd name="T89" fmla="*/ 61 h 137"/>
                <a:gd name="T90" fmla="*/ 295 w 1385"/>
                <a:gd name="T91" fmla="*/ 70 h 137"/>
                <a:gd name="T92" fmla="*/ 331 w 1385"/>
                <a:gd name="T93" fmla="*/ 97 h 137"/>
                <a:gd name="T94" fmla="*/ 331 w 1385"/>
                <a:gd name="T95" fmla="*/ 30 h 137"/>
                <a:gd name="T96" fmla="*/ 215 w 1385"/>
                <a:gd name="T97" fmla="*/ 33 h 137"/>
                <a:gd name="T98" fmla="*/ 273 w 1385"/>
                <a:gd name="T99" fmla="*/ 33 h 137"/>
                <a:gd name="T100" fmla="*/ 202 w 1385"/>
                <a:gd name="T101" fmla="*/ 108 h 137"/>
                <a:gd name="T102" fmla="*/ 184 w 1385"/>
                <a:gd name="T103" fmla="*/ 10 h 137"/>
                <a:gd name="T104" fmla="*/ 116 w 1385"/>
                <a:gd name="T105" fmla="*/ 42 h 137"/>
                <a:gd name="T106" fmla="*/ 100 w 1385"/>
                <a:gd name="T107" fmla="*/ 108 h 137"/>
                <a:gd name="T108" fmla="*/ 136 w 1385"/>
                <a:gd name="T109" fmla="*/ 44 h 137"/>
                <a:gd name="T110" fmla="*/ 166 w 1385"/>
                <a:gd name="T111" fmla="*/ 58 h 137"/>
                <a:gd name="T112" fmla="*/ 0 w 1385"/>
                <a:gd name="T113" fmla="*/ 9 h 137"/>
                <a:gd name="T114" fmla="*/ 79 w 1385"/>
                <a:gd name="T115" fmla="*/ 9 h 137"/>
                <a:gd name="T116" fmla="*/ 16 w 1385"/>
                <a:gd name="T117" fmla="*/ 6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385" h="137">
                  <a:moveTo>
                    <a:pt x="1351" y="44"/>
                  </a:moveTo>
                  <a:cubicBezTo>
                    <a:pt x="1362" y="44"/>
                    <a:pt x="1368" y="51"/>
                    <a:pt x="1369" y="61"/>
                  </a:cubicBezTo>
                  <a:cubicBezTo>
                    <a:pt x="1331" y="61"/>
                    <a:pt x="1331" y="61"/>
                    <a:pt x="1331" y="61"/>
                  </a:cubicBezTo>
                  <a:cubicBezTo>
                    <a:pt x="1333" y="50"/>
                    <a:pt x="1341" y="44"/>
                    <a:pt x="1351" y="44"/>
                  </a:cubicBezTo>
                  <a:moveTo>
                    <a:pt x="1352" y="30"/>
                  </a:moveTo>
                  <a:cubicBezTo>
                    <a:pt x="1330" y="30"/>
                    <a:pt x="1315" y="47"/>
                    <a:pt x="1315" y="70"/>
                  </a:cubicBezTo>
                  <a:cubicBezTo>
                    <a:pt x="1315" y="95"/>
                    <a:pt x="1331" y="110"/>
                    <a:pt x="1352" y="110"/>
                  </a:cubicBezTo>
                  <a:cubicBezTo>
                    <a:pt x="1367" y="110"/>
                    <a:pt x="1379" y="101"/>
                    <a:pt x="1383" y="90"/>
                  </a:cubicBezTo>
                  <a:cubicBezTo>
                    <a:pt x="1371" y="83"/>
                    <a:pt x="1371" y="83"/>
                    <a:pt x="1371" y="83"/>
                  </a:cubicBezTo>
                  <a:cubicBezTo>
                    <a:pt x="1367" y="93"/>
                    <a:pt x="1360" y="97"/>
                    <a:pt x="1352" y="97"/>
                  </a:cubicBezTo>
                  <a:cubicBezTo>
                    <a:pt x="1340" y="97"/>
                    <a:pt x="1331" y="88"/>
                    <a:pt x="1330" y="72"/>
                  </a:cubicBezTo>
                  <a:cubicBezTo>
                    <a:pt x="1385" y="72"/>
                    <a:pt x="1385" y="72"/>
                    <a:pt x="1385" y="72"/>
                  </a:cubicBezTo>
                  <a:cubicBezTo>
                    <a:pt x="1385" y="68"/>
                    <a:pt x="1385" y="68"/>
                    <a:pt x="1385" y="68"/>
                  </a:cubicBezTo>
                  <a:cubicBezTo>
                    <a:pt x="1385" y="48"/>
                    <a:pt x="1373" y="30"/>
                    <a:pt x="1352" y="30"/>
                  </a:cubicBezTo>
                  <a:moveTo>
                    <a:pt x="1270" y="44"/>
                  </a:moveTo>
                  <a:cubicBezTo>
                    <a:pt x="1281" y="44"/>
                    <a:pt x="1288" y="51"/>
                    <a:pt x="1289" y="61"/>
                  </a:cubicBezTo>
                  <a:cubicBezTo>
                    <a:pt x="1250" y="61"/>
                    <a:pt x="1250" y="61"/>
                    <a:pt x="1250" y="61"/>
                  </a:cubicBezTo>
                  <a:cubicBezTo>
                    <a:pt x="1252" y="50"/>
                    <a:pt x="1260" y="44"/>
                    <a:pt x="1270" y="44"/>
                  </a:cubicBezTo>
                  <a:moveTo>
                    <a:pt x="1271" y="30"/>
                  </a:moveTo>
                  <a:cubicBezTo>
                    <a:pt x="1249" y="30"/>
                    <a:pt x="1234" y="47"/>
                    <a:pt x="1234" y="70"/>
                  </a:cubicBezTo>
                  <a:cubicBezTo>
                    <a:pt x="1234" y="95"/>
                    <a:pt x="1250" y="110"/>
                    <a:pt x="1271" y="110"/>
                  </a:cubicBezTo>
                  <a:cubicBezTo>
                    <a:pt x="1286" y="110"/>
                    <a:pt x="1298" y="101"/>
                    <a:pt x="1302" y="90"/>
                  </a:cubicBezTo>
                  <a:cubicBezTo>
                    <a:pt x="1290" y="83"/>
                    <a:pt x="1290" y="83"/>
                    <a:pt x="1290" y="83"/>
                  </a:cubicBezTo>
                  <a:cubicBezTo>
                    <a:pt x="1287" y="93"/>
                    <a:pt x="1279" y="97"/>
                    <a:pt x="1271" y="97"/>
                  </a:cubicBezTo>
                  <a:cubicBezTo>
                    <a:pt x="1259" y="97"/>
                    <a:pt x="1250" y="88"/>
                    <a:pt x="1250" y="72"/>
                  </a:cubicBezTo>
                  <a:cubicBezTo>
                    <a:pt x="1304" y="72"/>
                    <a:pt x="1304" y="72"/>
                    <a:pt x="1304" y="72"/>
                  </a:cubicBezTo>
                  <a:cubicBezTo>
                    <a:pt x="1304" y="68"/>
                    <a:pt x="1304" y="68"/>
                    <a:pt x="1304" y="68"/>
                  </a:cubicBezTo>
                  <a:cubicBezTo>
                    <a:pt x="1304" y="48"/>
                    <a:pt x="1292" y="30"/>
                    <a:pt x="1271" y="30"/>
                  </a:cubicBezTo>
                  <a:moveTo>
                    <a:pt x="1181" y="97"/>
                  </a:moveTo>
                  <a:cubicBezTo>
                    <a:pt x="1168" y="97"/>
                    <a:pt x="1160" y="87"/>
                    <a:pt x="1160" y="70"/>
                  </a:cubicBezTo>
                  <a:cubicBezTo>
                    <a:pt x="1160" y="53"/>
                    <a:pt x="1168" y="44"/>
                    <a:pt x="1181" y="44"/>
                  </a:cubicBezTo>
                  <a:cubicBezTo>
                    <a:pt x="1193" y="44"/>
                    <a:pt x="1202" y="51"/>
                    <a:pt x="1203" y="66"/>
                  </a:cubicBezTo>
                  <a:cubicBezTo>
                    <a:pt x="1203" y="74"/>
                    <a:pt x="1203" y="74"/>
                    <a:pt x="1203" y="74"/>
                  </a:cubicBezTo>
                  <a:cubicBezTo>
                    <a:pt x="1202" y="89"/>
                    <a:pt x="1193" y="97"/>
                    <a:pt x="1181" y="97"/>
                  </a:cubicBezTo>
                  <a:moveTo>
                    <a:pt x="1203" y="4"/>
                  </a:moveTo>
                  <a:cubicBezTo>
                    <a:pt x="1203" y="42"/>
                    <a:pt x="1203" y="42"/>
                    <a:pt x="1203" y="42"/>
                  </a:cubicBezTo>
                  <a:cubicBezTo>
                    <a:pt x="1202" y="42"/>
                    <a:pt x="1202" y="42"/>
                    <a:pt x="1202" y="42"/>
                  </a:cubicBezTo>
                  <a:cubicBezTo>
                    <a:pt x="1198" y="35"/>
                    <a:pt x="1190" y="30"/>
                    <a:pt x="1179" y="30"/>
                  </a:cubicBezTo>
                  <a:cubicBezTo>
                    <a:pt x="1160" y="30"/>
                    <a:pt x="1145" y="45"/>
                    <a:pt x="1145" y="70"/>
                  </a:cubicBezTo>
                  <a:cubicBezTo>
                    <a:pt x="1145" y="95"/>
                    <a:pt x="1160" y="110"/>
                    <a:pt x="1179" y="110"/>
                  </a:cubicBezTo>
                  <a:cubicBezTo>
                    <a:pt x="1191" y="110"/>
                    <a:pt x="1198" y="105"/>
                    <a:pt x="1202" y="99"/>
                  </a:cubicBezTo>
                  <a:cubicBezTo>
                    <a:pt x="1203" y="99"/>
                    <a:pt x="1203" y="99"/>
                    <a:pt x="1203" y="99"/>
                  </a:cubicBezTo>
                  <a:cubicBezTo>
                    <a:pt x="1203" y="108"/>
                    <a:pt x="1203" y="108"/>
                    <a:pt x="1203" y="108"/>
                  </a:cubicBezTo>
                  <a:cubicBezTo>
                    <a:pt x="1219" y="108"/>
                    <a:pt x="1219" y="108"/>
                    <a:pt x="1219" y="108"/>
                  </a:cubicBezTo>
                  <a:cubicBezTo>
                    <a:pt x="1219" y="2"/>
                    <a:pt x="1219" y="2"/>
                    <a:pt x="1219" y="2"/>
                  </a:cubicBezTo>
                  <a:lnTo>
                    <a:pt x="1203" y="4"/>
                  </a:lnTo>
                  <a:close/>
                  <a:moveTo>
                    <a:pt x="1102" y="30"/>
                  </a:moveTo>
                  <a:cubicBezTo>
                    <a:pt x="1092" y="30"/>
                    <a:pt x="1084" y="36"/>
                    <a:pt x="1080" y="42"/>
                  </a:cubicBezTo>
                  <a:cubicBezTo>
                    <a:pt x="1078" y="42"/>
                    <a:pt x="1078" y="42"/>
                    <a:pt x="1078" y="42"/>
                  </a:cubicBezTo>
                  <a:cubicBezTo>
                    <a:pt x="1077" y="33"/>
                    <a:pt x="1077" y="33"/>
                    <a:pt x="1077" y="33"/>
                  </a:cubicBezTo>
                  <a:cubicBezTo>
                    <a:pt x="1063" y="33"/>
                    <a:pt x="1063" y="33"/>
                    <a:pt x="1063" y="33"/>
                  </a:cubicBezTo>
                  <a:cubicBezTo>
                    <a:pt x="1063" y="108"/>
                    <a:pt x="1063" y="108"/>
                    <a:pt x="1063" y="108"/>
                  </a:cubicBezTo>
                  <a:cubicBezTo>
                    <a:pt x="1079" y="108"/>
                    <a:pt x="1079" y="108"/>
                    <a:pt x="1079" y="108"/>
                  </a:cubicBezTo>
                  <a:cubicBezTo>
                    <a:pt x="1079" y="68"/>
                    <a:pt x="1079" y="68"/>
                    <a:pt x="1079" y="68"/>
                  </a:cubicBezTo>
                  <a:cubicBezTo>
                    <a:pt x="1079" y="60"/>
                    <a:pt x="1080" y="54"/>
                    <a:pt x="1083" y="51"/>
                  </a:cubicBezTo>
                  <a:cubicBezTo>
                    <a:pt x="1087" y="47"/>
                    <a:pt x="1093" y="44"/>
                    <a:pt x="1099" y="44"/>
                  </a:cubicBezTo>
                  <a:cubicBezTo>
                    <a:pt x="1109" y="44"/>
                    <a:pt x="1114" y="49"/>
                    <a:pt x="1114" y="63"/>
                  </a:cubicBezTo>
                  <a:cubicBezTo>
                    <a:pt x="1114" y="108"/>
                    <a:pt x="1114" y="108"/>
                    <a:pt x="1114" y="108"/>
                  </a:cubicBezTo>
                  <a:cubicBezTo>
                    <a:pt x="1129" y="108"/>
                    <a:pt x="1129" y="108"/>
                    <a:pt x="1129" y="108"/>
                  </a:cubicBezTo>
                  <a:cubicBezTo>
                    <a:pt x="1129" y="58"/>
                    <a:pt x="1129" y="58"/>
                    <a:pt x="1129" y="58"/>
                  </a:cubicBezTo>
                  <a:cubicBezTo>
                    <a:pt x="1129" y="37"/>
                    <a:pt x="1117" y="30"/>
                    <a:pt x="1102" y="30"/>
                  </a:cubicBezTo>
                  <a:moveTo>
                    <a:pt x="1028" y="33"/>
                  </a:moveTo>
                  <a:cubicBezTo>
                    <a:pt x="1028" y="73"/>
                    <a:pt x="1028" y="73"/>
                    <a:pt x="1028" y="73"/>
                  </a:cubicBezTo>
                  <a:cubicBezTo>
                    <a:pt x="1028" y="81"/>
                    <a:pt x="1026" y="87"/>
                    <a:pt x="1023" y="90"/>
                  </a:cubicBezTo>
                  <a:cubicBezTo>
                    <a:pt x="1019" y="95"/>
                    <a:pt x="1013" y="97"/>
                    <a:pt x="1007" y="97"/>
                  </a:cubicBezTo>
                  <a:cubicBezTo>
                    <a:pt x="997" y="97"/>
                    <a:pt x="992" y="92"/>
                    <a:pt x="992" y="78"/>
                  </a:cubicBezTo>
                  <a:cubicBezTo>
                    <a:pt x="992" y="33"/>
                    <a:pt x="992" y="33"/>
                    <a:pt x="992" y="33"/>
                  </a:cubicBezTo>
                  <a:cubicBezTo>
                    <a:pt x="977" y="33"/>
                    <a:pt x="977" y="33"/>
                    <a:pt x="977" y="33"/>
                  </a:cubicBezTo>
                  <a:cubicBezTo>
                    <a:pt x="977" y="83"/>
                    <a:pt x="977" y="83"/>
                    <a:pt x="977" y="83"/>
                  </a:cubicBezTo>
                  <a:cubicBezTo>
                    <a:pt x="977" y="104"/>
                    <a:pt x="990" y="111"/>
                    <a:pt x="1004" y="111"/>
                  </a:cubicBezTo>
                  <a:cubicBezTo>
                    <a:pt x="1014" y="111"/>
                    <a:pt x="1023" y="105"/>
                    <a:pt x="1027" y="99"/>
                  </a:cubicBezTo>
                  <a:cubicBezTo>
                    <a:pt x="1028" y="99"/>
                    <a:pt x="1028" y="99"/>
                    <a:pt x="1028" y="99"/>
                  </a:cubicBezTo>
                  <a:cubicBezTo>
                    <a:pt x="1029" y="108"/>
                    <a:pt x="1029" y="108"/>
                    <a:pt x="1029" y="108"/>
                  </a:cubicBezTo>
                  <a:cubicBezTo>
                    <a:pt x="1043" y="108"/>
                    <a:pt x="1043" y="108"/>
                    <a:pt x="1043" y="108"/>
                  </a:cubicBezTo>
                  <a:cubicBezTo>
                    <a:pt x="1043" y="33"/>
                    <a:pt x="1043" y="33"/>
                    <a:pt x="1043" y="33"/>
                  </a:cubicBezTo>
                  <a:lnTo>
                    <a:pt x="1028" y="33"/>
                  </a:lnTo>
                  <a:close/>
                  <a:moveTo>
                    <a:pt x="892" y="23"/>
                  </a:moveTo>
                  <a:cubicBezTo>
                    <a:pt x="906" y="23"/>
                    <a:pt x="906" y="23"/>
                    <a:pt x="906" y="23"/>
                  </a:cubicBezTo>
                  <a:cubicBezTo>
                    <a:pt x="934" y="23"/>
                    <a:pt x="944" y="35"/>
                    <a:pt x="944" y="59"/>
                  </a:cubicBezTo>
                  <a:cubicBezTo>
                    <a:pt x="944" y="82"/>
                    <a:pt x="934" y="95"/>
                    <a:pt x="906" y="95"/>
                  </a:cubicBezTo>
                  <a:cubicBezTo>
                    <a:pt x="892" y="95"/>
                    <a:pt x="892" y="95"/>
                    <a:pt x="892" y="95"/>
                  </a:cubicBezTo>
                  <a:lnTo>
                    <a:pt x="892" y="23"/>
                  </a:lnTo>
                  <a:close/>
                  <a:moveTo>
                    <a:pt x="906" y="9"/>
                  </a:moveTo>
                  <a:cubicBezTo>
                    <a:pt x="876" y="9"/>
                    <a:pt x="876" y="9"/>
                    <a:pt x="876" y="9"/>
                  </a:cubicBezTo>
                  <a:cubicBezTo>
                    <a:pt x="876" y="108"/>
                    <a:pt x="876" y="108"/>
                    <a:pt x="876" y="108"/>
                  </a:cubicBezTo>
                  <a:cubicBezTo>
                    <a:pt x="906" y="108"/>
                    <a:pt x="906" y="108"/>
                    <a:pt x="906" y="108"/>
                  </a:cubicBezTo>
                  <a:cubicBezTo>
                    <a:pt x="943" y="108"/>
                    <a:pt x="960" y="89"/>
                    <a:pt x="960" y="59"/>
                  </a:cubicBezTo>
                  <a:cubicBezTo>
                    <a:pt x="960" y="28"/>
                    <a:pt x="943" y="9"/>
                    <a:pt x="906" y="9"/>
                  </a:cubicBezTo>
                  <a:moveTo>
                    <a:pt x="821" y="15"/>
                  </a:moveTo>
                  <a:cubicBezTo>
                    <a:pt x="825" y="15"/>
                    <a:pt x="828" y="15"/>
                    <a:pt x="831" y="16"/>
                  </a:cubicBezTo>
                  <a:cubicBezTo>
                    <a:pt x="831" y="2"/>
                    <a:pt x="831" y="2"/>
                    <a:pt x="831" y="2"/>
                  </a:cubicBezTo>
                  <a:cubicBezTo>
                    <a:pt x="828" y="1"/>
                    <a:pt x="825" y="1"/>
                    <a:pt x="820" y="1"/>
                  </a:cubicBezTo>
                  <a:cubicBezTo>
                    <a:pt x="807" y="1"/>
                    <a:pt x="792" y="7"/>
                    <a:pt x="792" y="29"/>
                  </a:cubicBezTo>
                  <a:cubicBezTo>
                    <a:pt x="792" y="33"/>
                    <a:pt x="792" y="33"/>
                    <a:pt x="792" y="33"/>
                  </a:cubicBezTo>
                  <a:cubicBezTo>
                    <a:pt x="780" y="33"/>
                    <a:pt x="780" y="33"/>
                    <a:pt x="780" y="33"/>
                  </a:cubicBezTo>
                  <a:cubicBezTo>
                    <a:pt x="780" y="45"/>
                    <a:pt x="780" y="45"/>
                    <a:pt x="780" y="45"/>
                  </a:cubicBezTo>
                  <a:cubicBezTo>
                    <a:pt x="792" y="45"/>
                    <a:pt x="792" y="45"/>
                    <a:pt x="792" y="45"/>
                  </a:cubicBezTo>
                  <a:cubicBezTo>
                    <a:pt x="792" y="108"/>
                    <a:pt x="792" y="108"/>
                    <a:pt x="792" y="108"/>
                  </a:cubicBezTo>
                  <a:cubicBezTo>
                    <a:pt x="807" y="108"/>
                    <a:pt x="807" y="108"/>
                    <a:pt x="807" y="108"/>
                  </a:cubicBezTo>
                  <a:cubicBezTo>
                    <a:pt x="807" y="45"/>
                    <a:pt x="807" y="45"/>
                    <a:pt x="807" y="45"/>
                  </a:cubicBezTo>
                  <a:cubicBezTo>
                    <a:pt x="828" y="45"/>
                    <a:pt x="828" y="45"/>
                    <a:pt x="828" y="45"/>
                  </a:cubicBezTo>
                  <a:cubicBezTo>
                    <a:pt x="828" y="33"/>
                    <a:pt x="828" y="33"/>
                    <a:pt x="828" y="33"/>
                  </a:cubicBezTo>
                  <a:cubicBezTo>
                    <a:pt x="807" y="33"/>
                    <a:pt x="807" y="33"/>
                    <a:pt x="807" y="33"/>
                  </a:cubicBezTo>
                  <a:cubicBezTo>
                    <a:pt x="807" y="30"/>
                    <a:pt x="807" y="30"/>
                    <a:pt x="807" y="30"/>
                  </a:cubicBezTo>
                  <a:cubicBezTo>
                    <a:pt x="807" y="19"/>
                    <a:pt x="812" y="15"/>
                    <a:pt x="821" y="15"/>
                  </a:cubicBezTo>
                  <a:moveTo>
                    <a:pt x="756" y="70"/>
                  </a:moveTo>
                  <a:cubicBezTo>
                    <a:pt x="756" y="87"/>
                    <a:pt x="748" y="97"/>
                    <a:pt x="734" y="97"/>
                  </a:cubicBezTo>
                  <a:cubicBezTo>
                    <a:pt x="721" y="97"/>
                    <a:pt x="712" y="87"/>
                    <a:pt x="712" y="70"/>
                  </a:cubicBezTo>
                  <a:cubicBezTo>
                    <a:pt x="712" y="53"/>
                    <a:pt x="721" y="44"/>
                    <a:pt x="734" y="44"/>
                  </a:cubicBezTo>
                  <a:cubicBezTo>
                    <a:pt x="748" y="44"/>
                    <a:pt x="756" y="53"/>
                    <a:pt x="756" y="70"/>
                  </a:cubicBezTo>
                  <a:moveTo>
                    <a:pt x="771" y="70"/>
                  </a:moveTo>
                  <a:cubicBezTo>
                    <a:pt x="771" y="46"/>
                    <a:pt x="756" y="30"/>
                    <a:pt x="734" y="30"/>
                  </a:cubicBezTo>
                  <a:cubicBezTo>
                    <a:pt x="712" y="30"/>
                    <a:pt x="697" y="46"/>
                    <a:pt x="697" y="70"/>
                  </a:cubicBezTo>
                  <a:cubicBezTo>
                    <a:pt x="697" y="94"/>
                    <a:pt x="712" y="110"/>
                    <a:pt x="734" y="110"/>
                  </a:cubicBezTo>
                  <a:cubicBezTo>
                    <a:pt x="756" y="110"/>
                    <a:pt x="771" y="94"/>
                    <a:pt x="771" y="70"/>
                  </a:cubicBezTo>
                  <a:moveTo>
                    <a:pt x="656" y="33"/>
                  </a:moveTo>
                  <a:cubicBezTo>
                    <a:pt x="640" y="33"/>
                    <a:pt x="640" y="33"/>
                    <a:pt x="640" y="33"/>
                  </a:cubicBezTo>
                  <a:cubicBezTo>
                    <a:pt x="619" y="92"/>
                    <a:pt x="619" y="92"/>
                    <a:pt x="619" y="92"/>
                  </a:cubicBezTo>
                  <a:cubicBezTo>
                    <a:pt x="599" y="33"/>
                    <a:pt x="599" y="33"/>
                    <a:pt x="599" y="33"/>
                  </a:cubicBezTo>
                  <a:cubicBezTo>
                    <a:pt x="581" y="33"/>
                    <a:pt x="581" y="33"/>
                    <a:pt x="581" y="33"/>
                  </a:cubicBezTo>
                  <a:cubicBezTo>
                    <a:pt x="610" y="109"/>
                    <a:pt x="610" y="109"/>
                    <a:pt x="610" y="109"/>
                  </a:cubicBezTo>
                  <a:cubicBezTo>
                    <a:pt x="600" y="137"/>
                    <a:pt x="600" y="137"/>
                    <a:pt x="600" y="137"/>
                  </a:cubicBezTo>
                  <a:cubicBezTo>
                    <a:pt x="616" y="137"/>
                    <a:pt x="616" y="137"/>
                    <a:pt x="616" y="137"/>
                  </a:cubicBezTo>
                  <a:lnTo>
                    <a:pt x="656" y="33"/>
                  </a:lnTo>
                  <a:close/>
                  <a:moveTo>
                    <a:pt x="556" y="80"/>
                  </a:moveTo>
                  <a:cubicBezTo>
                    <a:pt x="556" y="45"/>
                    <a:pt x="556" y="45"/>
                    <a:pt x="556" y="45"/>
                  </a:cubicBezTo>
                  <a:cubicBezTo>
                    <a:pt x="575" y="45"/>
                    <a:pt x="575" y="45"/>
                    <a:pt x="575" y="45"/>
                  </a:cubicBezTo>
                  <a:cubicBezTo>
                    <a:pt x="575" y="33"/>
                    <a:pt x="575" y="33"/>
                    <a:pt x="575" y="33"/>
                  </a:cubicBezTo>
                  <a:cubicBezTo>
                    <a:pt x="556" y="33"/>
                    <a:pt x="556" y="33"/>
                    <a:pt x="556" y="33"/>
                  </a:cubicBezTo>
                  <a:cubicBezTo>
                    <a:pt x="556" y="12"/>
                    <a:pt x="556" y="12"/>
                    <a:pt x="556" y="12"/>
                  </a:cubicBezTo>
                  <a:cubicBezTo>
                    <a:pt x="541" y="14"/>
                    <a:pt x="541" y="14"/>
                    <a:pt x="541" y="14"/>
                  </a:cubicBezTo>
                  <a:cubicBezTo>
                    <a:pt x="541" y="33"/>
                    <a:pt x="541" y="33"/>
                    <a:pt x="541" y="33"/>
                  </a:cubicBezTo>
                  <a:cubicBezTo>
                    <a:pt x="531" y="33"/>
                    <a:pt x="531" y="33"/>
                    <a:pt x="531" y="33"/>
                  </a:cubicBezTo>
                  <a:cubicBezTo>
                    <a:pt x="531" y="45"/>
                    <a:pt x="531" y="45"/>
                    <a:pt x="531" y="45"/>
                  </a:cubicBezTo>
                  <a:cubicBezTo>
                    <a:pt x="541" y="45"/>
                    <a:pt x="541" y="45"/>
                    <a:pt x="541" y="45"/>
                  </a:cubicBezTo>
                  <a:cubicBezTo>
                    <a:pt x="541" y="81"/>
                    <a:pt x="541" y="81"/>
                    <a:pt x="541" y="81"/>
                  </a:cubicBezTo>
                  <a:cubicBezTo>
                    <a:pt x="541" y="103"/>
                    <a:pt x="555" y="109"/>
                    <a:pt x="568" y="109"/>
                  </a:cubicBezTo>
                  <a:cubicBezTo>
                    <a:pt x="572" y="109"/>
                    <a:pt x="576" y="109"/>
                    <a:pt x="578" y="108"/>
                  </a:cubicBezTo>
                  <a:cubicBezTo>
                    <a:pt x="578" y="94"/>
                    <a:pt x="578" y="94"/>
                    <a:pt x="578" y="94"/>
                  </a:cubicBezTo>
                  <a:cubicBezTo>
                    <a:pt x="576" y="95"/>
                    <a:pt x="572" y="96"/>
                    <a:pt x="569" y="96"/>
                  </a:cubicBezTo>
                  <a:cubicBezTo>
                    <a:pt x="561" y="96"/>
                    <a:pt x="556" y="91"/>
                    <a:pt x="556" y="80"/>
                  </a:cubicBezTo>
                  <a:moveTo>
                    <a:pt x="518" y="33"/>
                  </a:moveTo>
                  <a:cubicBezTo>
                    <a:pt x="503" y="33"/>
                    <a:pt x="503" y="33"/>
                    <a:pt x="503" y="33"/>
                  </a:cubicBezTo>
                  <a:cubicBezTo>
                    <a:pt x="503" y="108"/>
                    <a:pt x="503" y="108"/>
                    <a:pt x="503" y="108"/>
                  </a:cubicBezTo>
                  <a:cubicBezTo>
                    <a:pt x="518" y="108"/>
                    <a:pt x="518" y="108"/>
                    <a:pt x="518" y="108"/>
                  </a:cubicBezTo>
                  <a:lnTo>
                    <a:pt x="518" y="33"/>
                  </a:lnTo>
                  <a:close/>
                  <a:moveTo>
                    <a:pt x="520" y="10"/>
                  </a:moveTo>
                  <a:cubicBezTo>
                    <a:pt x="520" y="4"/>
                    <a:pt x="516" y="0"/>
                    <a:pt x="510" y="0"/>
                  </a:cubicBezTo>
                  <a:cubicBezTo>
                    <a:pt x="505" y="0"/>
                    <a:pt x="500" y="4"/>
                    <a:pt x="500" y="10"/>
                  </a:cubicBezTo>
                  <a:cubicBezTo>
                    <a:pt x="500" y="15"/>
                    <a:pt x="505" y="20"/>
                    <a:pt x="510" y="20"/>
                  </a:cubicBezTo>
                  <a:cubicBezTo>
                    <a:pt x="516" y="20"/>
                    <a:pt x="520" y="15"/>
                    <a:pt x="520" y="10"/>
                  </a:cubicBezTo>
                  <a:moveTo>
                    <a:pt x="435" y="85"/>
                  </a:moveTo>
                  <a:cubicBezTo>
                    <a:pt x="427" y="95"/>
                    <a:pt x="427" y="95"/>
                    <a:pt x="427" y="95"/>
                  </a:cubicBezTo>
                  <a:cubicBezTo>
                    <a:pt x="432" y="103"/>
                    <a:pt x="441" y="110"/>
                    <a:pt x="457" y="110"/>
                  </a:cubicBezTo>
                  <a:cubicBezTo>
                    <a:pt x="474" y="110"/>
                    <a:pt x="486" y="101"/>
                    <a:pt x="486" y="86"/>
                  </a:cubicBezTo>
                  <a:cubicBezTo>
                    <a:pt x="486" y="72"/>
                    <a:pt x="475" y="66"/>
                    <a:pt x="461" y="63"/>
                  </a:cubicBezTo>
                  <a:cubicBezTo>
                    <a:pt x="452" y="61"/>
                    <a:pt x="444" y="58"/>
                    <a:pt x="444" y="52"/>
                  </a:cubicBezTo>
                  <a:cubicBezTo>
                    <a:pt x="444" y="47"/>
                    <a:pt x="449" y="43"/>
                    <a:pt x="456" y="43"/>
                  </a:cubicBezTo>
                  <a:cubicBezTo>
                    <a:pt x="465" y="43"/>
                    <a:pt x="473" y="48"/>
                    <a:pt x="477" y="53"/>
                  </a:cubicBezTo>
                  <a:cubicBezTo>
                    <a:pt x="485" y="43"/>
                    <a:pt x="485" y="43"/>
                    <a:pt x="485" y="43"/>
                  </a:cubicBezTo>
                  <a:cubicBezTo>
                    <a:pt x="479" y="36"/>
                    <a:pt x="469" y="30"/>
                    <a:pt x="457" y="30"/>
                  </a:cubicBezTo>
                  <a:cubicBezTo>
                    <a:pt x="441" y="30"/>
                    <a:pt x="429" y="39"/>
                    <a:pt x="429" y="53"/>
                  </a:cubicBezTo>
                  <a:cubicBezTo>
                    <a:pt x="429" y="66"/>
                    <a:pt x="441" y="72"/>
                    <a:pt x="455" y="76"/>
                  </a:cubicBezTo>
                  <a:cubicBezTo>
                    <a:pt x="466" y="78"/>
                    <a:pt x="471" y="81"/>
                    <a:pt x="471" y="88"/>
                  </a:cubicBezTo>
                  <a:cubicBezTo>
                    <a:pt x="471" y="94"/>
                    <a:pt x="466" y="97"/>
                    <a:pt x="457" y="97"/>
                  </a:cubicBezTo>
                  <a:cubicBezTo>
                    <a:pt x="447" y="97"/>
                    <a:pt x="439" y="91"/>
                    <a:pt x="435" y="85"/>
                  </a:cubicBezTo>
                  <a:moveTo>
                    <a:pt x="416" y="31"/>
                  </a:moveTo>
                  <a:cubicBezTo>
                    <a:pt x="408" y="31"/>
                    <a:pt x="400" y="36"/>
                    <a:pt x="396" y="44"/>
                  </a:cubicBezTo>
                  <a:cubicBezTo>
                    <a:pt x="395" y="44"/>
                    <a:pt x="395" y="44"/>
                    <a:pt x="395" y="44"/>
                  </a:cubicBezTo>
                  <a:cubicBezTo>
                    <a:pt x="395" y="33"/>
                    <a:pt x="395" y="33"/>
                    <a:pt x="395" y="33"/>
                  </a:cubicBezTo>
                  <a:cubicBezTo>
                    <a:pt x="380" y="33"/>
                    <a:pt x="380" y="33"/>
                    <a:pt x="380" y="33"/>
                  </a:cubicBezTo>
                  <a:cubicBezTo>
                    <a:pt x="380" y="108"/>
                    <a:pt x="380" y="108"/>
                    <a:pt x="380" y="108"/>
                  </a:cubicBezTo>
                  <a:cubicBezTo>
                    <a:pt x="396" y="108"/>
                    <a:pt x="396" y="108"/>
                    <a:pt x="396" y="108"/>
                  </a:cubicBezTo>
                  <a:cubicBezTo>
                    <a:pt x="396" y="65"/>
                    <a:pt x="396" y="65"/>
                    <a:pt x="396" y="65"/>
                  </a:cubicBezTo>
                  <a:cubicBezTo>
                    <a:pt x="396" y="52"/>
                    <a:pt x="404" y="45"/>
                    <a:pt x="414" y="45"/>
                  </a:cubicBezTo>
                  <a:cubicBezTo>
                    <a:pt x="417" y="45"/>
                    <a:pt x="419" y="45"/>
                    <a:pt x="420" y="46"/>
                  </a:cubicBezTo>
                  <a:cubicBezTo>
                    <a:pt x="421" y="31"/>
                    <a:pt x="421" y="31"/>
                    <a:pt x="421" y="31"/>
                  </a:cubicBezTo>
                  <a:cubicBezTo>
                    <a:pt x="420" y="31"/>
                    <a:pt x="419" y="31"/>
                    <a:pt x="416" y="31"/>
                  </a:cubicBezTo>
                  <a:moveTo>
                    <a:pt x="330" y="44"/>
                  </a:moveTo>
                  <a:cubicBezTo>
                    <a:pt x="341" y="44"/>
                    <a:pt x="348" y="51"/>
                    <a:pt x="349" y="61"/>
                  </a:cubicBezTo>
                  <a:cubicBezTo>
                    <a:pt x="311" y="61"/>
                    <a:pt x="311" y="61"/>
                    <a:pt x="311" y="61"/>
                  </a:cubicBezTo>
                  <a:cubicBezTo>
                    <a:pt x="313" y="50"/>
                    <a:pt x="320" y="44"/>
                    <a:pt x="330" y="44"/>
                  </a:cubicBezTo>
                  <a:moveTo>
                    <a:pt x="331" y="30"/>
                  </a:moveTo>
                  <a:cubicBezTo>
                    <a:pt x="309" y="30"/>
                    <a:pt x="295" y="47"/>
                    <a:pt x="295" y="70"/>
                  </a:cubicBezTo>
                  <a:cubicBezTo>
                    <a:pt x="295" y="95"/>
                    <a:pt x="310" y="110"/>
                    <a:pt x="331" y="110"/>
                  </a:cubicBezTo>
                  <a:cubicBezTo>
                    <a:pt x="347" y="110"/>
                    <a:pt x="359" y="101"/>
                    <a:pt x="362" y="90"/>
                  </a:cubicBezTo>
                  <a:cubicBezTo>
                    <a:pt x="350" y="83"/>
                    <a:pt x="350" y="83"/>
                    <a:pt x="350" y="83"/>
                  </a:cubicBezTo>
                  <a:cubicBezTo>
                    <a:pt x="347" y="93"/>
                    <a:pt x="340" y="97"/>
                    <a:pt x="331" y="97"/>
                  </a:cubicBezTo>
                  <a:cubicBezTo>
                    <a:pt x="319" y="97"/>
                    <a:pt x="311" y="88"/>
                    <a:pt x="310" y="72"/>
                  </a:cubicBezTo>
                  <a:cubicBezTo>
                    <a:pt x="364" y="72"/>
                    <a:pt x="364" y="72"/>
                    <a:pt x="364" y="72"/>
                  </a:cubicBezTo>
                  <a:cubicBezTo>
                    <a:pt x="364" y="68"/>
                    <a:pt x="364" y="68"/>
                    <a:pt x="364" y="68"/>
                  </a:cubicBezTo>
                  <a:cubicBezTo>
                    <a:pt x="365" y="48"/>
                    <a:pt x="353" y="30"/>
                    <a:pt x="331" y="30"/>
                  </a:cubicBezTo>
                  <a:moveTo>
                    <a:pt x="273" y="33"/>
                  </a:moveTo>
                  <a:cubicBezTo>
                    <a:pt x="252" y="92"/>
                    <a:pt x="252" y="92"/>
                    <a:pt x="252" y="92"/>
                  </a:cubicBezTo>
                  <a:cubicBezTo>
                    <a:pt x="232" y="33"/>
                    <a:pt x="232" y="33"/>
                    <a:pt x="232" y="33"/>
                  </a:cubicBezTo>
                  <a:cubicBezTo>
                    <a:pt x="215" y="33"/>
                    <a:pt x="215" y="33"/>
                    <a:pt x="215" y="33"/>
                  </a:cubicBezTo>
                  <a:cubicBezTo>
                    <a:pt x="244" y="108"/>
                    <a:pt x="244" y="108"/>
                    <a:pt x="244" y="108"/>
                  </a:cubicBezTo>
                  <a:cubicBezTo>
                    <a:pt x="260" y="108"/>
                    <a:pt x="260" y="108"/>
                    <a:pt x="260" y="108"/>
                  </a:cubicBezTo>
                  <a:cubicBezTo>
                    <a:pt x="289" y="33"/>
                    <a:pt x="289" y="33"/>
                    <a:pt x="289" y="33"/>
                  </a:cubicBezTo>
                  <a:lnTo>
                    <a:pt x="273" y="33"/>
                  </a:lnTo>
                  <a:close/>
                  <a:moveTo>
                    <a:pt x="202" y="33"/>
                  </a:moveTo>
                  <a:cubicBezTo>
                    <a:pt x="186" y="33"/>
                    <a:pt x="186" y="33"/>
                    <a:pt x="186" y="33"/>
                  </a:cubicBezTo>
                  <a:cubicBezTo>
                    <a:pt x="186" y="108"/>
                    <a:pt x="186" y="108"/>
                    <a:pt x="186" y="108"/>
                  </a:cubicBezTo>
                  <a:cubicBezTo>
                    <a:pt x="202" y="108"/>
                    <a:pt x="202" y="108"/>
                    <a:pt x="202" y="108"/>
                  </a:cubicBezTo>
                  <a:lnTo>
                    <a:pt x="202" y="33"/>
                  </a:lnTo>
                  <a:close/>
                  <a:moveTo>
                    <a:pt x="204" y="10"/>
                  </a:moveTo>
                  <a:cubicBezTo>
                    <a:pt x="204" y="4"/>
                    <a:pt x="200" y="0"/>
                    <a:pt x="194" y="0"/>
                  </a:cubicBezTo>
                  <a:cubicBezTo>
                    <a:pt x="188" y="0"/>
                    <a:pt x="184" y="4"/>
                    <a:pt x="184" y="10"/>
                  </a:cubicBezTo>
                  <a:cubicBezTo>
                    <a:pt x="184" y="15"/>
                    <a:pt x="188" y="20"/>
                    <a:pt x="194" y="20"/>
                  </a:cubicBezTo>
                  <a:cubicBezTo>
                    <a:pt x="200" y="20"/>
                    <a:pt x="204" y="15"/>
                    <a:pt x="204" y="10"/>
                  </a:cubicBezTo>
                  <a:moveTo>
                    <a:pt x="139" y="30"/>
                  </a:moveTo>
                  <a:cubicBezTo>
                    <a:pt x="129" y="30"/>
                    <a:pt x="120" y="36"/>
                    <a:pt x="116" y="42"/>
                  </a:cubicBezTo>
                  <a:cubicBezTo>
                    <a:pt x="115" y="42"/>
                    <a:pt x="115" y="42"/>
                    <a:pt x="115" y="42"/>
                  </a:cubicBezTo>
                  <a:cubicBezTo>
                    <a:pt x="114" y="33"/>
                    <a:pt x="114" y="33"/>
                    <a:pt x="114" y="33"/>
                  </a:cubicBezTo>
                  <a:cubicBezTo>
                    <a:pt x="100" y="33"/>
                    <a:pt x="100" y="33"/>
                    <a:pt x="100" y="33"/>
                  </a:cubicBezTo>
                  <a:cubicBezTo>
                    <a:pt x="100" y="108"/>
                    <a:pt x="100" y="108"/>
                    <a:pt x="100" y="108"/>
                  </a:cubicBezTo>
                  <a:cubicBezTo>
                    <a:pt x="115" y="108"/>
                    <a:pt x="115" y="108"/>
                    <a:pt x="115" y="108"/>
                  </a:cubicBezTo>
                  <a:cubicBezTo>
                    <a:pt x="115" y="68"/>
                    <a:pt x="115" y="68"/>
                    <a:pt x="115" y="68"/>
                  </a:cubicBezTo>
                  <a:cubicBezTo>
                    <a:pt x="115" y="60"/>
                    <a:pt x="117" y="54"/>
                    <a:pt x="120" y="51"/>
                  </a:cubicBezTo>
                  <a:cubicBezTo>
                    <a:pt x="124" y="47"/>
                    <a:pt x="130" y="44"/>
                    <a:pt x="136" y="44"/>
                  </a:cubicBezTo>
                  <a:cubicBezTo>
                    <a:pt x="146" y="44"/>
                    <a:pt x="151" y="49"/>
                    <a:pt x="151" y="63"/>
                  </a:cubicBezTo>
                  <a:cubicBezTo>
                    <a:pt x="151" y="108"/>
                    <a:pt x="151" y="108"/>
                    <a:pt x="151" y="108"/>
                  </a:cubicBezTo>
                  <a:cubicBezTo>
                    <a:pt x="166" y="108"/>
                    <a:pt x="166" y="108"/>
                    <a:pt x="166" y="108"/>
                  </a:cubicBezTo>
                  <a:cubicBezTo>
                    <a:pt x="166" y="58"/>
                    <a:pt x="166" y="58"/>
                    <a:pt x="166" y="58"/>
                  </a:cubicBezTo>
                  <a:cubicBezTo>
                    <a:pt x="166" y="37"/>
                    <a:pt x="154" y="30"/>
                    <a:pt x="139" y="30"/>
                  </a:cubicBezTo>
                  <a:moveTo>
                    <a:pt x="16" y="69"/>
                  </a:moveTo>
                  <a:cubicBezTo>
                    <a:pt x="16" y="9"/>
                    <a:pt x="16" y="9"/>
                    <a:pt x="16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96"/>
                    <a:pt x="12" y="111"/>
                    <a:pt x="39" y="111"/>
                  </a:cubicBezTo>
                  <a:cubicBezTo>
                    <a:pt x="66" y="111"/>
                    <a:pt x="79" y="96"/>
                    <a:pt x="79" y="69"/>
                  </a:cubicBezTo>
                  <a:cubicBezTo>
                    <a:pt x="79" y="9"/>
                    <a:pt x="79" y="9"/>
                    <a:pt x="79" y="9"/>
                  </a:cubicBezTo>
                  <a:cubicBezTo>
                    <a:pt x="62" y="9"/>
                    <a:pt x="62" y="9"/>
                    <a:pt x="62" y="9"/>
                  </a:cubicBezTo>
                  <a:cubicBezTo>
                    <a:pt x="62" y="69"/>
                    <a:pt x="62" y="69"/>
                    <a:pt x="62" y="69"/>
                  </a:cubicBezTo>
                  <a:cubicBezTo>
                    <a:pt x="62" y="87"/>
                    <a:pt x="56" y="97"/>
                    <a:pt x="39" y="97"/>
                  </a:cubicBezTo>
                  <a:cubicBezTo>
                    <a:pt x="22" y="97"/>
                    <a:pt x="16" y="87"/>
                    <a:pt x="16" y="69"/>
                  </a:cubicBezTo>
                </a:path>
              </a:pathLst>
            </a:custGeom>
            <a:solidFill>
              <a:srgbClr val="8EA3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6"/>
            <p:cNvSpPr>
              <a:spLocks noEditPoints="1"/>
            </p:cNvSpPr>
            <p:nvPr userDrawn="1"/>
          </p:nvSpPr>
          <p:spPr bwMode="auto">
            <a:xfrm>
              <a:off x="1731" y="1820"/>
              <a:ext cx="1449" cy="120"/>
            </a:xfrm>
            <a:custGeom>
              <a:avLst/>
              <a:gdLst>
                <a:gd name="T0" fmla="*/ 1353 w 1353"/>
                <a:gd name="T1" fmla="*/ 87 h 111"/>
                <a:gd name="T2" fmla="*/ 1344 w 1353"/>
                <a:gd name="T3" fmla="*/ 54 h 111"/>
                <a:gd name="T4" fmla="*/ 1322 w 1353"/>
                <a:gd name="T5" fmla="*/ 76 h 111"/>
                <a:gd name="T6" fmla="*/ 1249 w 1353"/>
                <a:gd name="T7" fmla="*/ 44 h 111"/>
                <a:gd name="T8" fmla="*/ 1250 w 1353"/>
                <a:gd name="T9" fmla="*/ 31 h 111"/>
                <a:gd name="T10" fmla="*/ 1269 w 1353"/>
                <a:gd name="T11" fmla="*/ 84 h 111"/>
                <a:gd name="T12" fmla="*/ 1283 w 1353"/>
                <a:gd name="T13" fmla="*/ 69 h 111"/>
                <a:gd name="T14" fmla="*/ 1169 w 1353"/>
                <a:gd name="T15" fmla="*/ 97 h 111"/>
                <a:gd name="T16" fmla="*/ 1202 w 1353"/>
                <a:gd name="T17" fmla="*/ 55 h 111"/>
                <a:gd name="T18" fmla="*/ 1202 w 1353"/>
                <a:gd name="T19" fmla="*/ 87 h 111"/>
                <a:gd name="T20" fmla="*/ 1064 w 1353"/>
                <a:gd name="T21" fmla="*/ 33 h 111"/>
                <a:gd name="T22" fmla="*/ 1066 w 1353"/>
                <a:gd name="T23" fmla="*/ 69 h 111"/>
                <a:gd name="T24" fmla="*/ 1101 w 1353"/>
                <a:gd name="T25" fmla="*/ 109 h 111"/>
                <a:gd name="T26" fmla="*/ 1000 w 1353"/>
                <a:gd name="T27" fmla="*/ 44 h 111"/>
                <a:gd name="T28" fmla="*/ 1001 w 1353"/>
                <a:gd name="T29" fmla="*/ 31 h 111"/>
                <a:gd name="T30" fmla="*/ 1020 w 1353"/>
                <a:gd name="T31" fmla="*/ 84 h 111"/>
                <a:gd name="T32" fmla="*/ 1034 w 1353"/>
                <a:gd name="T33" fmla="*/ 69 h 111"/>
                <a:gd name="T34" fmla="*/ 934 w 1353"/>
                <a:gd name="T35" fmla="*/ 109 h 111"/>
                <a:gd name="T36" fmla="*/ 941 w 1353"/>
                <a:gd name="T37" fmla="*/ 0 h 111"/>
                <a:gd name="T38" fmla="*/ 918 w 1353"/>
                <a:gd name="T39" fmla="*/ 87 h 111"/>
                <a:gd name="T40" fmla="*/ 885 w 1353"/>
                <a:gd name="T41" fmla="*/ 44 h 111"/>
                <a:gd name="T42" fmla="*/ 848 w 1353"/>
                <a:gd name="T43" fmla="*/ 71 h 111"/>
                <a:gd name="T44" fmla="*/ 836 w 1353"/>
                <a:gd name="T45" fmla="*/ 29 h 111"/>
                <a:gd name="T46" fmla="*/ 821 w 1353"/>
                <a:gd name="T47" fmla="*/ 83 h 111"/>
                <a:gd name="T48" fmla="*/ 802 w 1353"/>
                <a:gd name="T49" fmla="*/ 111 h 111"/>
                <a:gd name="T50" fmla="*/ 801 w 1353"/>
                <a:gd name="T51" fmla="*/ 23 h 111"/>
                <a:gd name="T52" fmla="*/ 667 w 1353"/>
                <a:gd name="T53" fmla="*/ 43 h 111"/>
                <a:gd name="T54" fmla="*/ 667 w 1353"/>
                <a:gd name="T55" fmla="*/ 109 h 111"/>
                <a:gd name="T56" fmla="*/ 702 w 1353"/>
                <a:gd name="T57" fmla="*/ 64 h 111"/>
                <a:gd name="T58" fmla="*/ 690 w 1353"/>
                <a:gd name="T59" fmla="*/ 31 h 111"/>
                <a:gd name="T60" fmla="*/ 634 w 1353"/>
                <a:gd name="T61" fmla="*/ 46 h 111"/>
                <a:gd name="T62" fmla="*/ 599 w 1353"/>
                <a:gd name="T63" fmla="*/ 15 h 111"/>
                <a:gd name="T64" fmla="*/ 598 w 1353"/>
                <a:gd name="T65" fmla="*/ 46 h 111"/>
                <a:gd name="T66" fmla="*/ 637 w 1353"/>
                <a:gd name="T67" fmla="*/ 95 h 111"/>
                <a:gd name="T68" fmla="*/ 560 w 1353"/>
                <a:gd name="T69" fmla="*/ 4 h 111"/>
                <a:gd name="T70" fmla="*/ 490 w 1353"/>
                <a:gd name="T71" fmla="*/ 88 h 111"/>
                <a:gd name="T72" fmla="*/ 503 w 1353"/>
                <a:gd name="T73" fmla="*/ 99 h 111"/>
                <a:gd name="T74" fmla="*/ 478 w 1353"/>
                <a:gd name="T75" fmla="*/ 51 h 111"/>
                <a:gd name="T76" fmla="*/ 503 w 1353"/>
                <a:gd name="T77" fmla="*/ 66 h 111"/>
                <a:gd name="T78" fmla="*/ 526 w 1353"/>
                <a:gd name="T79" fmla="*/ 98 h 111"/>
                <a:gd name="T80" fmla="*/ 538 w 1353"/>
                <a:gd name="T81" fmla="*/ 98 h 111"/>
                <a:gd name="T82" fmla="*/ 430 w 1353"/>
                <a:gd name="T83" fmla="*/ 44 h 111"/>
                <a:gd name="T84" fmla="*/ 462 w 1353"/>
                <a:gd name="T85" fmla="*/ 90 h 111"/>
                <a:gd name="T86" fmla="*/ 464 w 1353"/>
                <a:gd name="T87" fmla="*/ 73 h 111"/>
                <a:gd name="T88" fmla="*/ 360 w 1353"/>
                <a:gd name="T89" fmla="*/ 54 h 111"/>
                <a:gd name="T90" fmla="*/ 296 w 1353"/>
                <a:gd name="T91" fmla="*/ 109 h 111"/>
                <a:gd name="T92" fmla="*/ 360 w 1353"/>
                <a:gd name="T93" fmla="*/ 109 h 111"/>
                <a:gd name="T94" fmla="*/ 203 w 1353"/>
                <a:gd name="T95" fmla="*/ 97 h 111"/>
                <a:gd name="T96" fmla="*/ 226 w 1353"/>
                <a:gd name="T97" fmla="*/ 75 h 111"/>
                <a:gd name="T98" fmla="*/ 224 w 1353"/>
                <a:gd name="T99" fmla="*/ 42 h 111"/>
                <a:gd name="T100" fmla="*/ 225 w 1353"/>
                <a:gd name="T101" fmla="*/ 99 h 111"/>
                <a:gd name="T102" fmla="*/ 241 w 1353"/>
                <a:gd name="T103" fmla="*/ 2 h 111"/>
                <a:gd name="T104" fmla="*/ 100 w 1353"/>
                <a:gd name="T105" fmla="*/ 43 h 111"/>
                <a:gd name="T106" fmla="*/ 101 w 1353"/>
                <a:gd name="T107" fmla="*/ 109 h 111"/>
                <a:gd name="T108" fmla="*/ 136 w 1353"/>
                <a:gd name="T109" fmla="*/ 64 h 111"/>
                <a:gd name="T110" fmla="*/ 124 w 1353"/>
                <a:gd name="T111" fmla="*/ 31 h 111"/>
                <a:gd name="T112" fmla="*/ 48 w 1353"/>
                <a:gd name="T113" fmla="*/ 74 h 111"/>
                <a:gd name="T114" fmla="*/ 63 w 1353"/>
                <a:gd name="T115" fmla="*/ 61 h 111"/>
                <a:gd name="T116" fmla="*/ 33 w 1353"/>
                <a:gd name="T117" fmla="*/ 44 h 111"/>
                <a:gd name="T118" fmla="*/ 25 w 1353"/>
                <a:gd name="T119" fmla="*/ 111 h 111"/>
                <a:gd name="T120" fmla="*/ 72 w 1353"/>
                <a:gd name="T121" fmla="*/ 109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53" h="111">
                  <a:moveTo>
                    <a:pt x="1302" y="86"/>
                  </a:moveTo>
                  <a:cubicBezTo>
                    <a:pt x="1294" y="95"/>
                    <a:pt x="1294" y="95"/>
                    <a:pt x="1294" y="95"/>
                  </a:cubicBezTo>
                  <a:cubicBezTo>
                    <a:pt x="1299" y="103"/>
                    <a:pt x="1308" y="111"/>
                    <a:pt x="1324" y="111"/>
                  </a:cubicBezTo>
                  <a:cubicBezTo>
                    <a:pt x="1341" y="111"/>
                    <a:pt x="1353" y="101"/>
                    <a:pt x="1353" y="87"/>
                  </a:cubicBezTo>
                  <a:cubicBezTo>
                    <a:pt x="1353" y="72"/>
                    <a:pt x="1342" y="67"/>
                    <a:pt x="1328" y="64"/>
                  </a:cubicBezTo>
                  <a:cubicBezTo>
                    <a:pt x="1319" y="61"/>
                    <a:pt x="1311" y="59"/>
                    <a:pt x="1311" y="52"/>
                  </a:cubicBezTo>
                  <a:cubicBezTo>
                    <a:pt x="1311" y="47"/>
                    <a:pt x="1316" y="44"/>
                    <a:pt x="1323" y="44"/>
                  </a:cubicBezTo>
                  <a:cubicBezTo>
                    <a:pt x="1332" y="44"/>
                    <a:pt x="1340" y="49"/>
                    <a:pt x="1344" y="54"/>
                  </a:cubicBezTo>
                  <a:cubicBezTo>
                    <a:pt x="1352" y="44"/>
                    <a:pt x="1352" y="44"/>
                    <a:pt x="1352" y="44"/>
                  </a:cubicBezTo>
                  <a:cubicBezTo>
                    <a:pt x="1346" y="36"/>
                    <a:pt x="1336" y="31"/>
                    <a:pt x="1324" y="31"/>
                  </a:cubicBezTo>
                  <a:cubicBezTo>
                    <a:pt x="1308" y="31"/>
                    <a:pt x="1296" y="40"/>
                    <a:pt x="1296" y="53"/>
                  </a:cubicBezTo>
                  <a:cubicBezTo>
                    <a:pt x="1296" y="67"/>
                    <a:pt x="1308" y="73"/>
                    <a:pt x="1322" y="76"/>
                  </a:cubicBezTo>
                  <a:cubicBezTo>
                    <a:pt x="1333" y="79"/>
                    <a:pt x="1338" y="82"/>
                    <a:pt x="1338" y="88"/>
                  </a:cubicBezTo>
                  <a:cubicBezTo>
                    <a:pt x="1338" y="94"/>
                    <a:pt x="1333" y="98"/>
                    <a:pt x="1324" y="98"/>
                  </a:cubicBezTo>
                  <a:cubicBezTo>
                    <a:pt x="1314" y="98"/>
                    <a:pt x="1306" y="92"/>
                    <a:pt x="1302" y="86"/>
                  </a:cubicBezTo>
                  <a:moveTo>
                    <a:pt x="1249" y="44"/>
                  </a:moveTo>
                  <a:cubicBezTo>
                    <a:pt x="1260" y="44"/>
                    <a:pt x="1266" y="51"/>
                    <a:pt x="1267" y="62"/>
                  </a:cubicBezTo>
                  <a:cubicBezTo>
                    <a:pt x="1229" y="62"/>
                    <a:pt x="1229" y="62"/>
                    <a:pt x="1229" y="62"/>
                  </a:cubicBezTo>
                  <a:cubicBezTo>
                    <a:pt x="1231" y="51"/>
                    <a:pt x="1239" y="44"/>
                    <a:pt x="1249" y="44"/>
                  </a:cubicBezTo>
                  <a:moveTo>
                    <a:pt x="1250" y="31"/>
                  </a:moveTo>
                  <a:cubicBezTo>
                    <a:pt x="1228" y="31"/>
                    <a:pt x="1213" y="48"/>
                    <a:pt x="1213" y="71"/>
                  </a:cubicBezTo>
                  <a:cubicBezTo>
                    <a:pt x="1213" y="95"/>
                    <a:pt x="1229" y="111"/>
                    <a:pt x="1250" y="111"/>
                  </a:cubicBezTo>
                  <a:cubicBezTo>
                    <a:pt x="1265" y="111"/>
                    <a:pt x="1277" y="101"/>
                    <a:pt x="1281" y="90"/>
                  </a:cubicBezTo>
                  <a:cubicBezTo>
                    <a:pt x="1269" y="84"/>
                    <a:pt x="1269" y="84"/>
                    <a:pt x="1269" y="84"/>
                  </a:cubicBezTo>
                  <a:cubicBezTo>
                    <a:pt x="1265" y="93"/>
                    <a:pt x="1258" y="97"/>
                    <a:pt x="1250" y="97"/>
                  </a:cubicBezTo>
                  <a:cubicBezTo>
                    <a:pt x="1238" y="97"/>
                    <a:pt x="1229" y="89"/>
                    <a:pt x="1228" y="73"/>
                  </a:cubicBezTo>
                  <a:cubicBezTo>
                    <a:pt x="1283" y="73"/>
                    <a:pt x="1283" y="73"/>
                    <a:pt x="1283" y="73"/>
                  </a:cubicBezTo>
                  <a:cubicBezTo>
                    <a:pt x="1283" y="69"/>
                    <a:pt x="1283" y="69"/>
                    <a:pt x="1283" y="69"/>
                  </a:cubicBezTo>
                  <a:cubicBezTo>
                    <a:pt x="1283" y="48"/>
                    <a:pt x="1271" y="31"/>
                    <a:pt x="1250" y="31"/>
                  </a:cubicBezTo>
                  <a:moveTo>
                    <a:pt x="1202" y="87"/>
                  </a:moveTo>
                  <a:cubicBezTo>
                    <a:pt x="1188" y="81"/>
                    <a:pt x="1188" y="81"/>
                    <a:pt x="1188" y="81"/>
                  </a:cubicBezTo>
                  <a:cubicBezTo>
                    <a:pt x="1186" y="92"/>
                    <a:pt x="1177" y="97"/>
                    <a:pt x="1169" y="97"/>
                  </a:cubicBezTo>
                  <a:cubicBezTo>
                    <a:pt x="1156" y="97"/>
                    <a:pt x="1147" y="88"/>
                    <a:pt x="1147" y="71"/>
                  </a:cubicBezTo>
                  <a:cubicBezTo>
                    <a:pt x="1147" y="55"/>
                    <a:pt x="1155" y="44"/>
                    <a:pt x="1169" y="44"/>
                  </a:cubicBezTo>
                  <a:cubicBezTo>
                    <a:pt x="1177" y="44"/>
                    <a:pt x="1186" y="50"/>
                    <a:pt x="1188" y="60"/>
                  </a:cubicBezTo>
                  <a:cubicBezTo>
                    <a:pt x="1202" y="55"/>
                    <a:pt x="1202" y="55"/>
                    <a:pt x="1202" y="55"/>
                  </a:cubicBezTo>
                  <a:cubicBezTo>
                    <a:pt x="1199" y="40"/>
                    <a:pt x="1185" y="31"/>
                    <a:pt x="1169" y="31"/>
                  </a:cubicBezTo>
                  <a:cubicBezTo>
                    <a:pt x="1146" y="31"/>
                    <a:pt x="1132" y="47"/>
                    <a:pt x="1132" y="71"/>
                  </a:cubicBezTo>
                  <a:cubicBezTo>
                    <a:pt x="1132" y="95"/>
                    <a:pt x="1147" y="111"/>
                    <a:pt x="1169" y="111"/>
                  </a:cubicBezTo>
                  <a:cubicBezTo>
                    <a:pt x="1185" y="111"/>
                    <a:pt x="1199" y="101"/>
                    <a:pt x="1202" y="87"/>
                  </a:cubicBezTo>
                  <a:moveTo>
                    <a:pt x="1089" y="31"/>
                  </a:moveTo>
                  <a:cubicBezTo>
                    <a:pt x="1079" y="31"/>
                    <a:pt x="1071" y="36"/>
                    <a:pt x="1066" y="43"/>
                  </a:cubicBezTo>
                  <a:cubicBezTo>
                    <a:pt x="1065" y="43"/>
                    <a:pt x="1065" y="43"/>
                    <a:pt x="1065" y="43"/>
                  </a:cubicBezTo>
                  <a:cubicBezTo>
                    <a:pt x="1064" y="33"/>
                    <a:pt x="1064" y="33"/>
                    <a:pt x="1064" y="33"/>
                  </a:cubicBezTo>
                  <a:cubicBezTo>
                    <a:pt x="1050" y="33"/>
                    <a:pt x="1050" y="33"/>
                    <a:pt x="1050" y="33"/>
                  </a:cubicBezTo>
                  <a:cubicBezTo>
                    <a:pt x="1050" y="109"/>
                    <a:pt x="1050" y="109"/>
                    <a:pt x="1050" y="109"/>
                  </a:cubicBezTo>
                  <a:cubicBezTo>
                    <a:pt x="1066" y="109"/>
                    <a:pt x="1066" y="109"/>
                    <a:pt x="1066" y="109"/>
                  </a:cubicBezTo>
                  <a:cubicBezTo>
                    <a:pt x="1066" y="69"/>
                    <a:pt x="1066" y="69"/>
                    <a:pt x="1066" y="69"/>
                  </a:cubicBezTo>
                  <a:cubicBezTo>
                    <a:pt x="1066" y="60"/>
                    <a:pt x="1067" y="55"/>
                    <a:pt x="1070" y="52"/>
                  </a:cubicBezTo>
                  <a:cubicBezTo>
                    <a:pt x="1074" y="47"/>
                    <a:pt x="1080" y="45"/>
                    <a:pt x="1086" y="45"/>
                  </a:cubicBezTo>
                  <a:cubicBezTo>
                    <a:pt x="1096" y="45"/>
                    <a:pt x="1101" y="50"/>
                    <a:pt x="1101" y="64"/>
                  </a:cubicBezTo>
                  <a:cubicBezTo>
                    <a:pt x="1101" y="109"/>
                    <a:pt x="1101" y="109"/>
                    <a:pt x="1101" y="109"/>
                  </a:cubicBezTo>
                  <a:cubicBezTo>
                    <a:pt x="1116" y="109"/>
                    <a:pt x="1116" y="109"/>
                    <a:pt x="1116" y="109"/>
                  </a:cubicBezTo>
                  <a:cubicBezTo>
                    <a:pt x="1116" y="59"/>
                    <a:pt x="1116" y="59"/>
                    <a:pt x="1116" y="59"/>
                  </a:cubicBezTo>
                  <a:cubicBezTo>
                    <a:pt x="1116" y="38"/>
                    <a:pt x="1104" y="31"/>
                    <a:pt x="1089" y="31"/>
                  </a:cubicBezTo>
                  <a:moveTo>
                    <a:pt x="1000" y="44"/>
                  </a:moveTo>
                  <a:cubicBezTo>
                    <a:pt x="1011" y="44"/>
                    <a:pt x="1018" y="51"/>
                    <a:pt x="1019" y="62"/>
                  </a:cubicBezTo>
                  <a:cubicBezTo>
                    <a:pt x="981" y="62"/>
                    <a:pt x="981" y="62"/>
                    <a:pt x="981" y="62"/>
                  </a:cubicBezTo>
                  <a:cubicBezTo>
                    <a:pt x="983" y="51"/>
                    <a:pt x="990" y="44"/>
                    <a:pt x="1000" y="44"/>
                  </a:cubicBezTo>
                  <a:moveTo>
                    <a:pt x="1001" y="31"/>
                  </a:moveTo>
                  <a:cubicBezTo>
                    <a:pt x="979" y="31"/>
                    <a:pt x="965" y="48"/>
                    <a:pt x="965" y="71"/>
                  </a:cubicBezTo>
                  <a:cubicBezTo>
                    <a:pt x="965" y="95"/>
                    <a:pt x="980" y="111"/>
                    <a:pt x="1001" y="111"/>
                  </a:cubicBezTo>
                  <a:cubicBezTo>
                    <a:pt x="1017" y="111"/>
                    <a:pt x="1029" y="101"/>
                    <a:pt x="1032" y="90"/>
                  </a:cubicBezTo>
                  <a:cubicBezTo>
                    <a:pt x="1020" y="84"/>
                    <a:pt x="1020" y="84"/>
                    <a:pt x="1020" y="84"/>
                  </a:cubicBezTo>
                  <a:cubicBezTo>
                    <a:pt x="1017" y="93"/>
                    <a:pt x="1010" y="97"/>
                    <a:pt x="1001" y="97"/>
                  </a:cubicBezTo>
                  <a:cubicBezTo>
                    <a:pt x="990" y="97"/>
                    <a:pt x="981" y="89"/>
                    <a:pt x="980" y="73"/>
                  </a:cubicBezTo>
                  <a:cubicBezTo>
                    <a:pt x="1034" y="73"/>
                    <a:pt x="1034" y="73"/>
                    <a:pt x="1034" y="73"/>
                  </a:cubicBezTo>
                  <a:cubicBezTo>
                    <a:pt x="1034" y="69"/>
                    <a:pt x="1034" y="69"/>
                    <a:pt x="1034" y="69"/>
                  </a:cubicBezTo>
                  <a:cubicBezTo>
                    <a:pt x="1035" y="48"/>
                    <a:pt x="1023" y="31"/>
                    <a:pt x="1001" y="31"/>
                  </a:cubicBezTo>
                  <a:moveTo>
                    <a:pt x="949" y="33"/>
                  </a:moveTo>
                  <a:cubicBezTo>
                    <a:pt x="934" y="33"/>
                    <a:pt x="934" y="33"/>
                    <a:pt x="934" y="33"/>
                  </a:cubicBezTo>
                  <a:cubicBezTo>
                    <a:pt x="934" y="109"/>
                    <a:pt x="934" y="109"/>
                    <a:pt x="934" y="109"/>
                  </a:cubicBezTo>
                  <a:cubicBezTo>
                    <a:pt x="949" y="109"/>
                    <a:pt x="949" y="109"/>
                    <a:pt x="949" y="109"/>
                  </a:cubicBezTo>
                  <a:lnTo>
                    <a:pt x="949" y="33"/>
                  </a:lnTo>
                  <a:close/>
                  <a:moveTo>
                    <a:pt x="951" y="10"/>
                  </a:moveTo>
                  <a:cubicBezTo>
                    <a:pt x="951" y="5"/>
                    <a:pt x="947" y="0"/>
                    <a:pt x="941" y="0"/>
                  </a:cubicBezTo>
                  <a:cubicBezTo>
                    <a:pt x="936" y="0"/>
                    <a:pt x="931" y="5"/>
                    <a:pt x="931" y="10"/>
                  </a:cubicBezTo>
                  <a:cubicBezTo>
                    <a:pt x="931" y="16"/>
                    <a:pt x="936" y="20"/>
                    <a:pt x="941" y="20"/>
                  </a:cubicBezTo>
                  <a:cubicBezTo>
                    <a:pt x="947" y="20"/>
                    <a:pt x="951" y="16"/>
                    <a:pt x="951" y="10"/>
                  </a:cubicBezTo>
                  <a:moveTo>
                    <a:pt x="918" y="87"/>
                  </a:moveTo>
                  <a:cubicBezTo>
                    <a:pt x="904" y="81"/>
                    <a:pt x="904" y="81"/>
                    <a:pt x="904" y="81"/>
                  </a:cubicBezTo>
                  <a:cubicBezTo>
                    <a:pt x="902" y="92"/>
                    <a:pt x="893" y="97"/>
                    <a:pt x="885" y="97"/>
                  </a:cubicBezTo>
                  <a:cubicBezTo>
                    <a:pt x="872" y="97"/>
                    <a:pt x="863" y="88"/>
                    <a:pt x="863" y="71"/>
                  </a:cubicBezTo>
                  <a:cubicBezTo>
                    <a:pt x="863" y="55"/>
                    <a:pt x="871" y="44"/>
                    <a:pt x="885" y="44"/>
                  </a:cubicBezTo>
                  <a:cubicBezTo>
                    <a:pt x="893" y="44"/>
                    <a:pt x="902" y="50"/>
                    <a:pt x="904" y="60"/>
                  </a:cubicBezTo>
                  <a:cubicBezTo>
                    <a:pt x="918" y="55"/>
                    <a:pt x="918" y="55"/>
                    <a:pt x="918" y="55"/>
                  </a:cubicBezTo>
                  <a:cubicBezTo>
                    <a:pt x="915" y="40"/>
                    <a:pt x="901" y="31"/>
                    <a:pt x="885" y="31"/>
                  </a:cubicBezTo>
                  <a:cubicBezTo>
                    <a:pt x="862" y="31"/>
                    <a:pt x="848" y="47"/>
                    <a:pt x="848" y="71"/>
                  </a:cubicBezTo>
                  <a:cubicBezTo>
                    <a:pt x="848" y="95"/>
                    <a:pt x="863" y="111"/>
                    <a:pt x="885" y="111"/>
                  </a:cubicBezTo>
                  <a:cubicBezTo>
                    <a:pt x="901" y="111"/>
                    <a:pt x="915" y="101"/>
                    <a:pt x="918" y="87"/>
                  </a:cubicBezTo>
                  <a:moveTo>
                    <a:pt x="822" y="36"/>
                  </a:moveTo>
                  <a:cubicBezTo>
                    <a:pt x="836" y="29"/>
                    <a:pt x="836" y="29"/>
                    <a:pt x="836" y="29"/>
                  </a:cubicBezTo>
                  <a:cubicBezTo>
                    <a:pt x="831" y="17"/>
                    <a:pt x="819" y="8"/>
                    <a:pt x="802" y="8"/>
                  </a:cubicBezTo>
                  <a:cubicBezTo>
                    <a:pt x="783" y="8"/>
                    <a:pt x="769" y="20"/>
                    <a:pt x="769" y="35"/>
                  </a:cubicBezTo>
                  <a:cubicBezTo>
                    <a:pt x="769" y="50"/>
                    <a:pt x="778" y="58"/>
                    <a:pt x="798" y="65"/>
                  </a:cubicBezTo>
                  <a:cubicBezTo>
                    <a:pt x="814" y="70"/>
                    <a:pt x="821" y="74"/>
                    <a:pt x="821" y="83"/>
                  </a:cubicBezTo>
                  <a:cubicBezTo>
                    <a:pt x="821" y="92"/>
                    <a:pt x="813" y="97"/>
                    <a:pt x="803" y="97"/>
                  </a:cubicBezTo>
                  <a:cubicBezTo>
                    <a:pt x="791" y="97"/>
                    <a:pt x="783" y="91"/>
                    <a:pt x="779" y="80"/>
                  </a:cubicBezTo>
                  <a:cubicBezTo>
                    <a:pt x="765" y="89"/>
                    <a:pt x="765" y="89"/>
                    <a:pt x="765" y="89"/>
                  </a:cubicBezTo>
                  <a:cubicBezTo>
                    <a:pt x="772" y="103"/>
                    <a:pt x="785" y="111"/>
                    <a:pt x="802" y="111"/>
                  </a:cubicBezTo>
                  <a:cubicBezTo>
                    <a:pt x="822" y="111"/>
                    <a:pt x="837" y="99"/>
                    <a:pt x="837" y="81"/>
                  </a:cubicBezTo>
                  <a:cubicBezTo>
                    <a:pt x="837" y="66"/>
                    <a:pt x="826" y="58"/>
                    <a:pt x="806" y="51"/>
                  </a:cubicBezTo>
                  <a:cubicBezTo>
                    <a:pt x="794" y="47"/>
                    <a:pt x="786" y="44"/>
                    <a:pt x="786" y="35"/>
                  </a:cubicBezTo>
                  <a:cubicBezTo>
                    <a:pt x="786" y="28"/>
                    <a:pt x="791" y="23"/>
                    <a:pt x="801" y="23"/>
                  </a:cubicBezTo>
                  <a:cubicBezTo>
                    <a:pt x="811" y="23"/>
                    <a:pt x="819" y="28"/>
                    <a:pt x="822" y="36"/>
                  </a:cubicBezTo>
                  <a:moveTo>
                    <a:pt x="690" y="31"/>
                  </a:moveTo>
                  <a:cubicBezTo>
                    <a:pt x="680" y="31"/>
                    <a:pt x="671" y="36"/>
                    <a:pt x="667" y="43"/>
                  </a:cubicBezTo>
                  <a:cubicBezTo>
                    <a:pt x="667" y="43"/>
                    <a:pt x="667" y="43"/>
                    <a:pt x="667" y="43"/>
                  </a:cubicBezTo>
                  <a:cubicBezTo>
                    <a:pt x="667" y="2"/>
                    <a:pt x="667" y="2"/>
                    <a:pt x="667" y="2"/>
                  </a:cubicBezTo>
                  <a:cubicBezTo>
                    <a:pt x="651" y="4"/>
                    <a:pt x="651" y="4"/>
                    <a:pt x="651" y="4"/>
                  </a:cubicBezTo>
                  <a:cubicBezTo>
                    <a:pt x="651" y="109"/>
                    <a:pt x="651" y="109"/>
                    <a:pt x="651" y="109"/>
                  </a:cubicBezTo>
                  <a:cubicBezTo>
                    <a:pt x="667" y="109"/>
                    <a:pt x="667" y="109"/>
                    <a:pt x="667" y="109"/>
                  </a:cubicBezTo>
                  <a:cubicBezTo>
                    <a:pt x="667" y="69"/>
                    <a:pt x="667" y="69"/>
                    <a:pt x="667" y="69"/>
                  </a:cubicBezTo>
                  <a:cubicBezTo>
                    <a:pt x="667" y="60"/>
                    <a:pt x="668" y="55"/>
                    <a:pt x="671" y="52"/>
                  </a:cubicBezTo>
                  <a:cubicBezTo>
                    <a:pt x="675" y="47"/>
                    <a:pt x="681" y="45"/>
                    <a:pt x="687" y="45"/>
                  </a:cubicBezTo>
                  <a:cubicBezTo>
                    <a:pt x="697" y="45"/>
                    <a:pt x="702" y="50"/>
                    <a:pt x="702" y="64"/>
                  </a:cubicBezTo>
                  <a:cubicBezTo>
                    <a:pt x="702" y="109"/>
                    <a:pt x="702" y="109"/>
                    <a:pt x="702" y="109"/>
                  </a:cubicBezTo>
                  <a:cubicBezTo>
                    <a:pt x="717" y="109"/>
                    <a:pt x="717" y="109"/>
                    <a:pt x="717" y="109"/>
                  </a:cubicBezTo>
                  <a:cubicBezTo>
                    <a:pt x="717" y="59"/>
                    <a:pt x="717" y="59"/>
                    <a:pt x="717" y="59"/>
                  </a:cubicBezTo>
                  <a:cubicBezTo>
                    <a:pt x="717" y="38"/>
                    <a:pt x="705" y="31"/>
                    <a:pt x="690" y="31"/>
                  </a:cubicBezTo>
                  <a:moveTo>
                    <a:pt x="628" y="96"/>
                  </a:moveTo>
                  <a:cubicBezTo>
                    <a:pt x="619" y="96"/>
                    <a:pt x="614" y="91"/>
                    <a:pt x="614" y="81"/>
                  </a:cubicBezTo>
                  <a:cubicBezTo>
                    <a:pt x="614" y="46"/>
                    <a:pt x="614" y="46"/>
                    <a:pt x="614" y="46"/>
                  </a:cubicBezTo>
                  <a:cubicBezTo>
                    <a:pt x="634" y="46"/>
                    <a:pt x="634" y="46"/>
                    <a:pt x="634" y="46"/>
                  </a:cubicBezTo>
                  <a:cubicBezTo>
                    <a:pt x="634" y="33"/>
                    <a:pt x="634" y="33"/>
                    <a:pt x="634" y="33"/>
                  </a:cubicBezTo>
                  <a:cubicBezTo>
                    <a:pt x="614" y="33"/>
                    <a:pt x="614" y="33"/>
                    <a:pt x="614" y="33"/>
                  </a:cubicBezTo>
                  <a:cubicBezTo>
                    <a:pt x="614" y="13"/>
                    <a:pt x="614" y="13"/>
                    <a:pt x="614" y="13"/>
                  </a:cubicBezTo>
                  <a:cubicBezTo>
                    <a:pt x="599" y="15"/>
                    <a:pt x="599" y="15"/>
                    <a:pt x="599" y="15"/>
                  </a:cubicBezTo>
                  <a:cubicBezTo>
                    <a:pt x="599" y="33"/>
                    <a:pt x="599" y="33"/>
                    <a:pt x="599" y="33"/>
                  </a:cubicBezTo>
                  <a:cubicBezTo>
                    <a:pt x="589" y="33"/>
                    <a:pt x="589" y="33"/>
                    <a:pt x="589" y="33"/>
                  </a:cubicBezTo>
                  <a:cubicBezTo>
                    <a:pt x="589" y="46"/>
                    <a:pt x="589" y="46"/>
                    <a:pt x="589" y="46"/>
                  </a:cubicBezTo>
                  <a:cubicBezTo>
                    <a:pt x="598" y="46"/>
                    <a:pt x="598" y="46"/>
                    <a:pt x="598" y="46"/>
                  </a:cubicBezTo>
                  <a:cubicBezTo>
                    <a:pt x="598" y="82"/>
                    <a:pt x="598" y="82"/>
                    <a:pt x="598" y="82"/>
                  </a:cubicBezTo>
                  <a:cubicBezTo>
                    <a:pt x="598" y="104"/>
                    <a:pt x="613" y="110"/>
                    <a:pt x="627" y="110"/>
                  </a:cubicBezTo>
                  <a:cubicBezTo>
                    <a:pt x="631" y="110"/>
                    <a:pt x="635" y="110"/>
                    <a:pt x="637" y="109"/>
                  </a:cubicBezTo>
                  <a:cubicBezTo>
                    <a:pt x="637" y="95"/>
                    <a:pt x="637" y="95"/>
                    <a:pt x="637" y="95"/>
                  </a:cubicBezTo>
                  <a:cubicBezTo>
                    <a:pt x="635" y="96"/>
                    <a:pt x="631" y="96"/>
                    <a:pt x="628" y="96"/>
                  </a:cubicBezTo>
                  <a:moveTo>
                    <a:pt x="576" y="109"/>
                  </a:moveTo>
                  <a:cubicBezTo>
                    <a:pt x="576" y="2"/>
                    <a:pt x="576" y="2"/>
                    <a:pt x="576" y="2"/>
                  </a:cubicBezTo>
                  <a:cubicBezTo>
                    <a:pt x="560" y="4"/>
                    <a:pt x="560" y="4"/>
                    <a:pt x="560" y="4"/>
                  </a:cubicBezTo>
                  <a:cubicBezTo>
                    <a:pt x="560" y="109"/>
                    <a:pt x="560" y="109"/>
                    <a:pt x="560" y="109"/>
                  </a:cubicBezTo>
                  <a:lnTo>
                    <a:pt x="576" y="109"/>
                  </a:lnTo>
                  <a:close/>
                  <a:moveTo>
                    <a:pt x="503" y="99"/>
                  </a:moveTo>
                  <a:cubicBezTo>
                    <a:pt x="495" y="99"/>
                    <a:pt x="490" y="95"/>
                    <a:pt x="490" y="88"/>
                  </a:cubicBezTo>
                  <a:cubicBezTo>
                    <a:pt x="490" y="81"/>
                    <a:pt x="495" y="77"/>
                    <a:pt x="507" y="76"/>
                  </a:cubicBezTo>
                  <a:cubicBezTo>
                    <a:pt x="523" y="74"/>
                    <a:pt x="523" y="74"/>
                    <a:pt x="523" y="74"/>
                  </a:cubicBezTo>
                  <a:cubicBezTo>
                    <a:pt x="523" y="79"/>
                    <a:pt x="523" y="79"/>
                    <a:pt x="523" y="79"/>
                  </a:cubicBezTo>
                  <a:cubicBezTo>
                    <a:pt x="523" y="92"/>
                    <a:pt x="512" y="99"/>
                    <a:pt x="503" y="99"/>
                  </a:cubicBezTo>
                  <a:moveTo>
                    <a:pt x="538" y="98"/>
                  </a:moveTo>
                  <a:cubicBezTo>
                    <a:pt x="538" y="61"/>
                    <a:pt x="538" y="61"/>
                    <a:pt x="538" y="61"/>
                  </a:cubicBezTo>
                  <a:cubicBezTo>
                    <a:pt x="538" y="38"/>
                    <a:pt x="525" y="31"/>
                    <a:pt x="509" y="31"/>
                  </a:cubicBezTo>
                  <a:cubicBezTo>
                    <a:pt x="493" y="31"/>
                    <a:pt x="482" y="39"/>
                    <a:pt x="478" y="51"/>
                  </a:cubicBezTo>
                  <a:cubicBezTo>
                    <a:pt x="491" y="56"/>
                    <a:pt x="491" y="56"/>
                    <a:pt x="491" y="56"/>
                  </a:cubicBezTo>
                  <a:cubicBezTo>
                    <a:pt x="493" y="49"/>
                    <a:pt x="498" y="44"/>
                    <a:pt x="508" y="44"/>
                  </a:cubicBezTo>
                  <a:cubicBezTo>
                    <a:pt x="518" y="44"/>
                    <a:pt x="523" y="50"/>
                    <a:pt x="523" y="63"/>
                  </a:cubicBezTo>
                  <a:cubicBezTo>
                    <a:pt x="503" y="66"/>
                    <a:pt x="503" y="66"/>
                    <a:pt x="503" y="66"/>
                  </a:cubicBezTo>
                  <a:cubicBezTo>
                    <a:pt x="485" y="68"/>
                    <a:pt x="475" y="75"/>
                    <a:pt x="475" y="89"/>
                  </a:cubicBezTo>
                  <a:cubicBezTo>
                    <a:pt x="475" y="103"/>
                    <a:pt x="486" y="111"/>
                    <a:pt x="500" y="111"/>
                  </a:cubicBezTo>
                  <a:cubicBezTo>
                    <a:pt x="512" y="111"/>
                    <a:pt x="521" y="105"/>
                    <a:pt x="525" y="98"/>
                  </a:cubicBezTo>
                  <a:cubicBezTo>
                    <a:pt x="526" y="98"/>
                    <a:pt x="526" y="98"/>
                    <a:pt x="526" y="98"/>
                  </a:cubicBezTo>
                  <a:cubicBezTo>
                    <a:pt x="526" y="109"/>
                    <a:pt x="526" y="109"/>
                    <a:pt x="526" y="109"/>
                  </a:cubicBezTo>
                  <a:cubicBezTo>
                    <a:pt x="547" y="109"/>
                    <a:pt x="547" y="109"/>
                    <a:pt x="547" y="109"/>
                  </a:cubicBezTo>
                  <a:cubicBezTo>
                    <a:pt x="547" y="98"/>
                    <a:pt x="547" y="98"/>
                    <a:pt x="547" y="98"/>
                  </a:cubicBezTo>
                  <a:lnTo>
                    <a:pt x="538" y="98"/>
                  </a:lnTo>
                  <a:close/>
                  <a:moveTo>
                    <a:pt x="430" y="44"/>
                  </a:moveTo>
                  <a:cubicBezTo>
                    <a:pt x="441" y="44"/>
                    <a:pt x="447" y="51"/>
                    <a:pt x="448" y="62"/>
                  </a:cubicBezTo>
                  <a:cubicBezTo>
                    <a:pt x="410" y="62"/>
                    <a:pt x="410" y="62"/>
                    <a:pt x="410" y="62"/>
                  </a:cubicBezTo>
                  <a:cubicBezTo>
                    <a:pt x="412" y="51"/>
                    <a:pt x="420" y="44"/>
                    <a:pt x="430" y="44"/>
                  </a:cubicBezTo>
                  <a:moveTo>
                    <a:pt x="431" y="31"/>
                  </a:moveTo>
                  <a:cubicBezTo>
                    <a:pt x="409" y="31"/>
                    <a:pt x="394" y="48"/>
                    <a:pt x="394" y="71"/>
                  </a:cubicBezTo>
                  <a:cubicBezTo>
                    <a:pt x="394" y="95"/>
                    <a:pt x="410" y="111"/>
                    <a:pt x="431" y="111"/>
                  </a:cubicBezTo>
                  <a:cubicBezTo>
                    <a:pt x="446" y="111"/>
                    <a:pt x="458" y="101"/>
                    <a:pt x="462" y="90"/>
                  </a:cubicBezTo>
                  <a:cubicBezTo>
                    <a:pt x="450" y="84"/>
                    <a:pt x="450" y="84"/>
                    <a:pt x="450" y="84"/>
                  </a:cubicBezTo>
                  <a:cubicBezTo>
                    <a:pt x="446" y="93"/>
                    <a:pt x="439" y="97"/>
                    <a:pt x="431" y="97"/>
                  </a:cubicBezTo>
                  <a:cubicBezTo>
                    <a:pt x="419" y="97"/>
                    <a:pt x="410" y="89"/>
                    <a:pt x="409" y="73"/>
                  </a:cubicBezTo>
                  <a:cubicBezTo>
                    <a:pt x="464" y="73"/>
                    <a:pt x="464" y="73"/>
                    <a:pt x="464" y="73"/>
                  </a:cubicBezTo>
                  <a:cubicBezTo>
                    <a:pt x="464" y="69"/>
                    <a:pt x="464" y="69"/>
                    <a:pt x="464" y="69"/>
                  </a:cubicBezTo>
                  <a:cubicBezTo>
                    <a:pt x="464" y="48"/>
                    <a:pt x="452" y="31"/>
                    <a:pt x="431" y="31"/>
                  </a:cubicBezTo>
                  <a:moveTo>
                    <a:pt x="360" y="10"/>
                  </a:moveTo>
                  <a:cubicBezTo>
                    <a:pt x="360" y="54"/>
                    <a:pt x="360" y="54"/>
                    <a:pt x="360" y="54"/>
                  </a:cubicBezTo>
                  <a:cubicBezTo>
                    <a:pt x="313" y="54"/>
                    <a:pt x="313" y="54"/>
                    <a:pt x="313" y="54"/>
                  </a:cubicBezTo>
                  <a:cubicBezTo>
                    <a:pt x="313" y="10"/>
                    <a:pt x="313" y="10"/>
                    <a:pt x="313" y="10"/>
                  </a:cubicBezTo>
                  <a:cubicBezTo>
                    <a:pt x="296" y="10"/>
                    <a:pt x="296" y="10"/>
                    <a:pt x="296" y="10"/>
                  </a:cubicBezTo>
                  <a:cubicBezTo>
                    <a:pt x="296" y="109"/>
                    <a:pt x="296" y="109"/>
                    <a:pt x="296" y="109"/>
                  </a:cubicBezTo>
                  <a:cubicBezTo>
                    <a:pt x="313" y="109"/>
                    <a:pt x="313" y="109"/>
                    <a:pt x="313" y="109"/>
                  </a:cubicBezTo>
                  <a:cubicBezTo>
                    <a:pt x="313" y="68"/>
                    <a:pt x="313" y="68"/>
                    <a:pt x="313" y="68"/>
                  </a:cubicBezTo>
                  <a:cubicBezTo>
                    <a:pt x="360" y="68"/>
                    <a:pt x="360" y="68"/>
                    <a:pt x="360" y="68"/>
                  </a:cubicBezTo>
                  <a:cubicBezTo>
                    <a:pt x="360" y="109"/>
                    <a:pt x="360" y="109"/>
                    <a:pt x="360" y="109"/>
                  </a:cubicBezTo>
                  <a:cubicBezTo>
                    <a:pt x="377" y="109"/>
                    <a:pt x="377" y="109"/>
                    <a:pt x="377" y="109"/>
                  </a:cubicBezTo>
                  <a:cubicBezTo>
                    <a:pt x="377" y="10"/>
                    <a:pt x="377" y="10"/>
                    <a:pt x="377" y="10"/>
                  </a:cubicBezTo>
                  <a:lnTo>
                    <a:pt x="360" y="10"/>
                  </a:lnTo>
                  <a:close/>
                  <a:moveTo>
                    <a:pt x="203" y="97"/>
                  </a:moveTo>
                  <a:cubicBezTo>
                    <a:pt x="191" y="97"/>
                    <a:pt x="183" y="88"/>
                    <a:pt x="183" y="71"/>
                  </a:cubicBezTo>
                  <a:cubicBezTo>
                    <a:pt x="183" y="54"/>
                    <a:pt x="191" y="44"/>
                    <a:pt x="203" y="44"/>
                  </a:cubicBezTo>
                  <a:cubicBezTo>
                    <a:pt x="216" y="44"/>
                    <a:pt x="224" y="52"/>
                    <a:pt x="226" y="67"/>
                  </a:cubicBezTo>
                  <a:cubicBezTo>
                    <a:pt x="226" y="75"/>
                    <a:pt x="226" y="75"/>
                    <a:pt x="226" y="75"/>
                  </a:cubicBezTo>
                  <a:cubicBezTo>
                    <a:pt x="224" y="90"/>
                    <a:pt x="216" y="97"/>
                    <a:pt x="203" y="97"/>
                  </a:cubicBezTo>
                  <a:moveTo>
                    <a:pt x="226" y="4"/>
                  </a:moveTo>
                  <a:cubicBezTo>
                    <a:pt x="226" y="42"/>
                    <a:pt x="226" y="42"/>
                    <a:pt x="226" y="42"/>
                  </a:cubicBezTo>
                  <a:cubicBezTo>
                    <a:pt x="224" y="42"/>
                    <a:pt x="224" y="42"/>
                    <a:pt x="224" y="42"/>
                  </a:cubicBezTo>
                  <a:cubicBezTo>
                    <a:pt x="220" y="36"/>
                    <a:pt x="213" y="31"/>
                    <a:pt x="201" y="31"/>
                  </a:cubicBezTo>
                  <a:cubicBezTo>
                    <a:pt x="183" y="31"/>
                    <a:pt x="167" y="46"/>
                    <a:pt x="167" y="71"/>
                  </a:cubicBezTo>
                  <a:cubicBezTo>
                    <a:pt x="167" y="95"/>
                    <a:pt x="183" y="111"/>
                    <a:pt x="201" y="111"/>
                  </a:cubicBezTo>
                  <a:cubicBezTo>
                    <a:pt x="213" y="111"/>
                    <a:pt x="221" y="106"/>
                    <a:pt x="225" y="99"/>
                  </a:cubicBezTo>
                  <a:cubicBezTo>
                    <a:pt x="226" y="99"/>
                    <a:pt x="226" y="99"/>
                    <a:pt x="226" y="99"/>
                  </a:cubicBezTo>
                  <a:cubicBezTo>
                    <a:pt x="226" y="109"/>
                    <a:pt x="226" y="109"/>
                    <a:pt x="226" y="109"/>
                  </a:cubicBezTo>
                  <a:cubicBezTo>
                    <a:pt x="241" y="109"/>
                    <a:pt x="241" y="109"/>
                    <a:pt x="241" y="109"/>
                  </a:cubicBezTo>
                  <a:cubicBezTo>
                    <a:pt x="241" y="2"/>
                    <a:pt x="241" y="2"/>
                    <a:pt x="241" y="2"/>
                  </a:cubicBezTo>
                  <a:lnTo>
                    <a:pt x="226" y="4"/>
                  </a:lnTo>
                  <a:close/>
                  <a:moveTo>
                    <a:pt x="124" y="31"/>
                  </a:moveTo>
                  <a:cubicBezTo>
                    <a:pt x="114" y="31"/>
                    <a:pt x="106" y="36"/>
                    <a:pt x="102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0" y="33"/>
                    <a:pt x="100" y="33"/>
                    <a:pt x="100" y="33"/>
                  </a:cubicBezTo>
                  <a:cubicBezTo>
                    <a:pt x="86" y="33"/>
                    <a:pt x="86" y="33"/>
                    <a:pt x="86" y="33"/>
                  </a:cubicBezTo>
                  <a:cubicBezTo>
                    <a:pt x="86" y="109"/>
                    <a:pt x="86" y="109"/>
                    <a:pt x="86" y="109"/>
                  </a:cubicBezTo>
                  <a:cubicBezTo>
                    <a:pt x="101" y="109"/>
                    <a:pt x="101" y="109"/>
                    <a:pt x="101" y="109"/>
                  </a:cubicBezTo>
                  <a:cubicBezTo>
                    <a:pt x="101" y="69"/>
                    <a:pt x="101" y="69"/>
                    <a:pt x="101" y="69"/>
                  </a:cubicBezTo>
                  <a:cubicBezTo>
                    <a:pt x="101" y="60"/>
                    <a:pt x="103" y="55"/>
                    <a:pt x="106" y="52"/>
                  </a:cubicBezTo>
                  <a:cubicBezTo>
                    <a:pt x="110" y="47"/>
                    <a:pt x="115" y="45"/>
                    <a:pt x="121" y="45"/>
                  </a:cubicBezTo>
                  <a:cubicBezTo>
                    <a:pt x="131" y="45"/>
                    <a:pt x="136" y="50"/>
                    <a:pt x="136" y="64"/>
                  </a:cubicBezTo>
                  <a:cubicBezTo>
                    <a:pt x="136" y="109"/>
                    <a:pt x="136" y="109"/>
                    <a:pt x="136" y="109"/>
                  </a:cubicBezTo>
                  <a:cubicBezTo>
                    <a:pt x="151" y="109"/>
                    <a:pt x="151" y="109"/>
                    <a:pt x="151" y="109"/>
                  </a:cubicBezTo>
                  <a:cubicBezTo>
                    <a:pt x="151" y="59"/>
                    <a:pt x="151" y="59"/>
                    <a:pt x="151" y="59"/>
                  </a:cubicBezTo>
                  <a:cubicBezTo>
                    <a:pt x="151" y="38"/>
                    <a:pt x="139" y="31"/>
                    <a:pt x="124" y="31"/>
                  </a:cubicBezTo>
                  <a:moveTo>
                    <a:pt x="28" y="99"/>
                  </a:moveTo>
                  <a:cubicBezTo>
                    <a:pt x="20" y="99"/>
                    <a:pt x="15" y="95"/>
                    <a:pt x="15" y="88"/>
                  </a:cubicBezTo>
                  <a:cubicBezTo>
                    <a:pt x="15" y="81"/>
                    <a:pt x="20" y="77"/>
                    <a:pt x="32" y="76"/>
                  </a:cubicBezTo>
                  <a:cubicBezTo>
                    <a:pt x="48" y="74"/>
                    <a:pt x="48" y="74"/>
                    <a:pt x="48" y="74"/>
                  </a:cubicBezTo>
                  <a:cubicBezTo>
                    <a:pt x="48" y="79"/>
                    <a:pt x="48" y="79"/>
                    <a:pt x="48" y="79"/>
                  </a:cubicBezTo>
                  <a:cubicBezTo>
                    <a:pt x="48" y="92"/>
                    <a:pt x="37" y="99"/>
                    <a:pt x="28" y="99"/>
                  </a:cubicBezTo>
                  <a:moveTo>
                    <a:pt x="63" y="98"/>
                  </a:moveTo>
                  <a:cubicBezTo>
                    <a:pt x="63" y="61"/>
                    <a:pt x="63" y="61"/>
                    <a:pt x="63" y="61"/>
                  </a:cubicBezTo>
                  <a:cubicBezTo>
                    <a:pt x="63" y="38"/>
                    <a:pt x="50" y="31"/>
                    <a:pt x="34" y="31"/>
                  </a:cubicBezTo>
                  <a:cubicBezTo>
                    <a:pt x="18" y="31"/>
                    <a:pt x="7" y="39"/>
                    <a:pt x="3" y="51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18" y="49"/>
                    <a:pt x="23" y="44"/>
                    <a:pt x="33" y="44"/>
                  </a:cubicBezTo>
                  <a:cubicBezTo>
                    <a:pt x="43" y="44"/>
                    <a:pt x="48" y="50"/>
                    <a:pt x="48" y="63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10" y="68"/>
                    <a:pt x="0" y="75"/>
                    <a:pt x="0" y="89"/>
                  </a:cubicBezTo>
                  <a:cubicBezTo>
                    <a:pt x="0" y="103"/>
                    <a:pt x="11" y="111"/>
                    <a:pt x="25" y="111"/>
                  </a:cubicBezTo>
                  <a:cubicBezTo>
                    <a:pt x="37" y="111"/>
                    <a:pt x="46" y="105"/>
                    <a:pt x="50" y="98"/>
                  </a:cubicBezTo>
                  <a:cubicBezTo>
                    <a:pt x="51" y="98"/>
                    <a:pt x="51" y="98"/>
                    <a:pt x="51" y="98"/>
                  </a:cubicBezTo>
                  <a:cubicBezTo>
                    <a:pt x="51" y="109"/>
                    <a:pt x="51" y="109"/>
                    <a:pt x="51" y="109"/>
                  </a:cubicBezTo>
                  <a:cubicBezTo>
                    <a:pt x="72" y="109"/>
                    <a:pt x="72" y="109"/>
                    <a:pt x="72" y="109"/>
                  </a:cubicBezTo>
                  <a:cubicBezTo>
                    <a:pt x="72" y="98"/>
                    <a:pt x="72" y="98"/>
                    <a:pt x="72" y="98"/>
                  </a:cubicBezTo>
                  <a:lnTo>
                    <a:pt x="63" y="98"/>
                  </a:lnTo>
                  <a:close/>
                </a:path>
              </a:pathLst>
            </a:custGeom>
            <a:solidFill>
              <a:srgbClr val="4365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7"/>
            <p:cNvSpPr>
              <a:spLocks noEditPoints="1"/>
            </p:cNvSpPr>
            <p:nvPr userDrawn="1"/>
          </p:nvSpPr>
          <p:spPr bwMode="auto">
            <a:xfrm>
              <a:off x="1730" y="1661"/>
              <a:ext cx="1255" cy="148"/>
            </a:xfrm>
            <a:custGeom>
              <a:avLst/>
              <a:gdLst>
                <a:gd name="T0" fmla="*/ 1157 w 1172"/>
                <a:gd name="T1" fmla="*/ 70 h 138"/>
                <a:gd name="T2" fmla="*/ 1155 w 1172"/>
                <a:gd name="T3" fmla="*/ 42 h 138"/>
                <a:gd name="T4" fmla="*/ 1156 w 1172"/>
                <a:gd name="T5" fmla="*/ 99 h 138"/>
                <a:gd name="T6" fmla="*/ 1100 w 1172"/>
                <a:gd name="T7" fmla="*/ 123 h 138"/>
                <a:gd name="T8" fmla="*/ 1158 w 1172"/>
                <a:gd name="T9" fmla="*/ 33 h 138"/>
                <a:gd name="T10" fmla="*/ 1031 w 1172"/>
                <a:gd name="T11" fmla="*/ 33 h 138"/>
                <a:gd name="T12" fmla="*/ 1032 w 1172"/>
                <a:gd name="T13" fmla="*/ 68 h 138"/>
                <a:gd name="T14" fmla="*/ 1067 w 1172"/>
                <a:gd name="T15" fmla="*/ 109 h 138"/>
                <a:gd name="T16" fmla="*/ 996 w 1172"/>
                <a:gd name="T17" fmla="*/ 33 h 138"/>
                <a:gd name="T18" fmla="*/ 996 w 1172"/>
                <a:gd name="T19" fmla="*/ 33 h 138"/>
                <a:gd name="T20" fmla="*/ 988 w 1172"/>
                <a:gd name="T21" fmla="*/ 20 h 138"/>
                <a:gd name="T22" fmla="*/ 935 w 1172"/>
                <a:gd name="T23" fmla="*/ 110 h 138"/>
                <a:gd name="T24" fmla="*/ 935 w 1172"/>
                <a:gd name="T25" fmla="*/ 43 h 138"/>
                <a:gd name="T26" fmla="*/ 908 w 1172"/>
                <a:gd name="T27" fmla="*/ 53 h 138"/>
                <a:gd name="T28" fmla="*/ 913 w 1172"/>
                <a:gd name="T29" fmla="*/ 85 h 138"/>
                <a:gd name="T30" fmla="*/ 873 w 1172"/>
                <a:gd name="T31" fmla="*/ 33 h 138"/>
                <a:gd name="T32" fmla="*/ 874 w 1172"/>
                <a:gd name="T33" fmla="*/ 66 h 138"/>
                <a:gd name="T34" fmla="*/ 894 w 1172"/>
                <a:gd name="T35" fmla="*/ 31 h 138"/>
                <a:gd name="T36" fmla="*/ 802 w 1172"/>
                <a:gd name="T37" fmla="*/ 97 h 138"/>
                <a:gd name="T38" fmla="*/ 772 w 1172"/>
                <a:gd name="T39" fmla="*/ 83 h 138"/>
                <a:gd name="T40" fmla="*/ 824 w 1172"/>
                <a:gd name="T41" fmla="*/ 109 h 138"/>
                <a:gd name="T42" fmla="*/ 733 w 1172"/>
                <a:gd name="T43" fmla="*/ 9 h 138"/>
                <a:gd name="T44" fmla="*/ 668 w 1172"/>
                <a:gd name="T45" fmla="*/ 9 h 138"/>
                <a:gd name="T46" fmla="*/ 684 w 1172"/>
                <a:gd name="T47" fmla="*/ 36 h 138"/>
                <a:gd name="T48" fmla="*/ 733 w 1172"/>
                <a:gd name="T49" fmla="*/ 9 h 138"/>
                <a:gd name="T50" fmla="*/ 612 w 1172"/>
                <a:gd name="T51" fmla="*/ 1 h 138"/>
                <a:gd name="T52" fmla="*/ 572 w 1172"/>
                <a:gd name="T53" fmla="*/ 45 h 138"/>
                <a:gd name="T54" fmla="*/ 599 w 1172"/>
                <a:gd name="T55" fmla="*/ 45 h 138"/>
                <a:gd name="T56" fmla="*/ 599 w 1172"/>
                <a:gd name="T57" fmla="*/ 31 h 138"/>
                <a:gd name="T58" fmla="*/ 505 w 1172"/>
                <a:gd name="T59" fmla="*/ 70 h 138"/>
                <a:gd name="T60" fmla="*/ 526 w 1172"/>
                <a:gd name="T61" fmla="*/ 31 h 138"/>
                <a:gd name="T62" fmla="*/ 440 w 1172"/>
                <a:gd name="T63" fmla="*/ 109 h 138"/>
                <a:gd name="T64" fmla="*/ 440 w 1172"/>
                <a:gd name="T65" fmla="*/ 109 h 138"/>
                <a:gd name="T66" fmla="*/ 372 w 1172"/>
                <a:gd name="T67" fmla="*/ 44 h 138"/>
                <a:gd name="T68" fmla="*/ 336 w 1172"/>
                <a:gd name="T69" fmla="*/ 70 h 138"/>
                <a:gd name="T70" fmla="*/ 287 w 1172"/>
                <a:gd name="T71" fmla="*/ 97 h 138"/>
                <a:gd name="T72" fmla="*/ 324 w 1172"/>
                <a:gd name="T73" fmla="*/ 70 h 138"/>
                <a:gd name="T74" fmla="*/ 324 w 1172"/>
                <a:gd name="T75" fmla="*/ 70 h 138"/>
                <a:gd name="T76" fmla="*/ 184 w 1172"/>
                <a:gd name="T77" fmla="*/ 2 h 138"/>
                <a:gd name="T78" fmla="*/ 184 w 1172"/>
                <a:gd name="T79" fmla="*/ 68 h 138"/>
                <a:gd name="T80" fmla="*/ 219 w 1172"/>
                <a:gd name="T81" fmla="*/ 109 h 138"/>
                <a:gd name="T82" fmla="*/ 153 w 1172"/>
                <a:gd name="T83" fmla="*/ 86 h 138"/>
                <a:gd name="T84" fmla="*/ 120 w 1172"/>
                <a:gd name="T85" fmla="*/ 44 h 138"/>
                <a:gd name="T86" fmla="*/ 83 w 1172"/>
                <a:gd name="T87" fmla="*/ 70 h 138"/>
                <a:gd name="T88" fmla="*/ 70 w 1172"/>
                <a:gd name="T89" fmla="*/ 28 h 138"/>
                <a:gd name="T90" fmla="*/ 56 w 1172"/>
                <a:gd name="T91" fmla="*/ 82 h 138"/>
                <a:gd name="T92" fmla="*/ 37 w 1172"/>
                <a:gd name="T93" fmla="*/ 111 h 138"/>
                <a:gd name="T94" fmla="*/ 36 w 1172"/>
                <a:gd name="T95" fmla="*/ 22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72" h="138">
                  <a:moveTo>
                    <a:pt x="1134" y="96"/>
                  </a:moveTo>
                  <a:cubicBezTo>
                    <a:pt x="1121" y="96"/>
                    <a:pt x="1113" y="87"/>
                    <a:pt x="1113" y="70"/>
                  </a:cubicBezTo>
                  <a:cubicBezTo>
                    <a:pt x="1113" y="53"/>
                    <a:pt x="1121" y="44"/>
                    <a:pt x="1134" y="44"/>
                  </a:cubicBezTo>
                  <a:cubicBezTo>
                    <a:pt x="1148" y="44"/>
                    <a:pt x="1157" y="53"/>
                    <a:pt x="1157" y="70"/>
                  </a:cubicBezTo>
                  <a:cubicBezTo>
                    <a:pt x="1157" y="88"/>
                    <a:pt x="1148" y="96"/>
                    <a:pt x="1134" y="96"/>
                  </a:cubicBezTo>
                  <a:moveTo>
                    <a:pt x="1158" y="33"/>
                  </a:moveTo>
                  <a:cubicBezTo>
                    <a:pt x="1157" y="42"/>
                    <a:pt x="1157" y="42"/>
                    <a:pt x="1157" y="42"/>
                  </a:cubicBezTo>
                  <a:cubicBezTo>
                    <a:pt x="1155" y="42"/>
                    <a:pt x="1155" y="42"/>
                    <a:pt x="1155" y="42"/>
                  </a:cubicBezTo>
                  <a:cubicBezTo>
                    <a:pt x="1151" y="35"/>
                    <a:pt x="1144" y="31"/>
                    <a:pt x="1132" y="31"/>
                  </a:cubicBezTo>
                  <a:cubicBezTo>
                    <a:pt x="1113" y="31"/>
                    <a:pt x="1098" y="46"/>
                    <a:pt x="1098" y="70"/>
                  </a:cubicBezTo>
                  <a:cubicBezTo>
                    <a:pt x="1098" y="95"/>
                    <a:pt x="1113" y="110"/>
                    <a:pt x="1132" y="110"/>
                  </a:cubicBezTo>
                  <a:cubicBezTo>
                    <a:pt x="1144" y="110"/>
                    <a:pt x="1151" y="105"/>
                    <a:pt x="1156" y="99"/>
                  </a:cubicBezTo>
                  <a:cubicBezTo>
                    <a:pt x="1157" y="99"/>
                    <a:pt x="1157" y="99"/>
                    <a:pt x="1157" y="99"/>
                  </a:cubicBezTo>
                  <a:cubicBezTo>
                    <a:pt x="1157" y="116"/>
                    <a:pt x="1148" y="124"/>
                    <a:pt x="1132" y="124"/>
                  </a:cubicBezTo>
                  <a:cubicBezTo>
                    <a:pt x="1121" y="124"/>
                    <a:pt x="1113" y="119"/>
                    <a:pt x="1109" y="113"/>
                  </a:cubicBezTo>
                  <a:cubicBezTo>
                    <a:pt x="1100" y="123"/>
                    <a:pt x="1100" y="123"/>
                    <a:pt x="1100" y="123"/>
                  </a:cubicBezTo>
                  <a:cubicBezTo>
                    <a:pt x="1106" y="132"/>
                    <a:pt x="1118" y="138"/>
                    <a:pt x="1133" y="138"/>
                  </a:cubicBezTo>
                  <a:cubicBezTo>
                    <a:pt x="1157" y="138"/>
                    <a:pt x="1172" y="124"/>
                    <a:pt x="1172" y="97"/>
                  </a:cubicBezTo>
                  <a:cubicBezTo>
                    <a:pt x="1172" y="33"/>
                    <a:pt x="1172" y="33"/>
                    <a:pt x="1172" y="33"/>
                  </a:cubicBezTo>
                  <a:lnTo>
                    <a:pt x="1158" y="33"/>
                  </a:lnTo>
                  <a:close/>
                  <a:moveTo>
                    <a:pt x="1055" y="31"/>
                  </a:moveTo>
                  <a:cubicBezTo>
                    <a:pt x="1045" y="31"/>
                    <a:pt x="1037" y="36"/>
                    <a:pt x="1033" y="43"/>
                  </a:cubicBezTo>
                  <a:cubicBezTo>
                    <a:pt x="1031" y="43"/>
                    <a:pt x="1031" y="43"/>
                    <a:pt x="1031" y="43"/>
                  </a:cubicBezTo>
                  <a:cubicBezTo>
                    <a:pt x="1031" y="33"/>
                    <a:pt x="1031" y="33"/>
                    <a:pt x="1031" y="33"/>
                  </a:cubicBezTo>
                  <a:cubicBezTo>
                    <a:pt x="1017" y="33"/>
                    <a:pt x="1017" y="33"/>
                    <a:pt x="1017" y="33"/>
                  </a:cubicBezTo>
                  <a:cubicBezTo>
                    <a:pt x="1017" y="109"/>
                    <a:pt x="1017" y="109"/>
                    <a:pt x="1017" y="109"/>
                  </a:cubicBezTo>
                  <a:cubicBezTo>
                    <a:pt x="1032" y="109"/>
                    <a:pt x="1032" y="109"/>
                    <a:pt x="1032" y="109"/>
                  </a:cubicBezTo>
                  <a:cubicBezTo>
                    <a:pt x="1032" y="68"/>
                    <a:pt x="1032" y="68"/>
                    <a:pt x="1032" y="68"/>
                  </a:cubicBezTo>
                  <a:cubicBezTo>
                    <a:pt x="1032" y="60"/>
                    <a:pt x="1034" y="55"/>
                    <a:pt x="1037" y="51"/>
                  </a:cubicBezTo>
                  <a:cubicBezTo>
                    <a:pt x="1040" y="47"/>
                    <a:pt x="1046" y="44"/>
                    <a:pt x="1052" y="44"/>
                  </a:cubicBezTo>
                  <a:cubicBezTo>
                    <a:pt x="1062" y="44"/>
                    <a:pt x="1067" y="50"/>
                    <a:pt x="1067" y="63"/>
                  </a:cubicBezTo>
                  <a:cubicBezTo>
                    <a:pt x="1067" y="109"/>
                    <a:pt x="1067" y="109"/>
                    <a:pt x="1067" y="109"/>
                  </a:cubicBezTo>
                  <a:cubicBezTo>
                    <a:pt x="1082" y="109"/>
                    <a:pt x="1082" y="109"/>
                    <a:pt x="1082" y="109"/>
                  </a:cubicBezTo>
                  <a:cubicBezTo>
                    <a:pt x="1082" y="58"/>
                    <a:pt x="1082" y="58"/>
                    <a:pt x="1082" y="58"/>
                  </a:cubicBezTo>
                  <a:cubicBezTo>
                    <a:pt x="1082" y="38"/>
                    <a:pt x="1070" y="31"/>
                    <a:pt x="1055" y="31"/>
                  </a:cubicBezTo>
                  <a:moveTo>
                    <a:pt x="996" y="33"/>
                  </a:moveTo>
                  <a:cubicBezTo>
                    <a:pt x="981" y="33"/>
                    <a:pt x="981" y="33"/>
                    <a:pt x="981" y="33"/>
                  </a:cubicBezTo>
                  <a:cubicBezTo>
                    <a:pt x="981" y="109"/>
                    <a:pt x="981" y="109"/>
                    <a:pt x="981" y="109"/>
                  </a:cubicBezTo>
                  <a:cubicBezTo>
                    <a:pt x="996" y="109"/>
                    <a:pt x="996" y="109"/>
                    <a:pt x="996" y="109"/>
                  </a:cubicBezTo>
                  <a:lnTo>
                    <a:pt x="996" y="33"/>
                  </a:lnTo>
                  <a:close/>
                  <a:moveTo>
                    <a:pt x="998" y="10"/>
                  </a:moveTo>
                  <a:cubicBezTo>
                    <a:pt x="998" y="4"/>
                    <a:pt x="994" y="0"/>
                    <a:pt x="988" y="0"/>
                  </a:cubicBezTo>
                  <a:cubicBezTo>
                    <a:pt x="983" y="0"/>
                    <a:pt x="978" y="4"/>
                    <a:pt x="978" y="10"/>
                  </a:cubicBezTo>
                  <a:cubicBezTo>
                    <a:pt x="978" y="16"/>
                    <a:pt x="983" y="20"/>
                    <a:pt x="988" y="20"/>
                  </a:cubicBezTo>
                  <a:cubicBezTo>
                    <a:pt x="994" y="20"/>
                    <a:pt x="998" y="16"/>
                    <a:pt x="998" y="10"/>
                  </a:cubicBezTo>
                  <a:moveTo>
                    <a:pt x="913" y="85"/>
                  </a:moveTo>
                  <a:cubicBezTo>
                    <a:pt x="905" y="95"/>
                    <a:pt x="905" y="95"/>
                    <a:pt x="905" y="95"/>
                  </a:cubicBezTo>
                  <a:cubicBezTo>
                    <a:pt x="910" y="103"/>
                    <a:pt x="920" y="110"/>
                    <a:pt x="935" y="110"/>
                  </a:cubicBezTo>
                  <a:cubicBezTo>
                    <a:pt x="952" y="110"/>
                    <a:pt x="964" y="101"/>
                    <a:pt x="964" y="86"/>
                  </a:cubicBezTo>
                  <a:cubicBezTo>
                    <a:pt x="964" y="72"/>
                    <a:pt x="953" y="67"/>
                    <a:pt x="939" y="63"/>
                  </a:cubicBezTo>
                  <a:cubicBezTo>
                    <a:pt x="930" y="61"/>
                    <a:pt x="922" y="58"/>
                    <a:pt x="922" y="52"/>
                  </a:cubicBezTo>
                  <a:cubicBezTo>
                    <a:pt x="922" y="47"/>
                    <a:pt x="927" y="43"/>
                    <a:pt x="935" y="43"/>
                  </a:cubicBezTo>
                  <a:cubicBezTo>
                    <a:pt x="943" y="43"/>
                    <a:pt x="951" y="48"/>
                    <a:pt x="955" y="54"/>
                  </a:cubicBezTo>
                  <a:cubicBezTo>
                    <a:pt x="963" y="43"/>
                    <a:pt x="963" y="43"/>
                    <a:pt x="963" y="43"/>
                  </a:cubicBezTo>
                  <a:cubicBezTo>
                    <a:pt x="957" y="36"/>
                    <a:pt x="947" y="31"/>
                    <a:pt x="935" y="31"/>
                  </a:cubicBezTo>
                  <a:cubicBezTo>
                    <a:pt x="919" y="31"/>
                    <a:pt x="908" y="39"/>
                    <a:pt x="908" y="53"/>
                  </a:cubicBezTo>
                  <a:cubicBezTo>
                    <a:pt x="908" y="67"/>
                    <a:pt x="919" y="72"/>
                    <a:pt x="933" y="76"/>
                  </a:cubicBezTo>
                  <a:cubicBezTo>
                    <a:pt x="944" y="78"/>
                    <a:pt x="949" y="82"/>
                    <a:pt x="949" y="88"/>
                  </a:cubicBezTo>
                  <a:cubicBezTo>
                    <a:pt x="949" y="94"/>
                    <a:pt x="944" y="98"/>
                    <a:pt x="935" y="98"/>
                  </a:cubicBezTo>
                  <a:cubicBezTo>
                    <a:pt x="925" y="98"/>
                    <a:pt x="917" y="92"/>
                    <a:pt x="913" y="85"/>
                  </a:cubicBezTo>
                  <a:moveTo>
                    <a:pt x="894" y="31"/>
                  </a:moveTo>
                  <a:cubicBezTo>
                    <a:pt x="886" y="31"/>
                    <a:pt x="878" y="36"/>
                    <a:pt x="874" y="44"/>
                  </a:cubicBezTo>
                  <a:cubicBezTo>
                    <a:pt x="873" y="44"/>
                    <a:pt x="873" y="44"/>
                    <a:pt x="873" y="44"/>
                  </a:cubicBezTo>
                  <a:cubicBezTo>
                    <a:pt x="873" y="33"/>
                    <a:pt x="873" y="33"/>
                    <a:pt x="873" y="33"/>
                  </a:cubicBezTo>
                  <a:cubicBezTo>
                    <a:pt x="858" y="33"/>
                    <a:pt x="858" y="33"/>
                    <a:pt x="858" y="33"/>
                  </a:cubicBezTo>
                  <a:cubicBezTo>
                    <a:pt x="858" y="109"/>
                    <a:pt x="858" y="109"/>
                    <a:pt x="858" y="109"/>
                  </a:cubicBezTo>
                  <a:cubicBezTo>
                    <a:pt x="874" y="109"/>
                    <a:pt x="874" y="109"/>
                    <a:pt x="874" y="109"/>
                  </a:cubicBezTo>
                  <a:cubicBezTo>
                    <a:pt x="874" y="66"/>
                    <a:pt x="874" y="66"/>
                    <a:pt x="874" y="66"/>
                  </a:cubicBezTo>
                  <a:cubicBezTo>
                    <a:pt x="874" y="53"/>
                    <a:pt x="882" y="45"/>
                    <a:pt x="893" y="45"/>
                  </a:cubicBezTo>
                  <a:cubicBezTo>
                    <a:pt x="895" y="45"/>
                    <a:pt x="897" y="46"/>
                    <a:pt x="898" y="46"/>
                  </a:cubicBezTo>
                  <a:cubicBezTo>
                    <a:pt x="899" y="31"/>
                    <a:pt x="899" y="31"/>
                    <a:pt x="899" y="31"/>
                  </a:cubicBezTo>
                  <a:cubicBezTo>
                    <a:pt x="898" y="31"/>
                    <a:pt x="897" y="31"/>
                    <a:pt x="894" y="31"/>
                  </a:cubicBezTo>
                  <a:moveTo>
                    <a:pt x="823" y="33"/>
                  </a:moveTo>
                  <a:cubicBezTo>
                    <a:pt x="823" y="73"/>
                    <a:pt x="823" y="73"/>
                    <a:pt x="823" y="73"/>
                  </a:cubicBezTo>
                  <a:cubicBezTo>
                    <a:pt x="823" y="82"/>
                    <a:pt x="821" y="87"/>
                    <a:pt x="818" y="90"/>
                  </a:cubicBezTo>
                  <a:cubicBezTo>
                    <a:pt x="814" y="95"/>
                    <a:pt x="808" y="97"/>
                    <a:pt x="802" y="97"/>
                  </a:cubicBezTo>
                  <a:cubicBezTo>
                    <a:pt x="792" y="97"/>
                    <a:pt x="787" y="92"/>
                    <a:pt x="787" y="78"/>
                  </a:cubicBezTo>
                  <a:cubicBezTo>
                    <a:pt x="787" y="33"/>
                    <a:pt x="787" y="33"/>
                    <a:pt x="787" y="33"/>
                  </a:cubicBezTo>
                  <a:cubicBezTo>
                    <a:pt x="772" y="33"/>
                    <a:pt x="772" y="33"/>
                    <a:pt x="772" y="33"/>
                  </a:cubicBezTo>
                  <a:cubicBezTo>
                    <a:pt x="772" y="83"/>
                    <a:pt x="772" y="83"/>
                    <a:pt x="772" y="83"/>
                  </a:cubicBezTo>
                  <a:cubicBezTo>
                    <a:pt x="772" y="104"/>
                    <a:pt x="785" y="111"/>
                    <a:pt x="799" y="111"/>
                  </a:cubicBezTo>
                  <a:cubicBezTo>
                    <a:pt x="809" y="111"/>
                    <a:pt x="818" y="106"/>
                    <a:pt x="822" y="99"/>
                  </a:cubicBezTo>
                  <a:cubicBezTo>
                    <a:pt x="823" y="99"/>
                    <a:pt x="823" y="99"/>
                    <a:pt x="823" y="99"/>
                  </a:cubicBezTo>
                  <a:cubicBezTo>
                    <a:pt x="824" y="109"/>
                    <a:pt x="824" y="109"/>
                    <a:pt x="824" y="109"/>
                  </a:cubicBezTo>
                  <a:cubicBezTo>
                    <a:pt x="838" y="109"/>
                    <a:pt x="838" y="109"/>
                    <a:pt x="838" y="109"/>
                  </a:cubicBezTo>
                  <a:cubicBezTo>
                    <a:pt x="838" y="33"/>
                    <a:pt x="838" y="33"/>
                    <a:pt x="838" y="33"/>
                  </a:cubicBezTo>
                  <a:lnTo>
                    <a:pt x="823" y="33"/>
                  </a:lnTo>
                  <a:close/>
                  <a:moveTo>
                    <a:pt x="733" y="9"/>
                  </a:moveTo>
                  <a:cubicBezTo>
                    <a:pt x="733" y="59"/>
                    <a:pt x="733" y="59"/>
                    <a:pt x="733" y="59"/>
                  </a:cubicBezTo>
                  <a:cubicBezTo>
                    <a:pt x="734" y="81"/>
                    <a:pt x="734" y="81"/>
                    <a:pt x="734" y="81"/>
                  </a:cubicBezTo>
                  <a:cubicBezTo>
                    <a:pt x="684" y="9"/>
                    <a:pt x="684" y="9"/>
                    <a:pt x="684" y="9"/>
                  </a:cubicBezTo>
                  <a:cubicBezTo>
                    <a:pt x="668" y="9"/>
                    <a:pt x="668" y="9"/>
                    <a:pt x="668" y="9"/>
                  </a:cubicBezTo>
                  <a:cubicBezTo>
                    <a:pt x="668" y="109"/>
                    <a:pt x="668" y="109"/>
                    <a:pt x="668" y="109"/>
                  </a:cubicBezTo>
                  <a:cubicBezTo>
                    <a:pt x="684" y="109"/>
                    <a:pt x="684" y="109"/>
                    <a:pt x="684" y="109"/>
                  </a:cubicBezTo>
                  <a:cubicBezTo>
                    <a:pt x="684" y="60"/>
                    <a:pt x="684" y="60"/>
                    <a:pt x="684" y="60"/>
                  </a:cubicBezTo>
                  <a:cubicBezTo>
                    <a:pt x="684" y="36"/>
                    <a:pt x="684" y="36"/>
                    <a:pt x="684" y="36"/>
                  </a:cubicBezTo>
                  <a:cubicBezTo>
                    <a:pt x="735" y="109"/>
                    <a:pt x="735" y="109"/>
                    <a:pt x="735" y="109"/>
                  </a:cubicBezTo>
                  <a:cubicBezTo>
                    <a:pt x="750" y="109"/>
                    <a:pt x="750" y="109"/>
                    <a:pt x="750" y="109"/>
                  </a:cubicBezTo>
                  <a:cubicBezTo>
                    <a:pt x="750" y="9"/>
                    <a:pt x="750" y="9"/>
                    <a:pt x="750" y="9"/>
                  </a:cubicBezTo>
                  <a:lnTo>
                    <a:pt x="733" y="9"/>
                  </a:lnTo>
                  <a:close/>
                  <a:moveTo>
                    <a:pt x="613" y="15"/>
                  </a:moveTo>
                  <a:cubicBezTo>
                    <a:pt x="617" y="15"/>
                    <a:pt x="620" y="15"/>
                    <a:pt x="623" y="16"/>
                  </a:cubicBezTo>
                  <a:cubicBezTo>
                    <a:pt x="623" y="2"/>
                    <a:pt x="623" y="2"/>
                    <a:pt x="623" y="2"/>
                  </a:cubicBezTo>
                  <a:cubicBezTo>
                    <a:pt x="620" y="1"/>
                    <a:pt x="617" y="1"/>
                    <a:pt x="612" y="1"/>
                  </a:cubicBezTo>
                  <a:cubicBezTo>
                    <a:pt x="599" y="1"/>
                    <a:pt x="584" y="7"/>
                    <a:pt x="584" y="29"/>
                  </a:cubicBezTo>
                  <a:cubicBezTo>
                    <a:pt x="584" y="33"/>
                    <a:pt x="584" y="33"/>
                    <a:pt x="584" y="33"/>
                  </a:cubicBezTo>
                  <a:cubicBezTo>
                    <a:pt x="572" y="33"/>
                    <a:pt x="572" y="33"/>
                    <a:pt x="572" y="33"/>
                  </a:cubicBezTo>
                  <a:cubicBezTo>
                    <a:pt x="572" y="45"/>
                    <a:pt x="572" y="45"/>
                    <a:pt x="572" y="45"/>
                  </a:cubicBezTo>
                  <a:cubicBezTo>
                    <a:pt x="584" y="45"/>
                    <a:pt x="584" y="45"/>
                    <a:pt x="584" y="45"/>
                  </a:cubicBezTo>
                  <a:cubicBezTo>
                    <a:pt x="584" y="109"/>
                    <a:pt x="584" y="109"/>
                    <a:pt x="584" y="109"/>
                  </a:cubicBezTo>
                  <a:cubicBezTo>
                    <a:pt x="599" y="109"/>
                    <a:pt x="599" y="109"/>
                    <a:pt x="599" y="109"/>
                  </a:cubicBezTo>
                  <a:cubicBezTo>
                    <a:pt x="599" y="45"/>
                    <a:pt x="599" y="45"/>
                    <a:pt x="599" y="45"/>
                  </a:cubicBezTo>
                  <a:cubicBezTo>
                    <a:pt x="620" y="45"/>
                    <a:pt x="620" y="45"/>
                    <a:pt x="620" y="45"/>
                  </a:cubicBezTo>
                  <a:cubicBezTo>
                    <a:pt x="620" y="33"/>
                    <a:pt x="620" y="33"/>
                    <a:pt x="620" y="33"/>
                  </a:cubicBezTo>
                  <a:cubicBezTo>
                    <a:pt x="599" y="33"/>
                    <a:pt x="599" y="33"/>
                    <a:pt x="599" y="33"/>
                  </a:cubicBezTo>
                  <a:cubicBezTo>
                    <a:pt x="599" y="31"/>
                    <a:pt x="599" y="31"/>
                    <a:pt x="599" y="31"/>
                  </a:cubicBezTo>
                  <a:cubicBezTo>
                    <a:pt x="599" y="20"/>
                    <a:pt x="604" y="15"/>
                    <a:pt x="613" y="15"/>
                  </a:cubicBezTo>
                  <a:moveTo>
                    <a:pt x="548" y="70"/>
                  </a:moveTo>
                  <a:cubicBezTo>
                    <a:pt x="548" y="87"/>
                    <a:pt x="540" y="97"/>
                    <a:pt x="526" y="97"/>
                  </a:cubicBezTo>
                  <a:cubicBezTo>
                    <a:pt x="513" y="97"/>
                    <a:pt x="505" y="87"/>
                    <a:pt x="505" y="70"/>
                  </a:cubicBezTo>
                  <a:cubicBezTo>
                    <a:pt x="505" y="54"/>
                    <a:pt x="513" y="44"/>
                    <a:pt x="526" y="44"/>
                  </a:cubicBezTo>
                  <a:cubicBezTo>
                    <a:pt x="540" y="44"/>
                    <a:pt x="548" y="54"/>
                    <a:pt x="548" y="70"/>
                  </a:cubicBezTo>
                  <a:moveTo>
                    <a:pt x="563" y="70"/>
                  </a:moveTo>
                  <a:cubicBezTo>
                    <a:pt x="563" y="46"/>
                    <a:pt x="548" y="31"/>
                    <a:pt x="526" y="31"/>
                  </a:cubicBezTo>
                  <a:cubicBezTo>
                    <a:pt x="504" y="31"/>
                    <a:pt x="489" y="46"/>
                    <a:pt x="489" y="70"/>
                  </a:cubicBezTo>
                  <a:cubicBezTo>
                    <a:pt x="489" y="95"/>
                    <a:pt x="504" y="110"/>
                    <a:pt x="526" y="110"/>
                  </a:cubicBezTo>
                  <a:cubicBezTo>
                    <a:pt x="548" y="110"/>
                    <a:pt x="563" y="95"/>
                    <a:pt x="563" y="70"/>
                  </a:cubicBezTo>
                  <a:moveTo>
                    <a:pt x="440" y="109"/>
                  </a:moveTo>
                  <a:cubicBezTo>
                    <a:pt x="440" y="2"/>
                    <a:pt x="440" y="2"/>
                    <a:pt x="440" y="2"/>
                  </a:cubicBezTo>
                  <a:cubicBezTo>
                    <a:pt x="425" y="4"/>
                    <a:pt x="425" y="4"/>
                    <a:pt x="425" y="4"/>
                  </a:cubicBezTo>
                  <a:cubicBezTo>
                    <a:pt x="425" y="109"/>
                    <a:pt x="425" y="109"/>
                    <a:pt x="425" y="109"/>
                  </a:cubicBezTo>
                  <a:lnTo>
                    <a:pt x="440" y="109"/>
                  </a:lnTo>
                  <a:close/>
                  <a:moveTo>
                    <a:pt x="394" y="70"/>
                  </a:moveTo>
                  <a:cubicBezTo>
                    <a:pt x="394" y="87"/>
                    <a:pt x="386" y="97"/>
                    <a:pt x="372" y="97"/>
                  </a:cubicBezTo>
                  <a:cubicBezTo>
                    <a:pt x="359" y="97"/>
                    <a:pt x="351" y="87"/>
                    <a:pt x="351" y="70"/>
                  </a:cubicBezTo>
                  <a:cubicBezTo>
                    <a:pt x="351" y="54"/>
                    <a:pt x="359" y="44"/>
                    <a:pt x="372" y="44"/>
                  </a:cubicBezTo>
                  <a:cubicBezTo>
                    <a:pt x="386" y="44"/>
                    <a:pt x="394" y="54"/>
                    <a:pt x="394" y="70"/>
                  </a:cubicBezTo>
                  <a:moveTo>
                    <a:pt x="409" y="70"/>
                  </a:moveTo>
                  <a:cubicBezTo>
                    <a:pt x="409" y="46"/>
                    <a:pt x="394" y="31"/>
                    <a:pt x="372" y="31"/>
                  </a:cubicBezTo>
                  <a:cubicBezTo>
                    <a:pt x="351" y="31"/>
                    <a:pt x="336" y="46"/>
                    <a:pt x="336" y="70"/>
                  </a:cubicBezTo>
                  <a:cubicBezTo>
                    <a:pt x="336" y="95"/>
                    <a:pt x="351" y="110"/>
                    <a:pt x="372" y="110"/>
                  </a:cubicBezTo>
                  <a:cubicBezTo>
                    <a:pt x="394" y="110"/>
                    <a:pt x="409" y="95"/>
                    <a:pt x="409" y="70"/>
                  </a:cubicBezTo>
                  <a:moveTo>
                    <a:pt x="309" y="70"/>
                  </a:moveTo>
                  <a:cubicBezTo>
                    <a:pt x="309" y="87"/>
                    <a:pt x="301" y="97"/>
                    <a:pt x="287" y="97"/>
                  </a:cubicBezTo>
                  <a:cubicBezTo>
                    <a:pt x="274" y="97"/>
                    <a:pt x="266" y="87"/>
                    <a:pt x="266" y="70"/>
                  </a:cubicBezTo>
                  <a:cubicBezTo>
                    <a:pt x="266" y="54"/>
                    <a:pt x="274" y="44"/>
                    <a:pt x="287" y="44"/>
                  </a:cubicBezTo>
                  <a:cubicBezTo>
                    <a:pt x="301" y="44"/>
                    <a:pt x="309" y="54"/>
                    <a:pt x="309" y="70"/>
                  </a:cubicBezTo>
                  <a:moveTo>
                    <a:pt x="324" y="70"/>
                  </a:moveTo>
                  <a:cubicBezTo>
                    <a:pt x="324" y="46"/>
                    <a:pt x="309" y="31"/>
                    <a:pt x="287" y="31"/>
                  </a:cubicBezTo>
                  <a:cubicBezTo>
                    <a:pt x="265" y="31"/>
                    <a:pt x="251" y="46"/>
                    <a:pt x="251" y="70"/>
                  </a:cubicBezTo>
                  <a:cubicBezTo>
                    <a:pt x="251" y="95"/>
                    <a:pt x="265" y="110"/>
                    <a:pt x="287" y="110"/>
                  </a:cubicBezTo>
                  <a:cubicBezTo>
                    <a:pt x="309" y="110"/>
                    <a:pt x="324" y="95"/>
                    <a:pt x="324" y="70"/>
                  </a:cubicBezTo>
                  <a:moveTo>
                    <a:pt x="208" y="31"/>
                  </a:moveTo>
                  <a:cubicBezTo>
                    <a:pt x="197" y="31"/>
                    <a:pt x="189" y="36"/>
                    <a:pt x="185" y="43"/>
                  </a:cubicBezTo>
                  <a:cubicBezTo>
                    <a:pt x="184" y="43"/>
                    <a:pt x="184" y="43"/>
                    <a:pt x="184" y="43"/>
                  </a:cubicBezTo>
                  <a:cubicBezTo>
                    <a:pt x="184" y="2"/>
                    <a:pt x="184" y="2"/>
                    <a:pt x="184" y="2"/>
                  </a:cubicBezTo>
                  <a:cubicBezTo>
                    <a:pt x="169" y="4"/>
                    <a:pt x="169" y="4"/>
                    <a:pt x="169" y="4"/>
                  </a:cubicBezTo>
                  <a:cubicBezTo>
                    <a:pt x="169" y="109"/>
                    <a:pt x="169" y="109"/>
                    <a:pt x="169" y="109"/>
                  </a:cubicBezTo>
                  <a:cubicBezTo>
                    <a:pt x="184" y="109"/>
                    <a:pt x="184" y="109"/>
                    <a:pt x="184" y="109"/>
                  </a:cubicBezTo>
                  <a:cubicBezTo>
                    <a:pt x="184" y="68"/>
                    <a:pt x="184" y="68"/>
                    <a:pt x="184" y="68"/>
                  </a:cubicBezTo>
                  <a:cubicBezTo>
                    <a:pt x="184" y="60"/>
                    <a:pt x="186" y="55"/>
                    <a:pt x="189" y="51"/>
                  </a:cubicBezTo>
                  <a:cubicBezTo>
                    <a:pt x="193" y="47"/>
                    <a:pt x="198" y="44"/>
                    <a:pt x="204" y="44"/>
                  </a:cubicBezTo>
                  <a:cubicBezTo>
                    <a:pt x="214" y="44"/>
                    <a:pt x="219" y="50"/>
                    <a:pt x="219" y="63"/>
                  </a:cubicBezTo>
                  <a:cubicBezTo>
                    <a:pt x="219" y="109"/>
                    <a:pt x="219" y="109"/>
                    <a:pt x="219" y="109"/>
                  </a:cubicBezTo>
                  <a:cubicBezTo>
                    <a:pt x="235" y="109"/>
                    <a:pt x="235" y="109"/>
                    <a:pt x="235" y="109"/>
                  </a:cubicBezTo>
                  <a:cubicBezTo>
                    <a:pt x="235" y="58"/>
                    <a:pt x="235" y="58"/>
                    <a:pt x="235" y="58"/>
                  </a:cubicBezTo>
                  <a:cubicBezTo>
                    <a:pt x="235" y="38"/>
                    <a:pt x="222" y="31"/>
                    <a:pt x="208" y="31"/>
                  </a:cubicBezTo>
                  <a:moveTo>
                    <a:pt x="153" y="86"/>
                  </a:moveTo>
                  <a:cubicBezTo>
                    <a:pt x="139" y="81"/>
                    <a:pt x="139" y="81"/>
                    <a:pt x="139" y="81"/>
                  </a:cubicBezTo>
                  <a:cubicBezTo>
                    <a:pt x="137" y="91"/>
                    <a:pt x="128" y="97"/>
                    <a:pt x="120" y="97"/>
                  </a:cubicBezTo>
                  <a:cubicBezTo>
                    <a:pt x="107" y="97"/>
                    <a:pt x="98" y="87"/>
                    <a:pt x="98" y="70"/>
                  </a:cubicBezTo>
                  <a:cubicBezTo>
                    <a:pt x="98" y="54"/>
                    <a:pt x="106" y="44"/>
                    <a:pt x="120" y="44"/>
                  </a:cubicBezTo>
                  <a:cubicBezTo>
                    <a:pt x="128" y="44"/>
                    <a:pt x="137" y="50"/>
                    <a:pt x="139" y="60"/>
                  </a:cubicBezTo>
                  <a:cubicBezTo>
                    <a:pt x="153" y="55"/>
                    <a:pt x="153" y="55"/>
                    <a:pt x="153" y="55"/>
                  </a:cubicBezTo>
                  <a:cubicBezTo>
                    <a:pt x="149" y="40"/>
                    <a:pt x="136" y="31"/>
                    <a:pt x="120" y="31"/>
                  </a:cubicBezTo>
                  <a:cubicBezTo>
                    <a:pt x="97" y="31"/>
                    <a:pt x="83" y="47"/>
                    <a:pt x="83" y="70"/>
                  </a:cubicBezTo>
                  <a:cubicBezTo>
                    <a:pt x="83" y="95"/>
                    <a:pt x="98" y="110"/>
                    <a:pt x="120" y="110"/>
                  </a:cubicBezTo>
                  <a:cubicBezTo>
                    <a:pt x="136" y="110"/>
                    <a:pt x="149" y="101"/>
                    <a:pt x="153" y="86"/>
                  </a:cubicBezTo>
                  <a:moveTo>
                    <a:pt x="56" y="36"/>
                  </a:moveTo>
                  <a:cubicBezTo>
                    <a:pt x="70" y="28"/>
                    <a:pt x="70" y="28"/>
                    <a:pt x="70" y="28"/>
                  </a:cubicBezTo>
                  <a:cubicBezTo>
                    <a:pt x="66" y="16"/>
                    <a:pt x="54" y="8"/>
                    <a:pt x="37" y="8"/>
                  </a:cubicBezTo>
                  <a:cubicBezTo>
                    <a:pt x="18" y="8"/>
                    <a:pt x="4" y="20"/>
                    <a:pt x="4" y="35"/>
                  </a:cubicBezTo>
                  <a:cubicBezTo>
                    <a:pt x="4" y="49"/>
                    <a:pt x="13" y="58"/>
                    <a:pt x="32" y="64"/>
                  </a:cubicBezTo>
                  <a:cubicBezTo>
                    <a:pt x="49" y="70"/>
                    <a:pt x="56" y="73"/>
                    <a:pt x="56" y="82"/>
                  </a:cubicBezTo>
                  <a:cubicBezTo>
                    <a:pt x="56" y="91"/>
                    <a:pt x="48" y="96"/>
                    <a:pt x="38" y="96"/>
                  </a:cubicBezTo>
                  <a:cubicBezTo>
                    <a:pt x="26" y="96"/>
                    <a:pt x="18" y="91"/>
                    <a:pt x="13" y="80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7" y="103"/>
                    <a:pt x="19" y="111"/>
                    <a:pt x="37" y="111"/>
                  </a:cubicBezTo>
                  <a:cubicBezTo>
                    <a:pt x="57" y="111"/>
                    <a:pt x="72" y="99"/>
                    <a:pt x="72" y="80"/>
                  </a:cubicBezTo>
                  <a:cubicBezTo>
                    <a:pt x="72" y="65"/>
                    <a:pt x="61" y="58"/>
                    <a:pt x="41" y="51"/>
                  </a:cubicBezTo>
                  <a:cubicBezTo>
                    <a:pt x="29" y="47"/>
                    <a:pt x="21" y="43"/>
                    <a:pt x="21" y="34"/>
                  </a:cubicBezTo>
                  <a:cubicBezTo>
                    <a:pt x="21" y="28"/>
                    <a:pt x="26" y="22"/>
                    <a:pt x="36" y="22"/>
                  </a:cubicBezTo>
                  <a:cubicBezTo>
                    <a:pt x="46" y="22"/>
                    <a:pt x="54" y="28"/>
                    <a:pt x="56" y="36"/>
                  </a:cubicBezTo>
                </a:path>
              </a:pathLst>
            </a:custGeom>
            <a:solidFill>
              <a:srgbClr val="4365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602063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6467" y="374903"/>
            <a:ext cx="10529485" cy="1055311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6467" y="1593851"/>
            <a:ext cx="11159067" cy="460851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84960" y="6388155"/>
            <a:ext cx="902208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21440" y="6386512"/>
            <a:ext cx="34544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1">
                <a:solidFill>
                  <a:schemeClr val="accent1"/>
                </a:solidFill>
              </a:defRPr>
            </a:lvl1pPr>
          </a:lstStyle>
          <a:p>
            <a:fld id="{E89BC60F-F4BF-4EE8-9F02-8A0093F1814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extBox 9"/>
          <p:cNvSpPr txBox="1">
            <a:spLocks noChangeAspect="1"/>
          </p:cNvSpPr>
          <p:nvPr userDrawn="1"/>
        </p:nvSpPr>
        <p:spPr>
          <a:xfrm>
            <a:off x="10589097" y="6386512"/>
            <a:ext cx="863449" cy="360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marL="0" algn="r" defTabSz="457200" rtl="0" eaLnBrk="1" latinLnBrk="0" hangingPunct="1"/>
            <a:r>
              <a:rPr lang="en-GB" sz="1000" b="1" kern="1200" dirty="0">
                <a:solidFill>
                  <a:srgbClr val="4365E2"/>
                </a:solidFill>
                <a:latin typeface="+mn-lt"/>
                <a:ea typeface="+mn-ea"/>
                <a:cs typeface="+mn-cs"/>
              </a:rPr>
              <a:t>Page</a:t>
            </a:r>
          </a:p>
        </p:txBody>
      </p:sp>
      <p:sp>
        <p:nvSpPr>
          <p:cNvPr id="11" name="TextBox 10"/>
          <p:cNvSpPr txBox="1">
            <a:spLocks noChangeAspect="1"/>
          </p:cNvSpPr>
          <p:nvPr userDrawn="1"/>
        </p:nvSpPr>
        <p:spPr>
          <a:xfrm>
            <a:off x="516468" y="6386512"/>
            <a:ext cx="2232403" cy="360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marL="0" algn="l" defTabSz="457200" rtl="0" eaLnBrk="1" latinLnBrk="0" hangingPunct="1"/>
            <a:r>
              <a:rPr lang="en-GB" sz="1000" b="1" kern="1200" dirty="0">
                <a:solidFill>
                  <a:srgbClr val="4365E2"/>
                </a:solidFill>
                <a:latin typeface="+mn-lt"/>
                <a:ea typeface="+mn-ea"/>
                <a:cs typeface="+mn-cs"/>
              </a:rPr>
              <a:t>dundee.ac.uk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508456" y="6285984"/>
            <a:ext cx="11175088" cy="0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reeform 5"/>
          <p:cNvSpPr>
            <a:spLocks noEditPoints="1"/>
          </p:cNvSpPr>
          <p:nvPr userDrawn="1"/>
        </p:nvSpPr>
        <p:spPr bwMode="auto">
          <a:xfrm>
            <a:off x="11175725" y="325465"/>
            <a:ext cx="499809" cy="676800"/>
          </a:xfrm>
          <a:custGeom>
            <a:avLst/>
            <a:gdLst>
              <a:gd name="T0" fmla="*/ 250 w 340"/>
              <a:gd name="T1" fmla="*/ 401 h 462"/>
              <a:gd name="T2" fmla="*/ 91 w 340"/>
              <a:gd name="T3" fmla="*/ 402 h 462"/>
              <a:gd name="T4" fmla="*/ 170 w 340"/>
              <a:gd name="T5" fmla="*/ 294 h 462"/>
              <a:gd name="T6" fmla="*/ 332 w 340"/>
              <a:gd name="T7" fmla="*/ 170 h 462"/>
              <a:gd name="T8" fmla="*/ 276 w 340"/>
              <a:gd name="T9" fmla="*/ 375 h 462"/>
              <a:gd name="T10" fmla="*/ 23 w 340"/>
              <a:gd name="T11" fmla="*/ 59 h 462"/>
              <a:gd name="T12" fmla="*/ 45 w 340"/>
              <a:gd name="T13" fmla="*/ 79 h 462"/>
              <a:gd name="T14" fmla="*/ 73 w 340"/>
              <a:gd name="T15" fmla="*/ 88 h 462"/>
              <a:gd name="T16" fmla="*/ 56 w 340"/>
              <a:gd name="T17" fmla="*/ 102 h 462"/>
              <a:gd name="T18" fmla="*/ 56 w 340"/>
              <a:gd name="T19" fmla="*/ 118 h 462"/>
              <a:gd name="T20" fmla="*/ 55 w 340"/>
              <a:gd name="T21" fmla="*/ 117 h 462"/>
              <a:gd name="T22" fmla="*/ 23 w 340"/>
              <a:gd name="T23" fmla="*/ 59 h 462"/>
              <a:gd name="T24" fmla="*/ 94 w 340"/>
              <a:gd name="T25" fmla="*/ 61 h 462"/>
              <a:gd name="T26" fmla="*/ 93 w 340"/>
              <a:gd name="T27" fmla="*/ 44 h 462"/>
              <a:gd name="T28" fmla="*/ 105 w 340"/>
              <a:gd name="T29" fmla="*/ 44 h 462"/>
              <a:gd name="T30" fmla="*/ 122 w 340"/>
              <a:gd name="T31" fmla="*/ 54 h 462"/>
              <a:gd name="T32" fmla="*/ 128 w 340"/>
              <a:gd name="T33" fmla="*/ 64 h 462"/>
              <a:gd name="T34" fmla="*/ 112 w 340"/>
              <a:gd name="T35" fmla="*/ 72 h 462"/>
              <a:gd name="T36" fmla="*/ 115 w 340"/>
              <a:gd name="T37" fmla="*/ 94 h 462"/>
              <a:gd name="T38" fmla="*/ 103 w 340"/>
              <a:gd name="T39" fmla="*/ 94 h 462"/>
              <a:gd name="T40" fmla="*/ 85 w 340"/>
              <a:gd name="T41" fmla="*/ 79 h 462"/>
              <a:gd name="T42" fmla="*/ 78 w 340"/>
              <a:gd name="T43" fmla="*/ 69 h 462"/>
              <a:gd name="T44" fmla="*/ 153 w 340"/>
              <a:gd name="T45" fmla="*/ 49 h 462"/>
              <a:gd name="T46" fmla="*/ 160 w 340"/>
              <a:gd name="T47" fmla="*/ 48 h 462"/>
              <a:gd name="T48" fmla="*/ 157 w 340"/>
              <a:gd name="T49" fmla="*/ 39 h 462"/>
              <a:gd name="T50" fmla="*/ 171 w 340"/>
              <a:gd name="T51" fmla="*/ 20 h 462"/>
              <a:gd name="T52" fmla="*/ 180 w 340"/>
              <a:gd name="T53" fmla="*/ 48 h 462"/>
              <a:gd name="T54" fmla="*/ 200 w 340"/>
              <a:gd name="T55" fmla="*/ 70 h 462"/>
              <a:gd name="T56" fmla="*/ 178 w 340"/>
              <a:gd name="T57" fmla="*/ 74 h 462"/>
              <a:gd name="T58" fmla="*/ 170 w 340"/>
              <a:gd name="T59" fmla="*/ 87 h 462"/>
              <a:gd name="T60" fmla="*/ 162 w 340"/>
              <a:gd name="T61" fmla="*/ 74 h 462"/>
              <a:gd name="T62" fmla="*/ 140 w 340"/>
              <a:gd name="T63" fmla="*/ 70 h 462"/>
              <a:gd name="T64" fmla="*/ 212 w 340"/>
              <a:gd name="T65" fmla="*/ 64 h 462"/>
              <a:gd name="T66" fmla="*/ 218 w 340"/>
              <a:gd name="T67" fmla="*/ 54 h 462"/>
              <a:gd name="T68" fmla="*/ 235 w 340"/>
              <a:gd name="T69" fmla="*/ 44 h 462"/>
              <a:gd name="T70" fmla="*/ 247 w 340"/>
              <a:gd name="T71" fmla="*/ 44 h 462"/>
              <a:gd name="T72" fmla="*/ 246 w 340"/>
              <a:gd name="T73" fmla="*/ 61 h 462"/>
              <a:gd name="T74" fmla="*/ 262 w 340"/>
              <a:gd name="T75" fmla="*/ 69 h 462"/>
              <a:gd name="T76" fmla="*/ 256 w 340"/>
              <a:gd name="T77" fmla="*/ 79 h 462"/>
              <a:gd name="T78" fmla="*/ 237 w 340"/>
              <a:gd name="T79" fmla="*/ 94 h 462"/>
              <a:gd name="T80" fmla="*/ 225 w 340"/>
              <a:gd name="T81" fmla="*/ 94 h 462"/>
              <a:gd name="T82" fmla="*/ 228 w 340"/>
              <a:gd name="T83" fmla="*/ 72 h 462"/>
              <a:gd name="T84" fmla="*/ 212 w 340"/>
              <a:gd name="T85" fmla="*/ 64 h 462"/>
              <a:gd name="T86" fmla="*/ 267 w 340"/>
              <a:gd name="T87" fmla="*/ 148 h 462"/>
              <a:gd name="T88" fmla="*/ 73 w 340"/>
              <a:gd name="T89" fmla="*/ 148 h 462"/>
              <a:gd name="T90" fmla="*/ 170 w 340"/>
              <a:gd name="T91" fmla="*/ 98 h 462"/>
              <a:gd name="T92" fmla="*/ 267 w 340"/>
              <a:gd name="T93" fmla="*/ 88 h 462"/>
              <a:gd name="T94" fmla="*/ 296 w 340"/>
              <a:gd name="T95" fmla="*/ 79 h 462"/>
              <a:gd name="T96" fmla="*/ 318 w 340"/>
              <a:gd name="T97" fmla="*/ 59 h 462"/>
              <a:gd name="T98" fmla="*/ 318 w 340"/>
              <a:gd name="T99" fmla="*/ 60 h 462"/>
              <a:gd name="T100" fmla="*/ 284 w 340"/>
              <a:gd name="T101" fmla="*/ 118 h 462"/>
              <a:gd name="T102" fmla="*/ 281 w 340"/>
              <a:gd name="T103" fmla="*/ 105 h 462"/>
              <a:gd name="T104" fmla="*/ 267 w 340"/>
              <a:gd name="T105" fmla="*/ 89 h 462"/>
              <a:gd name="T106" fmla="*/ 0 w 340"/>
              <a:gd name="T107" fmla="*/ 0 h 462"/>
              <a:gd name="T108" fmla="*/ 170 w 340"/>
              <a:gd name="T109" fmla="*/ 462 h 462"/>
              <a:gd name="T110" fmla="*/ 340 w 340"/>
              <a:gd name="T111" fmla="*/ 0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40" h="462">
                <a:moveTo>
                  <a:pt x="276" y="375"/>
                </a:moveTo>
                <a:cubicBezTo>
                  <a:pt x="268" y="384"/>
                  <a:pt x="259" y="393"/>
                  <a:pt x="250" y="401"/>
                </a:cubicBezTo>
                <a:cubicBezTo>
                  <a:pt x="215" y="432"/>
                  <a:pt x="180" y="448"/>
                  <a:pt x="170" y="453"/>
                </a:cubicBezTo>
                <a:cubicBezTo>
                  <a:pt x="160" y="448"/>
                  <a:pt x="125" y="432"/>
                  <a:pt x="91" y="402"/>
                </a:cubicBezTo>
                <a:cubicBezTo>
                  <a:pt x="81" y="393"/>
                  <a:pt x="73" y="384"/>
                  <a:pt x="65" y="375"/>
                </a:cubicBezTo>
                <a:cubicBezTo>
                  <a:pt x="170" y="294"/>
                  <a:pt x="170" y="294"/>
                  <a:pt x="170" y="294"/>
                </a:cubicBezTo>
                <a:cubicBezTo>
                  <a:pt x="9" y="170"/>
                  <a:pt x="9" y="170"/>
                  <a:pt x="9" y="170"/>
                </a:cubicBezTo>
                <a:cubicBezTo>
                  <a:pt x="332" y="170"/>
                  <a:pt x="332" y="170"/>
                  <a:pt x="332" y="170"/>
                </a:cubicBezTo>
                <a:cubicBezTo>
                  <a:pt x="170" y="294"/>
                  <a:pt x="170" y="294"/>
                  <a:pt x="170" y="294"/>
                </a:cubicBezTo>
                <a:lnTo>
                  <a:pt x="276" y="375"/>
                </a:lnTo>
                <a:close/>
                <a:moveTo>
                  <a:pt x="23" y="59"/>
                </a:moveTo>
                <a:cubicBezTo>
                  <a:pt x="23" y="59"/>
                  <a:pt x="23" y="59"/>
                  <a:pt x="23" y="59"/>
                </a:cubicBezTo>
                <a:cubicBezTo>
                  <a:pt x="38" y="60"/>
                  <a:pt x="43" y="69"/>
                  <a:pt x="43" y="70"/>
                </a:cubicBezTo>
                <a:cubicBezTo>
                  <a:pt x="45" y="72"/>
                  <a:pt x="45" y="76"/>
                  <a:pt x="45" y="79"/>
                </a:cubicBezTo>
                <a:cubicBezTo>
                  <a:pt x="47" y="77"/>
                  <a:pt x="49" y="76"/>
                  <a:pt x="52" y="76"/>
                </a:cubicBezTo>
                <a:cubicBezTo>
                  <a:pt x="61" y="74"/>
                  <a:pt x="69" y="81"/>
                  <a:pt x="73" y="88"/>
                </a:cubicBezTo>
                <a:cubicBezTo>
                  <a:pt x="73" y="89"/>
                  <a:pt x="73" y="89"/>
                  <a:pt x="73" y="89"/>
                </a:cubicBezTo>
                <a:cubicBezTo>
                  <a:pt x="67" y="99"/>
                  <a:pt x="60" y="101"/>
                  <a:pt x="56" y="102"/>
                </a:cubicBezTo>
                <a:cubicBezTo>
                  <a:pt x="57" y="103"/>
                  <a:pt x="58" y="104"/>
                  <a:pt x="59" y="105"/>
                </a:cubicBezTo>
                <a:cubicBezTo>
                  <a:pt x="62" y="109"/>
                  <a:pt x="60" y="115"/>
                  <a:pt x="56" y="118"/>
                </a:cubicBezTo>
                <a:cubicBezTo>
                  <a:pt x="56" y="118"/>
                  <a:pt x="56" y="118"/>
                  <a:pt x="56" y="118"/>
                </a:cubicBezTo>
                <a:cubicBezTo>
                  <a:pt x="56" y="118"/>
                  <a:pt x="56" y="118"/>
                  <a:pt x="55" y="117"/>
                </a:cubicBezTo>
                <a:cubicBezTo>
                  <a:pt x="22" y="60"/>
                  <a:pt x="22" y="60"/>
                  <a:pt x="22" y="60"/>
                </a:cubicBezTo>
                <a:cubicBezTo>
                  <a:pt x="22" y="60"/>
                  <a:pt x="22" y="59"/>
                  <a:pt x="23" y="59"/>
                </a:cubicBezTo>
                <a:moveTo>
                  <a:pt x="81" y="65"/>
                </a:moveTo>
                <a:cubicBezTo>
                  <a:pt x="94" y="61"/>
                  <a:pt x="94" y="61"/>
                  <a:pt x="94" y="61"/>
                </a:cubicBezTo>
                <a:cubicBezTo>
                  <a:pt x="91" y="48"/>
                  <a:pt x="91" y="48"/>
                  <a:pt x="91" y="48"/>
                </a:cubicBezTo>
                <a:cubicBezTo>
                  <a:pt x="90" y="46"/>
                  <a:pt x="91" y="44"/>
                  <a:pt x="93" y="44"/>
                </a:cubicBezTo>
                <a:cubicBezTo>
                  <a:pt x="101" y="41"/>
                  <a:pt x="101" y="41"/>
                  <a:pt x="101" y="41"/>
                </a:cubicBezTo>
                <a:cubicBezTo>
                  <a:pt x="103" y="41"/>
                  <a:pt x="105" y="42"/>
                  <a:pt x="105" y="44"/>
                </a:cubicBezTo>
                <a:cubicBezTo>
                  <a:pt x="109" y="57"/>
                  <a:pt x="109" y="57"/>
                  <a:pt x="109" y="57"/>
                </a:cubicBezTo>
                <a:cubicBezTo>
                  <a:pt x="122" y="54"/>
                  <a:pt x="122" y="54"/>
                  <a:pt x="122" y="54"/>
                </a:cubicBezTo>
                <a:cubicBezTo>
                  <a:pt x="124" y="53"/>
                  <a:pt x="126" y="54"/>
                  <a:pt x="126" y="56"/>
                </a:cubicBezTo>
                <a:cubicBezTo>
                  <a:pt x="128" y="64"/>
                  <a:pt x="128" y="64"/>
                  <a:pt x="128" y="64"/>
                </a:cubicBezTo>
                <a:cubicBezTo>
                  <a:pt x="129" y="66"/>
                  <a:pt x="128" y="68"/>
                  <a:pt x="126" y="68"/>
                </a:cubicBezTo>
                <a:cubicBezTo>
                  <a:pt x="112" y="72"/>
                  <a:pt x="112" y="72"/>
                  <a:pt x="112" y="72"/>
                </a:cubicBezTo>
                <a:cubicBezTo>
                  <a:pt x="117" y="90"/>
                  <a:pt x="117" y="90"/>
                  <a:pt x="117" y="90"/>
                </a:cubicBezTo>
                <a:cubicBezTo>
                  <a:pt x="118" y="91"/>
                  <a:pt x="117" y="93"/>
                  <a:pt x="115" y="94"/>
                </a:cubicBezTo>
                <a:cubicBezTo>
                  <a:pt x="107" y="96"/>
                  <a:pt x="107" y="96"/>
                  <a:pt x="107" y="96"/>
                </a:cubicBezTo>
                <a:cubicBezTo>
                  <a:pt x="105" y="96"/>
                  <a:pt x="103" y="95"/>
                  <a:pt x="103" y="94"/>
                </a:cubicBezTo>
                <a:cubicBezTo>
                  <a:pt x="98" y="76"/>
                  <a:pt x="98" y="76"/>
                  <a:pt x="98" y="76"/>
                </a:cubicBezTo>
                <a:cubicBezTo>
                  <a:pt x="85" y="79"/>
                  <a:pt x="85" y="79"/>
                  <a:pt x="85" y="79"/>
                </a:cubicBezTo>
                <a:cubicBezTo>
                  <a:pt x="83" y="80"/>
                  <a:pt x="81" y="79"/>
                  <a:pt x="81" y="77"/>
                </a:cubicBezTo>
                <a:cubicBezTo>
                  <a:pt x="78" y="69"/>
                  <a:pt x="78" y="69"/>
                  <a:pt x="78" y="69"/>
                </a:cubicBezTo>
                <a:cubicBezTo>
                  <a:pt x="78" y="67"/>
                  <a:pt x="79" y="65"/>
                  <a:pt x="81" y="65"/>
                </a:cubicBezTo>
                <a:moveTo>
                  <a:pt x="153" y="49"/>
                </a:moveTo>
                <a:cubicBezTo>
                  <a:pt x="155" y="48"/>
                  <a:pt x="158" y="48"/>
                  <a:pt x="160" y="48"/>
                </a:cubicBezTo>
                <a:cubicBezTo>
                  <a:pt x="160" y="48"/>
                  <a:pt x="160" y="48"/>
                  <a:pt x="160" y="48"/>
                </a:cubicBezTo>
                <a:cubicBezTo>
                  <a:pt x="160" y="48"/>
                  <a:pt x="160" y="48"/>
                  <a:pt x="160" y="48"/>
                </a:cubicBezTo>
                <a:cubicBezTo>
                  <a:pt x="158" y="46"/>
                  <a:pt x="157" y="42"/>
                  <a:pt x="157" y="39"/>
                </a:cubicBezTo>
                <a:cubicBezTo>
                  <a:pt x="157" y="39"/>
                  <a:pt x="156" y="28"/>
                  <a:pt x="170" y="20"/>
                </a:cubicBezTo>
                <a:cubicBezTo>
                  <a:pt x="170" y="19"/>
                  <a:pt x="170" y="19"/>
                  <a:pt x="171" y="20"/>
                </a:cubicBezTo>
                <a:cubicBezTo>
                  <a:pt x="184" y="28"/>
                  <a:pt x="184" y="39"/>
                  <a:pt x="184" y="39"/>
                </a:cubicBezTo>
                <a:cubicBezTo>
                  <a:pt x="184" y="42"/>
                  <a:pt x="182" y="46"/>
                  <a:pt x="180" y="48"/>
                </a:cubicBezTo>
                <a:cubicBezTo>
                  <a:pt x="182" y="48"/>
                  <a:pt x="185" y="48"/>
                  <a:pt x="188" y="49"/>
                </a:cubicBezTo>
                <a:cubicBezTo>
                  <a:pt x="196" y="52"/>
                  <a:pt x="200" y="62"/>
                  <a:pt x="200" y="70"/>
                </a:cubicBezTo>
                <a:cubicBezTo>
                  <a:pt x="200" y="71"/>
                  <a:pt x="200" y="71"/>
                  <a:pt x="200" y="71"/>
                </a:cubicBezTo>
                <a:cubicBezTo>
                  <a:pt x="189" y="77"/>
                  <a:pt x="182" y="75"/>
                  <a:pt x="178" y="74"/>
                </a:cubicBezTo>
                <a:cubicBezTo>
                  <a:pt x="179" y="75"/>
                  <a:pt x="179" y="76"/>
                  <a:pt x="179" y="78"/>
                </a:cubicBezTo>
                <a:cubicBezTo>
                  <a:pt x="179" y="83"/>
                  <a:pt x="175" y="87"/>
                  <a:pt x="170" y="87"/>
                </a:cubicBezTo>
                <a:cubicBezTo>
                  <a:pt x="165" y="87"/>
                  <a:pt x="161" y="83"/>
                  <a:pt x="161" y="78"/>
                </a:cubicBezTo>
                <a:cubicBezTo>
                  <a:pt x="161" y="76"/>
                  <a:pt x="161" y="75"/>
                  <a:pt x="162" y="74"/>
                </a:cubicBezTo>
                <a:cubicBezTo>
                  <a:pt x="159" y="75"/>
                  <a:pt x="151" y="77"/>
                  <a:pt x="141" y="71"/>
                </a:cubicBezTo>
                <a:cubicBezTo>
                  <a:pt x="140" y="71"/>
                  <a:pt x="140" y="71"/>
                  <a:pt x="140" y="70"/>
                </a:cubicBezTo>
                <a:cubicBezTo>
                  <a:pt x="140" y="62"/>
                  <a:pt x="144" y="52"/>
                  <a:pt x="153" y="49"/>
                </a:cubicBezTo>
                <a:moveTo>
                  <a:pt x="212" y="64"/>
                </a:moveTo>
                <a:cubicBezTo>
                  <a:pt x="214" y="56"/>
                  <a:pt x="214" y="56"/>
                  <a:pt x="214" y="56"/>
                </a:cubicBezTo>
                <a:cubicBezTo>
                  <a:pt x="215" y="54"/>
                  <a:pt x="217" y="53"/>
                  <a:pt x="218" y="54"/>
                </a:cubicBezTo>
                <a:cubicBezTo>
                  <a:pt x="232" y="57"/>
                  <a:pt x="232" y="57"/>
                  <a:pt x="232" y="57"/>
                </a:cubicBezTo>
                <a:cubicBezTo>
                  <a:pt x="235" y="44"/>
                  <a:pt x="235" y="44"/>
                  <a:pt x="235" y="44"/>
                </a:cubicBezTo>
                <a:cubicBezTo>
                  <a:pt x="236" y="42"/>
                  <a:pt x="238" y="41"/>
                  <a:pt x="239" y="41"/>
                </a:cubicBezTo>
                <a:cubicBezTo>
                  <a:pt x="247" y="44"/>
                  <a:pt x="247" y="44"/>
                  <a:pt x="247" y="44"/>
                </a:cubicBezTo>
                <a:cubicBezTo>
                  <a:pt x="249" y="44"/>
                  <a:pt x="250" y="46"/>
                  <a:pt x="250" y="48"/>
                </a:cubicBezTo>
                <a:cubicBezTo>
                  <a:pt x="246" y="61"/>
                  <a:pt x="246" y="61"/>
                  <a:pt x="246" y="61"/>
                </a:cubicBezTo>
                <a:cubicBezTo>
                  <a:pt x="260" y="65"/>
                  <a:pt x="260" y="65"/>
                  <a:pt x="260" y="65"/>
                </a:cubicBezTo>
                <a:cubicBezTo>
                  <a:pt x="261" y="65"/>
                  <a:pt x="262" y="67"/>
                  <a:pt x="262" y="69"/>
                </a:cubicBezTo>
                <a:cubicBezTo>
                  <a:pt x="260" y="77"/>
                  <a:pt x="260" y="77"/>
                  <a:pt x="260" y="77"/>
                </a:cubicBezTo>
                <a:cubicBezTo>
                  <a:pt x="259" y="79"/>
                  <a:pt x="257" y="80"/>
                  <a:pt x="256" y="79"/>
                </a:cubicBezTo>
                <a:cubicBezTo>
                  <a:pt x="242" y="76"/>
                  <a:pt x="242" y="76"/>
                  <a:pt x="242" y="76"/>
                </a:cubicBezTo>
                <a:cubicBezTo>
                  <a:pt x="237" y="94"/>
                  <a:pt x="237" y="94"/>
                  <a:pt x="237" y="94"/>
                </a:cubicBezTo>
                <a:cubicBezTo>
                  <a:pt x="237" y="95"/>
                  <a:pt x="235" y="96"/>
                  <a:pt x="233" y="96"/>
                </a:cubicBezTo>
                <a:cubicBezTo>
                  <a:pt x="225" y="94"/>
                  <a:pt x="225" y="94"/>
                  <a:pt x="225" y="94"/>
                </a:cubicBezTo>
                <a:cubicBezTo>
                  <a:pt x="224" y="93"/>
                  <a:pt x="223" y="91"/>
                  <a:pt x="223" y="90"/>
                </a:cubicBezTo>
                <a:cubicBezTo>
                  <a:pt x="228" y="72"/>
                  <a:pt x="228" y="72"/>
                  <a:pt x="228" y="72"/>
                </a:cubicBezTo>
                <a:cubicBezTo>
                  <a:pt x="215" y="68"/>
                  <a:pt x="215" y="68"/>
                  <a:pt x="215" y="68"/>
                </a:cubicBezTo>
                <a:cubicBezTo>
                  <a:pt x="213" y="68"/>
                  <a:pt x="212" y="66"/>
                  <a:pt x="212" y="64"/>
                </a:cubicBezTo>
                <a:moveTo>
                  <a:pt x="279" y="127"/>
                </a:moveTo>
                <a:cubicBezTo>
                  <a:pt x="267" y="148"/>
                  <a:pt x="267" y="148"/>
                  <a:pt x="267" y="148"/>
                </a:cubicBezTo>
                <a:cubicBezTo>
                  <a:pt x="238" y="131"/>
                  <a:pt x="204" y="122"/>
                  <a:pt x="170" y="122"/>
                </a:cubicBezTo>
                <a:cubicBezTo>
                  <a:pt x="136" y="122"/>
                  <a:pt x="102" y="131"/>
                  <a:pt x="73" y="148"/>
                </a:cubicBezTo>
                <a:cubicBezTo>
                  <a:pt x="61" y="127"/>
                  <a:pt x="61" y="127"/>
                  <a:pt x="61" y="127"/>
                </a:cubicBezTo>
                <a:cubicBezTo>
                  <a:pt x="94" y="108"/>
                  <a:pt x="132" y="98"/>
                  <a:pt x="170" y="98"/>
                </a:cubicBezTo>
                <a:cubicBezTo>
                  <a:pt x="209" y="98"/>
                  <a:pt x="246" y="108"/>
                  <a:pt x="279" y="127"/>
                </a:cubicBezTo>
                <a:moveTo>
                  <a:pt x="267" y="88"/>
                </a:moveTo>
                <a:cubicBezTo>
                  <a:pt x="271" y="81"/>
                  <a:pt x="280" y="74"/>
                  <a:pt x="289" y="76"/>
                </a:cubicBezTo>
                <a:cubicBezTo>
                  <a:pt x="291" y="76"/>
                  <a:pt x="294" y="77"/>
                  <a:pt x="296" y="79"/>
                </a:cubicBezTo>
                <a:cubicBezTo>
                  <a:pt x="295" y="76"/>
                  <a:pt x="295" y="72"/>
                  <a:pt x="297" y="70"/>
                </a:cubicBezTo>
                <a:cubicBezTo>
                  <a:pt x="297" y="69"/>
                  <a:pt x="302" y="60"/>
                  <a:pt x="318" y="59"/>
                </a:cubicBezTo>
                <a:cubicBezTo>
                  <a:pt x="318" y="59"/>
                  <a:pt x="318" y="59"/>
                  <a:pt x="318" y="59"/>
                </a:cubicBezTo>
                <a:cubicBezTo>
                  <a:pt x="318" y="59"/>
                  <a:pt x="318" y="60"/>
                  <a:pt x="318" y="60"/>
                </a:cubicBezTo>
                <a:cubicBezTo>
                  <a:pt x="285" y="117"/>
                  <a:pt x="285" y="117"/>
                  <a:pt x="285" y="117"/>
                </a:cubicBezTo>
                <a:cubicBezTo>
                  <a:pt x="285" y="118"/>
                  <a:pt x="284" y="118"/>
                  <a:pt x="284" y="118"/>
                </a:cubicBezTo>
                <a:cubicBezTo>
                  <a:pt x="284" y="118"/>
                  <a:pt x="284" y="118"/>
                  <a:pt x="284" y="118"/>
                </a:cubicBezTo>
                <a:cubicBezTo>
                  <a:pt x="280" y="115"/>
                  <a:pt x="279" y="109"/>
                  <a:pt x="281" y="105"/>
                </a:cubicBezTo>
                <a:cubicBezTo>
                  <a:pt x="282" y="104"/>
                  <a:pt x="283" y="103"/>
                  <a:pt x="284" y="102"/>
                </a:cubicBezTo>
                <a:cubicBezTo>
                  <a:pt x="281" y="101"/>
                  <a:pt x="273" y="99"/>
                  <a:pt x="267" y="89"/>
                </a:cubicBezTo>
                <a:cubicBezTo>
                  <a:pt x="267" y="89"/>
                  <a:pt x="267" y="89"/>
                  <a:pt x="267" y="88"/>
                </a:cubicBezTo>
                <a:moveTo>
                  <a:pt x="0" y="0"/>
                </a:moveTo>
                <a:cubicBezTo>
                  <a:pt x="0" y="0"/>
                  <a:pt x="0" y="53"/>
                  <a:pt x="0" y="224"/>
                </a:cubicBezTo>
                <a:cubicBezTo>
                  <a:pt x="0" y="398"/>
                  <a:pt x="170" y="462"/>
                  <a:pt x="170" y="462"/>
                </a:cubicBezTo>
                <a:cubicBezTo>
                  <a:pt x="170" y="462"/>
                  <a:pt x="340" y="398"/>
                  <a:pt x="340" y="224"/>
                </a:cubicBezTo>
                <a:cubicBezTo>
                  <a:pt x="340" y="53"/>
                  <a:pt x="340" y="0"/>
                  <a:pt x="340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4365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1679055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9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68" r:id="rId12"/>
    <p:sldLayoutId id="2147483662" r:id="rId13"/>
    <p:sldLayoutId id="2147483664" r:id="rId14"/>
    <p:sldLayoutId id="2147483680" r:id="rId15"/>
    <p:sldLayoutId id="2147483681" r:id="rId16"/>
    <p:sldLayoutId id="2147483682" r:id="rId17"/>
    <p:sldLayoutId id="2147483666" r:id="rId18"/>
    <p:sldLayoutId id="2147483667" r:id="rId19"/>
    <p:sldLayoutId id="2147483683" r:id="rId20"/>
    <p:sldLayoutId id="2147483671" r:id="rId2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400"/>
        </a:spcAft>
        <a:buClr>
          <a:schemeClr val="tx1"/>
        </a:buClr>
        <a:buFont typeface="Calibri" panose="020F0502020204030204" pitchFamily="34" charset="0"/>
        <a:buNone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57188" indent="-357188" algn="l" defTabSz="914400" rtl="0" eaLnBrk="1" latinLnBrk="0" hangingPunct="1">
        <a:lnSpc>
          <a:spcPct val="100000"/>
        </a:lnSpc>
        <a:spcBef>
          <a:spcPts val="600"/>
        </a:spcBef>
        <a:spcAft>
          <a:spcPts val="400"/>
        </a:spcAft>
        <a:buClr>
          <a:schemeClr val="tx1"/>
        </a:buClr>
        <a:buSzPct val="90000"/>
        <a:buFont typeface="Calibri" panose="020F0502020204030204" pitchFamily="34" charset="0"/>
        <a:buChar char="→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12788" indent="-355600" algn="l" defTabSz="914400" rtl="0" eaLnBrk="1" latinLnBrk="0" hangingPunct="1">
        <a:lnSpc>
          <a:spcPct val="100000"/>
        </a:lnSpc>
        <a:spcBef>
          <a:spcPts val="600"/>
        </a:spcBef>
        <a:spcAft>
          <a:spcPts val="400"/>
        </a:spcAft>
        <a:buClr>
          <a:schemeClr val="tx1"/>
        </a:buClr>
        <a:buSzPct val="90000"/>
        <a:buFont typeface="Calibri" panose="020F0502020204030204" pitchFamily="34" charset="0"/>
        <a:buChar char="→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9500" indent="-366713" algn="l" defTabSz="914400" rtl="0" eaLnBrk="1" latinLnBrk="0" hangingPunct="1">
        <a:lnSpc>
          <a:spcPct val="100000"/>
        </a:lnSpc>
        <a:spcBef>
          <a:spcPts val="600"/>
        </a:spcBef>
        <a:spcAft>
          <a:spcPts val="400"/>
        </a:spcAft>
        <a:buClr>
          <a:schemeClr val="tx1"/>
        </a:buClr>
        <a:buSzPct val="90000"/>
        <a:buFont typeface="Calibri" panose="020F0502020204030204" pitchFamily="34" charset="0"/>
        <a:buChar char="→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35100" indent="-355600" algn="l" defTabSz="914400" rtl="0" eaLnBrk="1" latinLnBrk="0" hangingPunct="1">
        <a:lnSpc>
          <a:spcPct val="100000"/>
        </a:lnSpc>
        <a:spcBef>
          <a:spcPts val="600"/>
        </a:spcBef>
        <a:spcAft>
          <a:spcPts val="400"/>
        </a:spcAft>
        <a:buClr>
          <a:schemeClr val="tx1"/>
        </a:buClr>
        <a:buSzPct val="90000"/>
        <a:buFont typeface="Calibri" panose="020F0502020204030204" pitchFamily="34" charset="0"/>
        <a:buChar char="→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orient="horz" pos="360" userDrawn="1">
          <p15:clr>
            <a:srgbClr val="F26B43"/>
          </p15:clr>
        </p15:guide>
        <p15:guide id="4" pos="325" userDrawn="1">
          <p15:clr>
            <a:srgbClr val="F26B43"/>
          </p15:clr>
        </p15:guide>
        <p15:guide id="5" pos="7355" userDrawn="1">
          <p15:clr>
            <a:srgbClr val="F26B43"/>
          </p15:clr>
        </p15:guide>
        <p15:guide id="6" orient="horz" pos="1004" userDrawn="1">
          <p15:clr>
            <a:srgbClr val="F26B43"/>
          </p15:clr>
        </p15:guide>
        <p15:guide id="13" pos="3840" userDrawn="1">
          <p15:clr>
            <a:srgbClr val="F26B43"/>
          </p15:clr>
        </p15:guide>
        <p15:guide id="14" orient="horz" pos="390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6467" y="374903"/>
            <a:ext cx="10529485" cy="1055311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6467" y="1593851"/>
            <a:ext cx="11159067" cy="460851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0A3743-65AC-4E4E-8B98-FD1E76D1EEE3}"/>
              </a:ext>
            </a:extLst>
          </p:cNvPr>
          <p:cNvSpPr txBox="1">
            <a:spLocks noChangeAspect="1"/>
          </p:cNvSpPr>
          <p:nvPr/>
        </p:nvSpPr>
        <p:spPr>
          <a:xfrm>
            <a:off x="10589097" y="6386512"/>
            <a:ext cx="863449" cy="360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marL="0" algn="r" defTabSz="457200" rtl="0" eaLnBrk="1" latinLnBrk="0" hangingPunct="1"/>
            <a:r>
              <a:rPr lang="en-GB" sz="1000" b="1" kern="1200" dirty="0">
                <a:solidFill>
                  <a:srgbClr val="4365E2"/>
                </a:solidFill>
                <a:latin typeface="+mn-lt"/>
                <a:ea typeface="+mn-ea"/>
                <a:cs typeface="+mn-cs"/>
              </a:rPr>
              <a:t>Page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A7A884-2553-F64F-B6D7-ADF0167E8A47}"/>
              </a:ext>
            </a:extLst>
          </p:cNvPr>
          <p:cNvSpPr txBox="1">
            <a:spLocks noChangeAspect="1"/>
          </p:cNvSpPr>
          <p:nvPr/>
        </p:nvSpPr>
        <p:spPr>
          <a:xfrm>
            <a:off x="516468" y="6386512"/>
            <a:ext cx="2232403" cy="360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marL="0" algn="l" defTabSz="457200" rtl="0" eaLnBrk="1" latinLnBrk="0" hangingPunct="1"/>
            <a:r>
              <a:rPr lang="en-GB" sz="1000" b="1" kern="1200" dirty="0">
                <a:solidFill>
                  <a:srgbClr val="4365E2"/>
                </a:solidFill>
                <a:latin typeface="+mn-lt"/>
                <a:ea typeface="+mn-ea"/>
                <a:cs typeface="+mn-cs"/>
              </a:rPr>
              <a:t>dundee.ac.uk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89B7797-4B98-6741-92F4-257CCDA44134}"/>
              </a:ext>
            </a:extLst>
          </p:cNvPr>
          <p:cNvCxnSpPr/>
          <p:nvPr/>
        </p:nvCxnSpPr>
        <p:spPr>
          <a:xfrm>
            <a:off x="508456" y="6285984"/>
            <a:ext cx="11175088" cy="0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reeform 5">
            <a:extLst>
              <a:ext uri="{FF2B5EF4-FFF2-40B4-BE49-F238E27FC236}">
                <a16:creationId xmlns:a16="http://schemas.microsoft.com/office/drawing/2014/main" id="{4F572008-7A9F-E44B-B1AC-9839860FFC69}"/>
              </a:ext>
            </a:extLst>
          </p:cNvPr>
          <p:cNvSpPr>
            <a:spLocks noEditPoints="1"/>
          </p:cNvSpPr>
          <p:nvPr/>
        </p:nvSpPr>
        <p:spPr bwMode="auto">
          <a:xfrm>
            <a:off x="11175725" y="325465"/>
            <a:ext cx="499809" cy="676800"/>
          </a:xfrm>
          <a:custGeom>
            <a:avLst/>
            <a:gdLst>
              <a:gd name="T0" fmla="*/ 250 w 340"/>
              <a:gd name="T1" fmla="*/ 401 h 462"/>
              <a:gd name="T2" fmla="*/ 91 w 340"/>
              <a:gd name="T3" fmla="*/ 402 h 462"/>
              <a:gd name="T4" fmla="*/ 170 w 340"/>
              <a:gd name="T5" fmla="*/ 294 h 462"/>
              <a:gd name="T6" fmla="*/ 332 w 340"/>
              <a:gd name="T7" fmla="*/ 170 h 462"/>
              <a:gd name="T8" fmla="*/ 276 w 340"/>
              <a:gd name="T9" fmla="*/ 375 h 462"/>
              <a:gd name="T10" fmla="*/ 23 w 340"/>
              <a:gd name="T11" fmla="*/ 59 h 462"/>
              <a:gd name="T12" fmla="*/ 45 w 340"/>
              <a:gd name="T13" fmla="*/ 79 h 462"/>
              <a:gd name="T14" fmla="*/ 73 w 340"/>
              <a:gd name="T15" fmla="*/ 88 h 462"/>
              <a:gd name="T16" fmla="*/ 56 w 340"/>
              <a:gd name="T17" fmla="*/ 102 h 462"/>
              <a:gd name="T18" fmla="*/ 56 w 340"/>
              <a:gd name="T19" fmla="*/ 118 h 462"/>
              <a:gd name="T20" fmla="*/ 55 w 340"/>
              <a:gd name="T21" fmla="*/ 117 h 462"/>
              <a:gd name="T22" fmla="*/ 23 w 340"/>
              <a:gd name="T23" fmla="*/ 59 h 462"/>
              <a:gd name="T24" fmla="*/ 94 w 340"/>
              <a:gd name="T25" fmla="*/ 61 h 462"/>
              <a:gd name="T26" fmla="*/ 93 w 340"/>
              <a:gd name="T27" fmla="*/ 44 h 462"/>
              <a:gd name="T28" fmla="*/ 105 w 340"/>
              <a:gd name="T29" fmla="*/ 44 h 462"/>
              <a:gd name="T30" fmla="*/ 122 w 340"/>
              <a:gd name="T31" fmla="*/ 54 h 462"/>
              <a:gd name="T32" fmla="*/ 128 w 340"/>
              <a:gd name="T33" fmla="*/ 64 h 462"/>
              <a:gd name="T34" fmla="*/ 112 w 340"/>
              <a:gd name="T35" fmla="*/ 72 h 462"/>
              <a:gd name="T36" fmla="*/ 115 w 340"/>
              <a:gd name="T37" fmla="*/ 94 h 462"/>
              <a:gd name="T38" fmla="*/ 103 w 340"/>
              <a:gd name="T39" fmla="*/ 94 h 462"/>
              <a:gd name="T40" fmla="*/ 85 w 340"/>
              <a:gd name="T41" fmla="*/ 79 h 462"/>
              <a:gd name="T42" fmla="*/ 78 w 340"/>
              <a:gd name="T43" fmla="*/ 69 h 462"/>
              <a:gd name="T44" fmla="*/ 153 w 340"/>
              <a:gd name="T45" fmla="*/ 49 h 462"/>
              <a:gd name="T46" fmla="*/ 160 w 340"/>
              <a:gd name="T47" fmla="*/ 48 h 462"/>
              <a:gd name="T48" fmla="*/ 157 w 340"/>
              <a:gd name="T49" fmla="*/ 39 h 462"/>
              <a:gd name="T50" fmla="*/ 171 w 340"/>
              <a:gd name="T51" fmla="*/ 20 h 462"/>
              <a:gd name="T52" fmla="*/ 180 w 340"/>
              <a:gd name="T53" fmla="*/ 48 h 462"/>
              <a:gd name="T54" fmla="*/ 200 w 340"/>
              <a:gd name="T55" fmla="*/ 70 h 462"/>
              <a:gd name="T56" fmla="*/ 178 w 340"/>
              <a:gd name="T57" fmla="*/ 74 h 462"/>
              <a:gd name="T58" fmla="*/ 170 w 340"/>
              <a:gd name="T59" fmla="*/ 87 h 462"/>
              <a:gd name="T60" fmla="*/ 162 w 340"/>
              <a:gd name="T61" fmla="*/ 74 h 462"/>
              <a:gd name="T62" fmla="*/ 140 w 340"/>
              <a:gd name="T63" fmla="*/ 70 h 462"/>
              <a:gd name="T64" fmla="*/ 212 w 340"/>
              <a:gd name="T65" fmla="*/ 64 h 462"/>
              <a:gd name="T66" fmla="*/ 218 w 340"/>
              <a:gd name="T67" fmla="*/ 54 h 462"/>
              <a:gd name="T68" fmla="*/ 235 w 340"/>
              <a:gd name="T69" fmla="*/ 44 h 462"/>
              <a:gd name="T70" fmla="*/ 247 w 340"/>
              <a:gd name="T71" fmla="*/ 44 h 462"/>
              <a:gd name="T72" fmla="*/ 246 w 340"/>
              <a:gd name="T73" fmla="*/ 61 h 462"/>
              <a:gd name="T74" fmla="*/ 262 w 340"/>
              <a:gd name="T75" fmla="*/ 69 h 462"/>
              <a:gd name="T76" fmla="*/ 256 w 340"/>
              <a:gd name="T77" fmla="*/ 79 h 462"/>
              <a:gd name="T78" fmla="*/ 237 w 340"/>
              <a:gd name="T79" fmla="*/ 94 h 462"/>
              <a:gd name="T80" fmla="*/ 225 w 340"/>
              <a:gd name="T81" fmla="*/ 94 h 462"/>
              <a:gd name="T82" fmla="*/ 228 w 340"/>
              <a:gd name="T83" fmla="*/ 72 h 462"/>
              <a:gd name="T84" fmla="*/ 212 w 340"/>
              <a:gd name="T85" fmla="*/ 64 h 462"/>
              <a:gd name="T86" fmla="*/ 267 w 340"/>
              <a:gd name="T87" fmla="*/ 148 h 462"/>
              <a:gd name="T88" fmla="*/ 73 w 340"/>
              <a:gd name="T89" fmla="*/ 148 h 462"/>
              <a:gd name="T90" fmla="*/ 170 w 340"/>
              <a:gd name="T91" fmla="*/ 98 h 462"/>
              <a:gd name="T92" fmla="*/ 267 w 340"/>
              <a:gd name="T93" fmla="*/ 88 h 462"/>
              <a:gd name="T94" fmla="*/ 296 w 340"/>
              <a:gd name="T95" fmla="*/ 79 h 462"/>
              <a:gd name="T96" fmla="*/ 318 w 340"/>
              <a:gd name="T97" fmla="*/ 59 h 462"/>
              <a:gd name="T98" fmla="*/ 318 w 340"/>
              <a:gd name="T99" fmla="*/ 60 h 462"/>
              <a:gd name="T100" fmla="*/ 284 w 340"/>
              <a:gd name="T101" fmla="*/ 118 h 462"/>
              <a:gd name="T102" fmla="*/ 281 w 340"/>
              <a:gd name="T103" fmla="*/ 105 h 462"/>
              <a:gd name="T104" fmla="*/ 267 w 340"/>
              <a:gd name="T105" fmla="*/ 89 h 462"/>
              <a:gd name="T106" fmla="*/ 0 w 340"/>
              <a:gd name="T107" fmla="*/ 0 h 462"/>
              <a:gd name="T108" fmla="*/ 170 w 340"/>
              <a:gd name="T109" fmla="*/ 462 h 462"/>
              <a:gd name="T110" fmla="*/ 340 w 340"/>
              <a:gd name="T111" fmla="*/ 0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40" h="462">
                <a:moveTo>
                  <a:pt x="276" y="375"/>
                </a:moveTo>
                <a:cubicBezTo>
                  <a:pt x="268" y="384"/>
                  <a:pt x="259" y="393"/>
                  <a:pt x="250" y="401"/>
                </a:cubicBezTo>
                <a:cubicBezTo>
                  <a:pt x="215" y="432"/>
                  <a:pt x="180" y="448"/>
                  <a:pt x="170" y="453"/>
                </a:cubicBezTo>
                <a:cubicBezTo>
                  <a:pt x="160" y="448"/>
                  <a:pt x="125" y="432"/>
                  <a:pt x="91" y="402"/>
                </a:cubicBezTo>
                <a:cubicBezTo>
                  <a:pt x="81" y="393"/>
                  <a:pt x="73" y="384"/>
                  <a:pt x="65" y="375"/>
                </a:cubicBezTo>
                <a:cubicBezTo>
                  <a:pt x="170" y="294"/>
                  <a:pt x="170" y="294"/>
                  <a:pt x="170" y="294"/>
                </a:cubicBezTo>
                <a:cubicBezTo>
                  <a:pt x="9" y="170"/>
                  <a:pt x="9" y="170"/>
                  <a:pt x="9" y="170"/>
                </a:cubicBezTo>
                <a:cubicBezTo>
                  <a:pt x="332" y="170"/>
                  <a:pt x="332" y="170"/>
                  <a:pt x="332" y="170"/>
                </a:cubicBezTo>
                <a:cubicBezTo>
                  <a:pt x="170" y="294"/>
                  <a:pt x="170" y="294"/>
                  <a:pt x="170" y="294"/>
                </a:cubicBezTo>
                <a:lnTo>
                  <a:pt x="276" y="375"/>
                </a:lnTo>
                <a:close/>
                <a:moveTo>
                  <a:pt x="23" y="59"/>
                </a:moveTo>
                <a:cubicBezTo>
                  <a:pt x="23" y="59"/>
                  <a:pt x="23" y="59"/>
                  <a:pt x="23" y="59"/>
                </a:cubicBezTo>
                <a:cubicBezTo>
                  <a:pt x="38" y="60"/>
                  <a:pt x="43" y="69"/>
                  <a:pt x="43" y="70"/>
                </a:cubicBezTo>
                <a:cubicBezTo>
                  <a:pt x="45" y="72"/>
                  <a:pt x="45" y="76"/>
                  <a:pt x="45" y="79"/>
                </a:cubicBezTo>
                <a:cubicBezTo>
                  <a:pt x="47" y="77"/>
                  <a:pt x="49" y="76"/>
                  <a:pt x="52" y="76"/>
                </a:cubicBezTo>
                <a:cubicBezTo>
                  <a:pt x="61" y="74"/>
                  <a:pt x="69" y="81"/>
                  <a:pt x="73" y="88"/>
                </a:cubicBezTo>
                <a:cubicBezTo>
                  <a:pt x="73" y="89"/>
                  <a:pt x="73" y="89"/>
                  <a:pt x="73" y="89"/>
                </a:cubicBezTo>
                <a:cubicBezTo>
                  <a:pt x="67" y="99"/>
                  <a:pt x="60" y="101"/>
                  <a:pt x="56" y="102"/>
                </a:cubicBezTo>
                <a:cubicBezTo>
                  <a:pt x="57" y="103"/>
                  <a:pt x="58" y="104"/>
                  <a:pt x="59" y="105"/>
                </a:cubicBezTo>
                <a:cubicBezTo>
                  <a:pt x="62" y="109"/>
                  <a:pt x="60" y="115"/>
                  <a:pt x="56" y="118"/>
                </a:cubicBezTo>
                <a:cubicBezTo>
                  <a:pt x="56" y="118"/>
                  <a:pt x="56" y="118"/>
                  <a:pt x="56" y="118"/>
                </a:cubicBezTo>
                <a:cubicBezTo>
                  <a:pt x="56" y="118"/>
                  <a:pt x="56" y="118"/>
                  <a:pt x="55" y="117"/>
                </a:cubicBezTo>
                <a:cubicBezTo>
                  <a:pt x="22" y="60"/>
                  <a:pt x="22" y="60"/>
                  <a:pt x="22" y="60"/>
                </a:cubicBezTo>
                <a:cubicBezTo>
                  <a:pt x="22" y="60"/>
                  <a:pt x="22" y="59"/>
                  <a:pt x="23" y="59"/>
                </a:cubicBezTo>
                <a:moveTo>
                  <a:pt x="81" y="65"/>
                </a:moveTo>
                <a:cubicBezTo>
                  <a:pt x="94" y="61"/>
                  <a:pt x="94" y="61"/>
                  <a:pt x="94" y="61"/>
                </a:cubicBezTo>
                <a:cubicBezTo>
                  <a:pt x="91" y="48"/>
                  <a:pt x="91" y="48"/>
                  <a:pt x="91" y="48"/>
                </a:cubicBezTo>
                <a:cubicBezTo>
                  <a:pt x="90" y="46"/>
                  <a:pt x="91" y="44"/>
                  <a:pt x="93" y="44"/>
                </a:cubicBezTo>
                <a:cubicBezTo>
                  <a:pt x="101" y="41"/>
                  <a:pt x="101" y="41"/>
                  <a:pt x="101" y="41"/>
                </a:cubicBezTo>
                <a:cubicBezTo>
                  <a:pt x="103" y="41"/>
                  <a:pt x="105" y="42"/>
                  <a:pt x="105" y="44"/>
                </a:cubicBezTo>
                <a:cubicBezTo>
                  <a:pt x="109" y="57"/>
                  <a:pt x="109" y="57"/>
                  <a:pt x="109" y="57"/>
                </a:cubicBezTo>
                <a:cubicBezTo>
                  <a:pt x="122" y="54"/>
                  <a:pt x="122" y="54"/>
                  <a:pt x="122" y="54"/>
                </a:cubicBezTo>
                <a:cubicBezTo>
                  <a:pt x="124" y="53"/>
                  <a:pt x="126" y="54"/>
                  <a:pt x="126" y="56"/>
                </a:cubicBezTo>
                <a:cubicBezTo>
                  <a:pt x="128" y="64"/>
                  <a:pt x="128" y="64"/>
                  <a:pt x="128" y="64"/>
                </a:cubicBezTo>
                <a:cubicBezTo>
                  <a:pt x="129" y="66"/>
                  <a:pt x="128" y="68"/>
                  <a:pt x="126" y="68"/>
                </a:cubicBezTo>
                <a:cubicBezTo>
                  <a:pt x="112" y="72"/>
                  <a:pt x="112" y="72"/>
                  <a:pt x="112" y="72"/>
                </a:cubicBezTo>
                <a:cubicBezTo>
                  <a:pt x="117" y="90"/>
                  <a:pt x="117" y="90"/>
                  <a:pt x="117" y="90"/>
                </a:cubicBezTo>
                <a:cubicBezTo>
                  <a:pt x="118" y="91"/>
                  <a:pt x="117" y="93"/>
                  <a:pt x="115" y="94"/>
                </a:cubicBezTo>
                <a:cubicBezTo>
                  <a:pt x="107" y="96"/>
                  <a:pt x="107" y="96"/>
                  <a:pt x="107" y="96"/>
                </a:cubicBezTo>
                <a:cubicBezTo>
                  <a:pt x="105" y="96"/>
                  <a:pt x="103" y="95"/>
                  <a:pt x="103" y="94"/>
                </a:cubicBezTo>
                <a:cubicBezTo>
                  <a:pt x="98" y="76"/>
                  <a:pt x="98" y="76"/>
                  <a:pt x="98" y="76"/>
                </a:cubicBezTo>
                <a:cubicBezTo>
                  <a:pt x="85" y="79"/>
                  <a:pt x="85" y="79"/>
                  <a:pt x="85" y="79"/>
                </a:cubicBezTo>
                <a:cubicBezTo>
                  <a:pt x="83" y="80"/>
                  <a:pt x="81" y="79"/>
                  <a:pt x="81" y="77"/>
                </a:cubicBezTo>
                <a:cubicBezTo>
                  <a:pt x="78" y="69"/>
                  <a:pt x="78" y="69"/>
                  <a:pt x="78" y="69"/>
                </a:cubicBezTo>
                <a:cubicBezTo>
                  <a:pt x="78" y="67"/>
                  <a:pt x="79" y="65"/>
                  <a:pt x="81" y="65"/>
                </a:cubicBezTo>
                <a:moveTo>
                  <a:pt x="153" y="49"/>
                </a:moveTo>
                <a:cubicBezTo>
                  <a:pt x="155" y="48"/>
                  <a:pt x="158" y="48"/>
                  <a:pt x="160" y="48"/>
                </a:cubicBezTo>
                <a:cubicBezTo>
                  <a:pt x="160" y="48"/>
                  <a:pt x="160" y="48"/>
                  <a:pt x="160" y="48"/>
                </a:cubicBezTo>
                <a:cubicBezTo>
                  <a:pt x="160" y="48"/>
                  <a:pt x="160" y="48"/>
                  <a:pt x="160" y="48"/>
                </a:cubicBezTo>
                <a:cubicBezTo>
                  <a:pt x="158" y="46"/>
                  <a:pt x="157" y="42"/>
                  <a:pt x="157" y="39"/>
                </a:cubicBezTo>
                <a:cubicBezTo>
                  <a:pt x="157" y="39"/>
                  <a:pt x="156" y="28"/>
                  <a:pt x="170" y="20"/>
                </a:cubicBezTo>
                <a:cubicBezTo>
                  <a:pt x="170" y="19"/>
                  <a:pt x="170" y="19"/>
                  <a:pt x="171" y="20"/>
                </a:cubicBezTo>
                <a:cubicBezTo>
                  <a:pt x="184" y="28"/>
                  <a:pt x="184" y="39"/>
                  <a:pt x="184" y="39"/>
                </a:cubicBezTo>
                <a:cubicBezTo>
                  <a:pt x="184" y="42"/>
                  <a:pt x="182" y="46"/>
                  <a:pt x="180" y="48"/>
                </a:cubicBezTo>
                <a:cubicBezTo>
                  <a:pt x="182" y="48"/>
                  <a:pt x="185" y="48"/>
                  <a:pt x="188" y="49"/>
                </a:cubicBezTo>
                <a:cubicBezTo>
                  <a:pt x="196" y="52"/>
                  <a:pt x="200" y="62"/>
                  <a:pt x="200" y="70"/>
                </a:cubicBezTo>
                <a:cubicBezTo>
                  <a:pt x="200" y="71"/>
                  <a:pt x="200" y="71"/>
                  <a:pt x="200" y="71"/>
                </a:cubicBezTo>
                <a:cubicBezTo>
                  <a:pt x="189" y="77"/>
                  <a:pt x="182" y="75"/>
                  <a:pt x="178" y="74"/>
                </a:cubicBezTo>
                <a:cubicBezTo>
                  <a:pt x="179" y="75"/>
                  <a:pt x="179" y="76"/>
                  <a:pt x="179" y="78"/>
                </a:cubicBezTo>
                <a:cubicBezTo>
                  <a:pt x="179" y="83"/>
                  <a:pt x="175" y="87"/>
                  <a:pt x="170" y="87"/>
                </a:cubicBezTo>
                <a:cubicBezTo>
                  <a:pt x="165" y="87"/>
                  <a:pt x="161" y="83"/>
                  <a:pt x="161" y="78"/>
                </a:cubicBezTo>
                <a:cubicBezTo>
                  <a:pt x="161" y="76"/>
                  <a:pt x="161" y="75"/>
                  <a:pt x="162" y="74"/>
                </a:cubicBezTo>
                <a:cubicBezTo>
                  <a:pt x="159" y="75"/>
                  <a:pt x="151" y="77"/>
                  <a:pt x="141" y="71"/>
                </a:cubicBezTo>
                <a:cubicBezTo>
                  <a:pt x="140" y="71"/>
                  <a:pt x="140" y="71"/>
                  <a:pt x="140" y="70"/>
                </a:cubicBezTo>
                <a:cubicBezTo>
                  <a:pt x="140" y="62"/>
                  <a:pt x="144" y="52"/>
                  <a:pt x="153" y="49"/>
                </a:cubicBezTo>
                <a:moveTo>
                  <a:pt x="212" y="64"/>
                </a:moveTo>
                <a:cubicBezTo>
                  <a:pt x="214" y="56"/>
                  <a:pt x="214" y="56"/>
                  <a:pt x="214" y="56"/>
                </a:cubicBezTo>
                <a:cubicBezTo>
                  <a:pt x="215" y="54"/>
                  <a:pt x="217" y="53"/>
                  <a:pt x="218" y="54"/>
                </a:cubicBezTo>
                <a:cubicBezTo>
                  <a:pt x="232" y="57"/>
                  <a:pt x="232" y="57"/>
                  <a:pt x="232" y="57"/>
                </a:cubicBezTo>
                <a:cubicBezTo>
                  <a:pt x="235" y="44"/>
                  <a:pt x="235" y="44"/>
                  <a:pt x="235" y="44"/>
                </a:cubicBezTo>
                <a:cubicBezTo>
                  <a:pt x="236" y="42"/>
                  <a:pt x="238" y="41"/>
                  <a:pt x="239" y="41"/>
                </a:cubicBezTo>
                <a:cubicBezTo>
                  <a:pt x="247" y="44"/>
                  <a:pt x="247" y="44"/>
                  <a:pt x="247" y="44"/>
                </a:cubicBezTo>
                <a:cubicBezTo>
                  <a:pt x="249" y="44"/>
                  <a:pt x="250" y="46"/>
                  <a:pt x="250" y="48"/>
                </a:cubicBezTo>
                <a:cubicBezTo>
                  <a:pt x="246" y="61"/>
                  <a:pt x="246" y="61"/>
                  <a:pt x="246" y="61"/>
                </a:cubicBezTo>
                <a:cubicBezTo>
                  <a:pt x="260" y="65"/>
                  <a:pt x="260" y="65"/>
                  <a:pt x="260" y="65"/>
                </a:cubicBezTo>
                <a:cubicBezTo>
                  <a:pt x="261" y="65"/>
                  <a:pt x="262" y="67"/>
                  <a:pt x="262" y="69"/>
                </a:cubicBezTo>
                <a:cubicBezTo>
                  <a:pt x="260" y="77"/>
                  <a:pt x="260" y="77"/>
                  <a:pt x="260" y="77"/>
                </a:cubicBezTo>
                <a:cubicBezTo>
                  <a:pt x="259" y="79"/>
                  <a:pt x="257" y="80"/>
                  <a:pt x="256" y="79"/>
                </a:cubicBezTo>
                <a:cubicBezTo>
                  <a:pt x="242" y="76"/>
                  <a:pt x="242" y="76"/>
                  <a:pt x="242" y="76"/>
                </a:cubicBezTo>
                <a:cubicBezTo>
                  <a:pt x="237" y="94"/>
                  <a:pt x="237" y="94"/>
                  <a:pt x="237" y="94"/>
                </a:cubicBezTo>
                <a:cubicBezTo>
                  <a:pt x="237" y="95"/>
                  <a:pt x="235" y="96"/>
                  <a:pt x="233" y="96"/>
                </a:cubicBezTo>
                <a:cubicBezTo>
                  <a:pt x="225" y="94"/>
                  <a:pt x="225" y="94"/>
                  <a:pt x="225" y="94"/>
                </a:cubicBezTo>
                <a:cubicBezTo>
                  <a:pt x="224" y="93"/>
                  <a:pt x="223" y="91"/>
                  <a:pt x="223" y="90"/>
                </a:cubicBezTo>
                <a:cubicBezTo>
                  <a:pt x="228" y="72"/>
                  <a:pt x="228" y="72"/>
                  <a:pt x="228" y="72"/>
                </a:cubicBezTo>
                <a:cubicBezTo>
                  <a:pt x="215" y="68"/>
                  <a:pt x="215" y="68"/>
                  <a:pt x="215" y="68"/>
                </a:cubicBezTo>
                <a:cubicBezTo>
                  <a:pt x="213" y="68"/>
                  <a:pt x="212" y="66"/>
                  <a:pt x="212" y="64"/>
                </a:cubicBezTo>
                <a:moveTo>
                  <a:pt x="279" y="127"/>
                </a:moveTo>
                <a:cubicBezTo>
                  <a:pt x="267" y="148"/>
                  <a:pt x="267" y="148"/>
                  <a:pt x="267" y="148"/>
                </a:cubicBezTo>
                <a:cubicBezTo>
                  <a:pt x="238" y="131"/>
                  <a:pt x="204" y="122"/>
                  <a:pt x="170" y="122"/>
                </a:cubicBezTo>
                <a:cubicBezTo>
                  <a:pt x="136" y="122"/>
                  <a:pt x="102" y="131"/>
                  <a:pt x="73" y="148"/>
                </a:cubicBezTo>
                <a:cubicBezTo>
                  <a:pt x="61" y="127"/>
                  <a:pt x="61" y="127"/>
                  <a:pt x="61" y="127"/>
                </a:cubicBezTo>
                <a:cubicBezTo>
                  <a:pt x="94" y="108"/>
                  <a:pt x="132" y="98"/>
                  <a:pt x="170" y="98"/>
                </a:cubicBezTo>
                <a:cubicBezTo>
                  <a:pt x="209" y="98"/>
                  <a:pt x="246" y="108"/>
                  <a:pt x="279" y="127"/>
                </a:cubicBezTo>
                <a:moveTo>
                  <a:pt x="267" y="88"/>
                </a:moveTo>
                <a:cubicBezTo>
                  <a:pt x="271" y="81"/>
                  <a:pt x="280" y="74"/>
                  <a:pt x="289" y="76"/>
                </a:cubicBezTo>
                <a:cubicBezTo>
                  <a:pt x="291" y="76"/>
                  <a:pt x="294" y="77"/>
                  <a:pt x="296" y="79"/>
                </a:cubicBezTo>
                <a:cubicBezTo>
                  <a:pt x="295" y="76"/>
                  <a:pt x="295" y="72"/>
                  <a:pt x="297" y="70"/>
                </a:cubicBezTo>
                <a:cubicBezTo>
                  <a:pt x="297" y="69"/>
                  <a:pt x="302" y="60"/>
                  <a:pt x="318" y="59"/>
                </a:cubicBezTo>
                <a:cubicBezTo>
                  <a:pt x="318" y="59"/>
                  <a:pt x="318" y="59"/>
                  <a:pt x="318" y="59"/>
                </a:cubicBezTo>
                <a:cubicBezTo>
                  <a:pt x="318" y="59"/>
                  <a:pt x="318" y="60"/>
                  <a:pt x="318" y="60"/>
                </a:cubicBezTo>
                <a:cubicBezTo>
                  <a:pt x="285" y="117"/>
                  <a:pt x="285" y="117"/>
                  <a:pt x="285" y="117"/>
                </a:cubicBezTo>
                <a:cubicBezTo>
                  <a:pt x="285" y="118"/>
                  <a:pt x="284" y="118"/>
                  <a:pt x="284" y="118"/>
                </a:cubicBezTo>
                <a:cubicBezTo>
                  <a:pt x="284" y="118"/>
                  <a:pt x="284" y="118"/>
                  <a:pt x="284" y="118"/>
                </a:cubicBezTo>
                <a:cubicBezTo>
                  <a:pt x="280" y="115"/>
                  <a:pt x="279" y="109"/>
                  <a:pt x="281" y="105"/>
                </a:cubicBezTo>
                <a:cubicBezTo>
                  <a:pt x="282" y="104"/>
                  <a:pt x="283" y="103"/>
                  <a:pt x="284" y="102"/>
                </a:cubicBezTo>
                <a:cubicBezTo>
                  <a:pt x="281" y="101"/>
                  <a:pt x="273" y="99"/>
                  <a:pt x="267" y="89"/>
                </a:cubicBezTo>
                <a:cubicBezTo>
                  <a:pt x="267" y="89"/>
                  <a:pt x="267" y="89"/>
                  <a:pt x="267" y="88"/>
                </a:cubicBezTo>
                <a:moveTo>
                  <a:pt x="0" y="0"/>
                </a:moveTo>
                <a:cubicBezTo>
                  <a:pt x="0" y="0"/>
                  <a:pt x="0" y="53"/>
                  <a:pt x="0" y="224"/>
                </a:cubicBezTo>
                <a:cubicBezTo>
                  <a:pt x="0" y="398"/>
                  <a:pt x="170" y="462"/>
                  <a:pt x="170" y="462"/>
                </a:cubicBezTo>
                <a:cubicBezTo>
                  <a:pt x="170" y="462"/>
                  <a:pt x="340" y="398"/>
                  <a:pt x="340" y="224"/>
                </a:cubicBezTo>
                <a:cubicBezTo>
                  <a:pt x="340" y="53"/>
                  <a:pt x="340" y="0"/>
                  <a:pt x="340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4365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237EB3-883B-AA4E-9F22-198835F97F4F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0589097" y="6386512"/>
            <a:ext cx="863449" cy="360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marL="0" algn="r" defTabSz="457200" rtl="0" eaLnBrk="1" latinLnBrk="0" hangingPunct="1"/>
            <a:r>
              <a:rPr lang="en-GB" sz="1000" b="1" kern="1200" dirty="0">
                <a:solidFill>
                  <a:srgbClr val="4365E2"/>
                </a:solidFill>
                <a:latin typeface="+mn-lt"/>
                <a:ea typeface="+mn-ea"/>
                <a:cs typeface="+mn-cs"/>
              </a:rPr>
              <a:t>Page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57DE2E-0A0F-1A4E-8E0C-91EA5371B485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516468" y="6386512"/>
            <a:ext cx="2232403" cy="360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marL="0" algn="l" defTabSz="457200" rtl="0" eaLnBrk="1" latinLnBrk="0" hangingPunct="1"/>
            <a:r>
              <a:rPr lang="en-GB" sz="1000" b="1" kern="1200" dirty="0">
                <a:solidFill>
                  <a:srgbClr val="4365E2"/>
                </a:solidFill>
                <a:latin typeface="+mn-lt"/>
                <a:ea typeface="+mn-ea"/>
                <a:cs typeface="+mn-cs"/>
              </a:rPr>
              <a:t>dundee.ac.uk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F27D866-DD05-5942-BDFB-A2FBD1101BE5}"/>
              </a:ext>
            </a:extLst>
          </p:cNvPr>
          <p:cNvCxnSpPr/>
          <p:nvPr userDrawn="1"/>
        </p:nvCxnSpPr>
        <p:spPr>
          <a:xfrm>
            <a:off x="508456" y="6285984"/>
            <a:ext cx="11175088" cy="0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5">
            <a:extLst>
              <a:ext uri="{FF2B5EF4-FFF2-40B4-BE49-F238E27FC236}">
                <a16:creationId xmlns:a16="http://schemas.microsoft.com/office/drawing/2014/main" id="{BAD9BFBD-137C-F042-8DF3-E705A21DB982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175725" y="325465"/>
            <a:ext cx="499809" cy="676800"/>
          </a:xfrm>
          <a:custGeom>
            <a:avLst/>
            <a:gdLst>
              <a:gd name="T0" fmla="*/ 250 w 340"/>
              <a:gd name="T1" fmla="*/ 401 h 462"/>
              <a:gd name="T2" fmla="*/ 91 w 340"/>
              <a:gd name="T3" fmla="*/ 402 h 462"/>
              <a:gd name="T4" fmla="*/ 170 w 340"/>
              <a:gd name="T5" fmla="*/ 294 h 462"/>
              <a:gd name="T6" fmla="*/ 332 w 340"/>
              <a:gd name="T7" fmla="*/ 170 h 462"/>
              <a:gd name="T8" fmla="*/ 276 w 340"/>
              <a:gd name="T9" fmla="*/ 375 h 462"/>
              <a:gd name="T10" fmla="*/ 23 w 340"/>
              <a:gd name="T11" fmla="*/ 59 h 462"/>
              <a:gd name="T12" fmla="*/ 45 w 340"/>
              <a:gd name="T13" fmla="*/ 79 h 462"/>
              <a:gd name="T14" fmla="*/ 73 w 340"/>
              <a:gd name="T15" fmla="*/ 88 h 462"/>
              <a:gd name="T16" fmla="*/ 56 w 340"/>
              <a:gd name="T17" fmla="*/ 102 h 462"/>
              <a:gd name="T18" fmla="*/ 56 w 340"/>
              <a:gd name="T19" fmla="*/ 118 h 462"/>
              <a:gd name="T20" fmla="*/ 55 w 340"/>
              <a:gd name="T21" fmla="*/ 117 h 462"/>
              <a:gd name="T22" fmla="*/ 23 w 340"/>
              <a:gd name="T23" fmla="*/ 59 h 462"/>
              <a:gd name="T24" fmla="*/ 94 w 340"/>
              <a:gd name="T25" fmla="*/ 61 h 462"/>
              <a:gd name="T26" fmla="*/ 93 w 340"/>
              <a:gd name="T27" fmla="*/ 44 h 462"/>
              <a:gd name="T28" fmla="*/ 105 w 340"/>
              <a:gd name="T29" fmla="*/ 44 h 462"/>
              <a:gd name="T30" fmla="*/ 122 w 340"/>
              <a:gd name="T31" fmla="*/ 54 h 462"/>
              <a:gd name="T32" fmla="*/ 128 w 340"/>
              <a:gd name="T33" fmla="*/ 64 h 462"/>
              <a:gd name="T34" fmla="*/ 112 w 340"/>
              <a:gd name="T35" fmla="*/ 72 h 462"/>
              <a:gd name="T36" fmla="*/ 115 w 340"/>
              <a:gd name="T37" fmla="*/ 94 h 462"/>
              <a:gd name="T38" fmla="*/ 103 w 340"/>
              <a:gd name="T39" fmla="*/ 94 h 462"/>
              <a:gd name="T40" fmla="*/ 85 w 340"/>
              <a:gd name="T41" fmla="*/ 79 h 462"/>
              <a:gd name="T42" fmla="*/ 78 w 340"/>
              <a:gd name="T43" fmla="*/ 69 h 462"/>
              <a:gd name="T44" fmla="*/ 153 w 340"/>
              <a:gd name="T45" fmla="*/ 49 h 462"/>
              <a:gd name="T46" fmla="*/ 160 w 340"/>
              <a:gd name="T47" fmla="*/ 48 h 462"/>
              <a:gd name="T48" fmla="*/ 157 w 340"/>
              <a:gd name="T49" fmla="*/ 39 h 462"/>
              <a:gd name="T50" fmla="*/ 171 w 340"/>
              <a:gd name="T51" fmla="*/ 20 h 462"/>
              <a:gd name="T52" fmla="*/ 180 w 340"/>
              <a:gd name="T53" fmla="*/ 48 h 462"/>
              <a:gd name="T54" fmla="*/ 200 w 340"/>
              <a:gd name="T55" fmla="*/ 70 h 462"/>
              <a:gd name="T56" fmla="*/ 178 w 340"/>
              <a:gd name="T57" fmla="*/ 74 h 462"/>
              <a:gd name="T58" fmla="*/ 170 w 340"/>
              <a:gd name="T59" fmla="*/ 87 h 462"/>
              <a:gd name="T60" fmla="*/ 162 w 340"/>
              <a:gd name="T61" fmla="*/ 74 h 462"/>
              <a:gd name="T62" fmla="*/ 140 w 340"/>
              <a:gd name="T63" fmla="*/ 70 h 462"/>
              <a:gd name="T64" fmla="*/ 212 w 340"/>
              <a:gd name="T65" fmla="*/ 64 h 462"/>
              <a:gd name="T66" fmla="*/ 218 w 340"/>
              <a:gd name="T67" fmla="*/ 54 h 462"/>
              <a:gd name="T68" fmla="*/ 235 w 340"/>
              <a:gd name="T69" fmla="*/ 44 h 462"/>
              <a:gd name="T70" fmla="*/ 247 w 340"/>
              <a:gd name="T71" fmla="*/ 44 h 462"/>
              <a:gd name="T72" fmla="*/ 246 w 340"/>
              <a:gd name="T73" fmla="*/ 61 h 462"/>
              <a:gd name="T74" fmla="*/ 262 w 340"/>
              <a:gd name="T75" fmla="*/ 69 h 462"/>
              <a:gd name="T76" fmla="*/ 256 w 340"/>
              <a:gd name="T77" fmla="*/ 79 h 462"/>
              <a:gd name="T78" fmla="*/ 237 w 340"/>
              <a:gd name="T79" fmla="*/ 94 h 462"/>
              <a:gd name="T80" fmla="*/ 225 w 340"/>
              <a:gd name="T81" fmla="*/ 94 h 462"/>
              <a:gd name="T82" fmla="*/ 228 w 340"/>
              <a:gd name="T83" fmla="*/ 72 h 462"/>
              <a:gd name="T84" fmla="*/ 212 w 340"/>
              <a:gd name="T85" fmla="*/ 64 h 462"/>
              <a:gd name="T86" fmla="*/ 267 w 340"/>
              <a:gd name="T87" fmla="*/ 148 h 462"/>
              <a:gd name="T88" fmla="*/ 73 w 340"/>
              <a:gd name="T89" fmla="*/ 148 h 462"/>
              <a:gd name="T90" fmla="*/ 170 w 340"/>
              <a:gd name="T91" fmla="*/ 98 h 462"/>
              <a:gd name="T92" fmla="*/ 267 w 340"/>
              <a:gd name="T93" fmla="*/ 88 h 462"/>
              <a:gd name="T94" fmla="*/ 296 w 340"/>
              <a:gd name="T95" fmla="*/ 79 h 462"/>
              <a:gd name="T96" fmla="*/ 318 w 340"/>
              <a:gd name="T97" fmla="*/ 59 h 462"/>
              <a:gd name="T98" fmla="*/ 318 w 340"/>
              <a:gd name="T99" fmla="*/ 60 h 462"/>
              <a:gd name="T100" fmla="*/ 284 w 340"/>
              <a:gd name="T101" fmla="*/ 118 h 462"/>
              <a:gd name="T102" fmla="*/ 281 w 340"/>
              <a:gd name="T103" fmla="*/ 105 h 462"/>
              <a:gd name="T104" fmla="*/ 267 w 340"/>
              <a:gd name="T105" fmla="*/ 89 h 462"/>
              <a:gd name="T106" fmla="*/ 0 w 340"/>
              <a:gd name="T107" fmla="*/ 0 h 462"/>
              <a:gd name="T108" fmla="*/ 170 w 340"/>
              <a:gd name="T109" fmla="*/ 462 h 462"/>
              <a:gd name="T110" fmla="*/ 340 w 340"/>
              <a:gd name="T111" fmla="*/ 0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40" h="462">
                <a:moveTo>
                  <a:pt x="276" y="375"/>
                </a:moveTo>
                <a:cubicBezTo>
                  <a:pt x="268" y="384"/>
                  <a:pt x="259" y="393"/>
                  <a:pt x="250" y="401"/>
                </a:cubicBezTo>
                <a:cubicBezTo>
                  <a:pt x="215" y="432"/>
                  <a:pt x="180" y="448"/>
                  <a:pt x="170" y="453"/>
                </a:cubicBezTo>
                <a:cubicBezTo>
                  <a:pt x="160" y="448"/>
                  <a:pt x="125" y="432"/>
                  <a:pt x="91" y="402"/>
                </a:cubicBezTo>
                <a:cubicBezTo>
                  <a:pt x="81" y="393"/>
                  <a:pt x="73" y="384"/>
                  <a:pt x="65" y="375"/>
                </a:cubicBezTo>
                <a:cubicBezTo>
                  <a:pt x="170" y="294"/>
                  <a:pt x="170" y="294"/>
                  <a:pt x="170" y="294"/>
                </a:cubicBezTo>
                <a:cubicBezTo>
                  <a:pt x="9" y="170"/>
                  <a:pt x="9" y="170"/>
                  <a:pt x="9" y="170"/>
                </a:cubicBezTo>
                <a:cubicBezTo>
                  <a:pt x="332" y="170"/>
                  <a:pt x="332" y="170"/>
                  <a:pt x="332" y="170"/>
                </a:cubicBezTo>
                <a:cubicBezTo>
                  <a:pt x="170" y="294"/>
                  <a:pt x="170" y="294"/>
                  <a:pt x="170" y="294"/>
                </a:cubicBezTo>
                <a:lnTo>
                  <a:pt x="276" y="375"/>
                </a:lnTo>
                <a:close/>
                <a:moveTo>
                  <a:pt x="23" y="59"/>
                </a:moveTo>
                <a:cubicBezTo>
                  <a:pt x="23" y="59"/>
                  <a:pt x="23" y="59"/>
                  <a:pt x="23" y="59"/>
                </a:cubicBezTo>
                <a:cubicBezTo>
                  <a:pt x="38" y="60"/>
                  <a:pt x="43" y="69"/>
                  <a:pt x="43" y="70"/>
                </a:cubicBezTo>
                <a:cubicBezTo>
                  <a:pt x="45" y="72"/>
                  <a:pt x="45" y="76"/>
                  <a:pt x="45" y="79"/>
                </a:cubicBezTo>
                <a:cubicBezTo>
                  <a:pt x="47" y="77"/>
                  <a:pt x="49" y="76"/>
                  <a:pt x="52" y="76"/>
                </a:cubicBezTo>
                <a:cubicBezTo>
                  <a:pt x="61" y="74"/>
                  <a:pt x="69" y="81"/>
                  <a:pt x="73" y="88"/>
                </a:cubicBezTo>
                <a:cubicBezTo>
                  <a:pt x="73" y="89"/>
                  <a:pt x="73" y="89"/>
                  <a:pt x="73" y="89"/>
                </a:cubicBezTo>
                <a:cubicBezTo>
                  <a:pt x="67" y="99"/>
                  <a:pt x="60" y="101"/>
                  <a:pt x="56" y="102"/>
                </a:cubicBezTo>
                <a:cubicBezTo>
                  <a:pt x="57" y="103"/>
                  <a:pt x="58" y="104"/>
                  <a:pt x="59" y="105"/>
                </a:cubicBezTo>
                <a:cubicBezTo>
                  <a:pt x="62" y="109"/>
                  <a:pt x="60" y="115"/>
                  <a:pt x="56" y="118"/>
                </a:cubicBezTo>
                <a:cubicBezTo>
                  <a:pt x="56" y="118"/>
                  <a:pt x="56" y="118"/>
                  <a:pt x="56" y="118"/>
                </a:cubicBezTo>
                <a:cubicBezTo>
                  <a:pt x="56" y="118"/>
                  <a:pt x="56" y="118"/>
                  <a:pt x="55" y="117"/>
                </a:cubicBezTo>
                <a:cubicBezTo>
                  <a:pt x="22" y="60"/>
                  <a:pt x="22" y="60"/>
                  <a:pt x="22" y="60"/>
                </a:cubicBezTo>
                <a:cubicBezTo>
                  <a:pt x="22" y="60"/>
                  <a:pt x="22" y="59"/>
                  <a:pt x="23" y="59"/>
                </a:cubicBezTo>
                <a:moveTo>
                  <a:pt x="81" y="65"/>
                </a:moveTo>
                <a:cubicBezTo>
                  <a:pt x="94" y="61"/>
                  <a:pt x="94" y="61"/>
                  <a:pt x="94" y="61"/>
                </a:cubicBezTo>
                <a:cubicBezTo>
                  <a:pt x="91" y="48"/>
                  <a:pt x="91" y="48"/>
                  <a:pt x="91" y="48"/>
                </a:cubicBezTo>
                <a:cubicBezTo>
                  <a:pt x="90" y="46"/>
                  <a:pt x="91" y="44"/>
                  <a:pt x="93" y="44"/>
                </a:cubicBezTo>
                <a:cubicBezTo>
                  <a:pt x="101" y="41"/>
                  <a:pt x="101" y="41"/>
                  <a:pt x="101" y="41"/>
                </a:cubicBezTo>
                <a:cubicBezTo>
                  <a:pt x="103" y="41"/>
                  <a:pt x="105" y="42"/>
                  <a:pt x="105" y="44"/>
                </a:cubicBezTo>
                <a:cubicBezTo>
                  <a:pt x="109" y="57"/>
                  <a:pt x="109" y="57"/>
                  <a:pt x="109" y="57"/>
                </a:cubicBezTo>
                <a:cubicBezTo>
                  <a:pt x="122" y="54"/>
                  <a:pt x="122" y="54"/>
                  <a:pt x="122" y="54"/>
                </a:cubicBezTo>
                <a:cubicBezTo>
                  <a:pt x="124" y="53"/>
                  <a:pt x="126" y="54"/>
                  <a:pt x="126" y="56"/>
                </a:cubicBezTo>
                <a:cubicBezTo>
                  <a:pt x="128" y="64"/>
                  <a:pt x="128" y="64"/>
                  <a:pt x="128" y="64"/>
                </a:cubicBezTo>
                <a:cubicBezTo>
                  <a:pt x="129" y="66"/>
                  <a:pt x="128" y="68"/>
                  <a:pt x="126" y="68"/>
                </a:cubicBezTo>
                <a:cubicBezTo>
                  <a:pt x="112" y="72"/>
                  <a:pt x="112" y="72"/>
                  <a:pt x="112" y="72"/>
                </a:cubicBezTo>
                <a:cubicBezTo>
                  <a:pt x="117" y="90"/>
                  <a:pt x="117" y="90"/>
                  <a:pt x="117" y="90"/>
                </a:cubicBezTo>
                <a:cubicBezTo>
                  <a:pt x="118" y="91"/>
                  <a:pt x="117" y="93"/>
                  <a:pt x="115" y="94"/>
                </a:cubicBezTo>
                <a:cubicBezTo>
                  <a:pt x="107" y="96"/>
                  <a:pt x="107" y="96"/>
                  <a:pt x="107" y="96"/>
                </a:cubicBezTo>
                <a:cubicBezTo>
                  <a:pt x="105" y="96"/>
                  <a:pt x="103" y="95"/>
                  <a:pt x="103" y="94"/>
                </a:cubicBezTo>
                <a:cubicBezTo>
                  <a:pt x="98" y="76"/>
                  <a:pt x="98" y="76"/>
                  <a:pt x="98" y="76"/>
                </a:cubicBezTo>
                <a:cubicBezTo>
                  <a:pt x="85" y="79"/>
                  <a:pt x="85" y="79"/>
                  <a:pt x="85" y="79"/>
                </a:cubicBezTo>
                <a:cubicBezTo>
                  <a:pt x="83" y="80"/>
                  <a:pt x="81" y="79"/>
                  <a:pt x="81" y="77"/>
                </a:cubicBezTo>
                <a:cubicBezTo>
                  <a:pt x="78" y="69"/>
                  <a:pt x="78" y="69"/>
                  <a:pt x="78" y="69"/>
                </a:cubicBezTo>
                <a:cubicBezTo>
                  <a:pt x="78" y="67"/>
                  <a:pt x="79" y="65"/>
                  <a:pt x="81" y="65"/>
                </a:cubicBezTo>
                <a:moveTo>
                  <a:pt x="153" y="49"/>
                </a:moveTo>
                <a:cubicBezTo>
                  <a:pt x="155" y="48"/>
                  <a:pt x="158" y="48"/>
                  <a:pt x="160" y="48"/>
                </a:cubicBezTo>
                <a:cubicBezTo>
                  <a:pt x="160" y="48"/>
                  <a:pt x="160" y="48"/>
                  <a:pt x="160" y="48"/>
                </a:cubicBezTo>
                <a:cubicBezTo>
                  <a:pt x="160" y="48"/>
                  <a:pt x="160" y="48"/>
                  <a:pt x="160" y="48"/>
                </a:cubicBezTo>
                <a:cubicBezTo>
                  <a:pt x="158" y="46"/>
                  <a:pt x="157" y="42"/>
                  <a:pt x="157" y="39"/>
                </a:cubicBezTo>
                <a:cubicBezTo>
                  <a:pt x="157" y="39"/>
                  <a:pt x="156" y="28"/>
                  <a:pt x="170" y="20"/>
                </a:cubicBezTo>
                <a:cubicBezTo>
                  <a:pt x="170" y="19"/>
                  <a:pt x="170" y="19"/>
                  <a:pt x="171" y="20"/>
                </a:cubicBezTo>
                <a:cubicBezTo>
                  <a:pt x="184" y="28"/>
                  <a:pt x="184" y="39"/>
                  <a:pt x="184" y="39"/>
                </a:cubicBezTo>
                <a:cubicBezTo>
                  <a:pt x="184" y="42"/>
                  <a:pt x="182" y="46"/>
                  <a:pt x="180" y="48"/>
                </a:cubicBezTo>
                <a:cubicBezTo>
                  <a:pt x="182" y="48"/>
                  <a:pt x="185" y="48"/>
                  <a:pt x="188" y="49"/>
                </a:cubicBezTo>
                <a:cubicBezTo>
                  <a:pt x="196" y="52"/>
                  <a:pt x="200" y="62"/>
                  <a:pt x="200" y="70"/>
                </a:cubicBezTo>
                <a:cubicBezTo>
                  <a:pt x="200" y="71"/>
                  <a:pt x="200" y="71"/>
                  <a:pt x="200" y="71"/>
                </a:cubicBezTo>
                <a:cubicBezTo>
                  <a:pt x="189" y="77"/>
                  <a:pt x="182" y="75"/>
                  <a:pt x="178" y="74"/>
                </a:cubicBezTo>
                <a:cubicBezTo>
                  <a:pt x="179" y="75"/>
                  <a:pt x="179" y="76"/>
                  <a:pt x="179" y="78"/>
                </a:cubicBezTo>
                <a:cubicBezTo>
                  <a:pt x="179" y="83"/>
                  <a:pt x="175" y="87"/>
                  <a:pt x="170" y="87"/>
                </a:cubicBezTo>
                <a:cubicBezTo>
                  <a:pt x="165" y="87"/>
                  <a:pt x="161" y="83"/>
                  <a:pt x="161" y="78"/>
                </a:cubicBezTo>
                <a:cubicBezTo>
                  <a:pt x="161" y="76"/>
                  <a:pt x="161" y="75"/>
                  <a:pt x="162" y="74"/>
                </a:cubicBezTo>
                <a:cubicBezTo>
                  <a:pt x="159" y="75"/>
                  <a:pt x="151" y="77"/>
                  <a:pt x="141" y="71"/>
                </a:cubicBezTo>
                <a:cubicBezTo>
                  <a:pt x="140" y="71"/>
                  <a:pt x="140" y="71"/>
                  <a:pt x="140" y="70"/>
                </a:cubicBezTo>
                <a:cubicBezTo>
                  <a:pt x="140" y="62"/>
                  <a:pt x="144" y="52"/>
                  <a:pt x="153" y="49"/>
                </a:cubicBezTo>
                <a:moveTo>
                  <a:pt x="212" y="64"/>
                </a:moveTo>
                <a:cubicBezTo>
                  <a:pt x="214" y="56"/>
                  <a:pt x="214" y="56"/>
                  <a:pt x="214" y="56"/>
                </a:cubicBezTo>
                <a:cubicBezTo>
                  <a:pt x="215" y="54"/>
                  <a:pt x="217" y="53"/>
                  <a:pt x="218" y="54"/>
                </a:cubicBezTo>
                <a:cubicBezTo>
                  <a:pt x="232" y="57"/>
                  <a:pt x="232" y="57"/>
                  <a:pt x="232" y="57"/>
                </a:cubicBezTo>
                <a:cubicBezTo>
                  <a:pt x="235" y="44"/>
                  <a:pt x="235" y="44"/>
                  <a:pt x="235" y="44"/>
                </a:cubicBezTo>
                <a:cubicBezTo>
                  <a:pt x="236" y="42"/>
                  <a:pt x="238" y="41"/>
                  <a:pt x="239" y="41"/>
                </a:cubicBezTo>
                <a:cubicBezTo>
                  <a:pt x="247" y="44"/>
                  <a:pt x="247" y="44"/>
                  <a:pt x="247" y="44"/>
                </a:cubicBezTo>
                <a:cubicBezTo>
                  <a:pt x="249" y="44"/>
                  <a:pt x="250" y="46"/>
                  <a:pt x="250" y="48"/>
                </a:cubicBezTo>
                <a:cubicBezTo>
                  <a:pt x="246" y="61"/>
                  <a:pt x="246" y="61"/>
                  <a:pt x="246" y="61"/>
                </a:cubicBezTo>
                <a:cubicBezTo>
                  <a:pt x="260" y="65"/>
                  <a:pt x="260" y="65"/>
                  <a:pt x="260" y="65"/>
                </a:cubicBezTo>
                <a:cubicBezTo>
                  <a:pt x="261" y="65"/>
                  <a:pt x="262" y="67"/>
                  <a:pt x="262" y="69"/>
                </a:cubicBezTo>
                <a:cubicBezTo>
                  <a:pt x="260" y="77"/>
                  <a:pt x="260" y="77"/>
                  <a:pt x="260" y="77"/>
                </a:cubicBezTo>
                <a:cubicBezTo>
                  <a:pt x="259" y="79"/>
                  <a:pt x="257" y="80"/>
                  <a:pt x="256" y="79"/>
                </a:cubicBezTo>
                <a:cubicBezTo>
                  <a:pt x="242" y="76"/>
                  <a:pt x="242" y="76"/>
                  <a:pt x="242" y="76"/>
                </a:cubicBezTo>
                <a:cubicBezTo>
                  <a:pt x="237" y="94"/>
                  <a:pt x="237" y="94"/>
                  <a:pt x="237" y="94"/>
                </a:cubicBezTo>
                <a:cubicBezTo>
                  <a:pt x="237" y="95"/>
                  <a:pt x="235" y="96"/>
                  <a:pt x="233" y="96"/>
                </a:cubicBezTo>
                <a:cubicBezTo>
                  <a:pt x="225" y="94"/>
                  <a:pt x="225" y="94"/>
                  <a:pt x="225" y="94"/>
                </a:cubicBezTo>
                <a:cubicBezTo>
                  <a:pt x="224" y="93"/>
                  <a:pt x="223" y="91"/>
                  <a:pt x="223" y="90"/>
                </a:cubicBezTo>
                <a:cubicBezTo>
                  <a:pt x="228" y="72"/>
                  <a:pt x="228" y="72"/>
                  <a:pt x="228" y="72"/>
                </a:cubicBezTo>
                <a:cubicBezTo>
                  <a:pt x="215" y="68"/>
                  <a:pt x="215" y="68"/>
                  <a:pt x="215" y="68"/>
                </a:cubicBezTo>
                <a:cubicBezTo>
                  <a:pt x="213" y="68"/>
                  <a:pt x="212" y="66"/>
                  <a:pt x="212" y="64"/>
                </a:cubicBezTo>
                <a:moveTo>
                  <a:pt x="279" y="127"/>
                </a:moveTo>
                <a:cubicBezTo>
                  <a:pt x="267" y="148"/>
                  <a:pt x="267" y="148"/>
                  <a:pt x="267" y="148"/>
                </a:cubicBezTo>
                <a:cubicBezTo>
                  <a:pt x="238" y="131"/>
                  <a:pt x="204" y="122"/>
                  <a:pt x="170" y="122"/>
                </a:cubicBezTo>
                <a:cubicBezTo>
                  <a:pt x="136" y="122"/>
                  <a:pt x="102" y="131"/>
                  <a:pt x="73" y="148"/>
                </a:cubicBezTo>
                <a:cubicBezTo>
                  <a:pt x="61" y="127"/>
                  <a:pt x="61" y="127"/>
                  <a:pt x="61" y="127"/>
                </a:cubicBezTo>
                <a:cubicBezTo>
                  <a:pt x="94" y="108"/>
                  <a:pt x="132" y="98"/>
                  <a:pt x="170" y="98"/>
                </a:cubicBezTo>
                <a:cubicBezTo>
                  <a:pt x="209" y="98"/>
                  <a:pt x="246" y="108"/>
                  <a:pt x="279" y="127"/>
                </a:cubicBezTo>
                <a:moveTo>
                  <a:pt x="267" y="88"/>
                </a:moveTo>
                <a:cubicBezTo>
                  <a:pt x="271" y="81"/>
                  <a:pt x="280" y="74"/>
                  <a:pt x="289" y="76"/>
                </a:cubicBezTo>
                <a:cubicBezTo>
                  <a:pt x="291" y="76"/>
                  <a:pt x="294" y="77"/>
                  <a:pt x="296" y="79"/>
                </a:cubicBezTo>
                <a:cubicBezTo>
                  <a:pt x="295" y="76"/>
                  <a:pt x="295" y="72"/>
                  <a:pt x="297" y="70"/>
                </a:cubicBezTo>
                <a:cubicBezTo>
                  <a:pt x="297" y="69"/>
                  <a:pt x="302" y="60"/>
                  <a:pt x="318" y="59"/>
                </a:cubicBezTo>
                <a:cubicBezTo>
                  <a:pt x="318" y="59"/>
                  <a:pt x="318" y="59"/>
                  <a:pt x="318" y="59"/>
                </a:cubicBezTo>
                <a:cubicBezTo>
                  <a:pt x="318" y="59"/>
                  <a:pt x="318" y="60"/>
                  <a:pt x="318" y="60"/>
                </a:cubicBezTo>
                <a:cubicBezTo>
                  <a:pt x="285" y="117"/>
                  <a:pt x="285" y="117"/>
                  <a:pt x="285" y="117"/>
                </a:cubicBezTo>
                <a:cubicBezTo>
                  <a:pt x="285" y="118"/>
                  <a:pt x="284" y="118"/>
                  <a:pt x="284" y="118"/>
                </a:cubicBezTo>
                <a:cubicBezTo>
                  <a:pt x="284" y="118"/>
                  <a:pt x="284" y="118"/>
                  <a:pt x="284" y="118"/>
                </a:cubicBezTo>
                <a:cubicBezTo>
                  <a:pt x="280" y="115"/>
                  <a:pt x="279" y="109"/>
                  <a:pt x="281" y="105"/>
                </a:cubicBezTo>
                <a:cubicBezTo>
                  <a:pt x="282" y="104"/>
                  <a:pt x="283" y="103"/>
                  <a:pt x="284" y="102"/>
                </a:cubicBezTo>
                <a:cubicBezTo>
                  <a:pt x="281" y="101"/>
                  <a:pt x="273" y="99"/>
                  <a:pt x="267" y="89"/>
                </a:cubicBezTo>
                <a:cubicBezTo>
                  <a:pt x="267" y="89"/>
                  <a:pt x="267" y="89"/>
                  <a:pt x="267" y="88"/>
                </a:cubicBezTo>
                <a:moveTo>
                  <a:pt x="0" y="0"/>
                </a:moveTo>
                <a:cubicBezTo>
                  <a:pt x="0" y="0"/>
                  <a:pt x="0" y="53"/>
                  <a:pt x="0" y="224"/>
                </a:cubicBezTo>
                <a:cubicBezTo>
                  <a:pt x="0" y="398"/>
                  <a:pt x="170" y="462"/>
                  <a:pt x="170" y="462"/>
                </a:cubicBezTo>
                <a:cubicBezTo>
                  <a:pt x="170" y="462"/>
                  <a:pt x="340" y="398"/>
                  <a:pt x="340" y="224"/>
                </a:cubicBezTo>
                <a:cubicBezTo>
                  <a:pt x="340" y="53"/>
                  <a:pt x="340" y="0"/>
                  <a:pt x="340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4365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1768715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400"/>
        </a:spcAft>
        <a:buClr>
          <a:schemeClr val="tx1"/>
        </a:buClr>
        <a:buFont typeface="Calibri" panose="020F0502020204030204" pitchFamily="34" charset="0"/>
        <a:buNone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57188" indent="-357188" algn="l" defTabSz="914400" rtl="0" eaLnBrk="1" latinLnBrk="0" hangingPunct="1">
        <a:lnSpc>
          <a:spcPct val="100000"/>
        </a:lnSpc>
        <a:spcBef>
          <a:spcPts val="600"/>
        </a:spcBef>
        <a:spcAft>
          <a:spcPts val="400"/>
        </a:spcAft>
        <a:buClr>
          <a:schemeClr val="tx1"/>
        </a:buClr>
        <a:buSzPct val="90000"/>
        <a:buFont typeface="Calibri" panose="020F0502020204030204" pitchFamily="34" charset="0"/>
        <a:buChar char="→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12788" indent="-355600" algn="l" defTabSz="914400" rtl="0" eaLnBrk="1" latinLnBrk="0" hangingPunct="1">
        <a:lnSpc>
          <a:spcPct val="100000"/>
        </a:lnSpc>
        <a:spcBef>
          <a:spcPts val="600"/>
        </a:spcBef>
        <a:spcAft>
          <a:spcPts val="400"/>
        </a:spcAft>
        <a:buClr>
          <a:schemeClr val="tx1"/>
        </a:buClr>
        <a:buSzPct val="90000"/>
        <a:buFont typeface="Calibri" panose="020F0502020204030204" pitchFamily="34" charset="0"/>
        <a:buChar char="→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9500" indent="-366713" algn="l" defTabSz="914400" rtl="0" eaLnBrk="1" latinLnBrk="0" hangingPunct="1">
        <a:lnSpc>
          <a:spcPct val="100000"/>
        </a:lnSpc>
        <a:spcBef>
          <a:spcPts val="600"/>
        </a:spcBef>
        <a:spcAft>
          <a:spcPts val="400"/>
        </a:spcAft>
        <a:buClr>
          <a:schemeClr val="tx1"/>
        </a:buClr>
        <a:buSzPct val="90000"/>
        <a:buFont typeface="Calibri" panose="020F0502020204030204" pitchFamily="34" charset="0"/>
        <a:buChar char="→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35100" indent="-355600" algn="l" defTabSz="914400" rtl="0" eaLnBrk="1" latinLnBrk="0" hangingPunct="1">
        <a:lnSpc>
          <a:spcPct val="100000"/>
        </a:lnSpc>
        <a:spcBef>
          <a:spcPts val="600"/>
        </a:spcBef>
        <a:spcAft>
          <a:spcPts val="400"/>
        </a:spcAft>
        <a:buClr>
          <a:schemeClr val="tx1"/>
        </a:buClr>
        <a:buSzPct val="90000"/>
        <a:buFont typeface="Calibri" panose="020F0502020204030204" pitchFamily="34" charset="0"/>
        <a:buChar char="→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1" orient="horz" pos="360" userDrawn="1">
          <p15:clr>
            <a:srgbClr val="F26B43"/>
          </p15:clr>
        </p15:guide>
        <p15:guide id="22" pos="325" userDrawn="1">
          <p15:clr>
            <a:srgbClr val="F26B43"/>
          </p15:clr>
        </p15:guide>
        <p15:guide id="23" pos="7355" userDrawn="1">
          <p15:clr>
            <a:srgbClr val="F26B43"/>
          </p15:clr>
        </p15:guide>
        <p15:guide id="24" orient="horz" pos="1004" userDrawn="1">
          <p15:clr>
            <a:srgbClr val="F26B43"/>
          </p15:clr>
        </p15:guide>
        <p15:guide id="25" pos="3840" userDrawn="1">
          <p15:clr>
            <a:srgbClr val="F26B43"/>
          </p15:clr>
        </p15:guide>
        <p15:guide id="26" orient="horz" pos="390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doi.org/10.1109/JPROC.2015.2455551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09/JPROC.2015.2455551" TargetMode="External"/><Relationship Id="rId2" Type="http://schemas.openxmlformats.org/officeDocument/2006/relationships/hyperlink" Target="https://doi.org/10.1146/annurev-genom-090413-025358" TargetMode="Externa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dag.compbio.dundee.ac.uk/workshops/downloads/read_mapping.sh" TargetMode="External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iostars.org/p/65558/" TargetMode="External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sembl.org/" TargetMode="External"/><Relationship Id="rId7" Type="http://schemas.openxmlformats.org/officeDocument/2006/relationships/image" Target="../media/image10.png"/><Relationship Id="rId2" Type="http://schemas.openxmlformats.org/officeDocument/2006/relationships/hyperlink" Target="https://www.ncbi.nlm.nih.gov/grc" TargetMode="External"/><Relationship Id="rId1" Type="http://schemas.openxmlformats.org/officeDocument/2006/relationships/slideLayout" Target="../slideLayouts/slideLayout24.xml"/><Relationship Id="rId6" Type="http://schemas.openxmlformats.org/officeDocument/2006/relationships/hyperlink" Target="http://www.ebi.ac.uk/ena" TargetMode="External"/><Relationship Id="rId5" Type="http://schemas.openxmlformats.org/officeDocument/2006/relationships/hyperlink" Target="http://www.ensembl.org/info/data/ftp/index.html" TargetMode="External"/><Relationship Id="rId4" Type="http://schemas.openxmlformats.org/officeDocument/2006/relationships/hyperlink" Target="http://ensemblgenomes.org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ebi.ac.uk/ena/browser/view/GCA_001039695.2" TargetMode="External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s://samtools.github.io/hts-specs/SAMv1.pdf" TargetMode="Externa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s://samtools.github.io/hts-specs/SAMtags.pdf" TargetMode="External"/><Relationship Id="rId1" Type="http://schemas.openxmlformats.org/officeDocument/2006/relationships/slideLayout" Target="../slideLayouts/slideLayout2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://bioviz.org/" TargetMode="External"/><Relationship Id="rId2" Type="http://schemas.openxmlformats.org/officeDocument/2006/relationships/hyperlink" Target="https://software.broadinstitute.org/software/igv/" TargetMode="External"/><Relationship Id="rId1" Type="http://schemas.openxmlformats.org/officeDocument/2006/relationships/slideLayout" Target="../slideLayouts/slideLayout24.xml"/><Relationship Id="rId4" Type="http://schemas.openxmlformats.org/officeDocument/2006/relationships/hyperlink" Target="https://ics.hutton.ac.uk/tablet/" TargetMode="Externa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4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FDA5EFAC-80B1-C542-B128-E950187160C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Dr. James Abbott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3A8EEFF-4970-E242-9BEE-5A0B876F1E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Read Mapping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2AB034-A675-B64C-8144-10AE8AB7437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04565" y="4349559"/>
            <a:ext cx="5553296" cy="293159"/>
          </a:xfrm>
        </p:spPr>
        <p:txBody>
          <a:bodyPr/>
          <a:lstStyle/>
          <a:p>
            <a:r>
              <a:rPr lang="en-US" dirty="0" err="1"/>
              <a:t>j.abbott@dundee.ac.uk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384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56D9142-A4FB-C34A-9ECE-B696024DF6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Dynamic programming (DP) computationally expensive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Database searching requires better performance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Heuristic algorithms: 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GB" dirty="0"/>
              <a:t>not guaranteed to find optimal solution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GB" dirty="0"/>
              <a:t>exclude large parts of database from DP comparison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GB" dirty="0"/>
              <a:t>Identify candidates with short stretches of similarity of length </a:t>
            </a:r>
            <a:r>
              <a:rPr lang="en-GB" i="1" dirty="0"/>
              <a:t>k</a:t>
            </a:r>
            <a:r>
              <a:rPr lang="en-GB" i="1" u="sng" dirty="0"/>
              <a:t> 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GB" dirty="0"/>
              <a:t>Only carry out DP on candidate sequences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17230A4-0363-4241-AC6B-723C57C39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10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70DD4C0-63C9-724A-9B24-C56DCE2EF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ea typeface="Apple Symbols" panose="02000000000000000000" pitchFamily="2" charset="-79"/>
                <a:cs typeface="Apple Symbols" panose="02000000000000000000" pitchFamily="2" charset="-79"/>
              </a:rPr>
              <a:t>k</a:t>
            </a:r>
            <a:r>
              <a:rPr lang="en-US" dirty="0"/>
              <a:t>-tuple/word algorithms</a:t>
            </a:r>
          </a:p>
        </p:txBody>
      </p:sp>
    </p:spTree>
    <p:extLst>
      <p:ext uri="{BB962C8B-B14F-4D97-AF65-F5344CB8AC3E}">
        <p14:creationId xmlns:p14="http://schemas.microsoft.com/office/powerpoint/2010/main" val="1079428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1DB47E4-2316-C04C-96A1-D0BC1F711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2948" y="2901345"/>
            <a:ext cx="2786105" cy="1055311"/>
          </a:xfrm>
        </p:spPr>
        <p:txBody>
          <a:bodyPr/>
          <a:lstStyle/>
          <a:p>
            <a:r>
              <a:rPr lang="en-US" dirty="0"/>
              <a:t>NGS Alignments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DD03DDE-7566-FA4F-B671-D363F5201BC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547475" y="6530975"/>
            <a:ext cx="644525" cy="227013"/>
          </a:xfrm>
          <a:prstGeom prst="rect">
            <a:avLst/>
          </a:prstGeom>
        </p:spPr>
        <p:txBody>
          <a:bodyPr/>
          <a:lstStyle/>
          <a:p>
            <a:fld id="{E89BC60F-F4BF-4EE8-9F02-8A0093F1814F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4956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2A6046-6FED-1249-87F6-C299749384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Requirement to align many millions of reads against databases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Existing approaches far too slow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Fresh approaches required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Now &gt;70 NGS read aligners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These differ in 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US" dirty="0"/>
              <a:t>Speed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US" dirty="0"/>
              <a:t>Accuracy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US" dirty="0"/>
              <a:t>Approach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US" dirty="0"/>
              <a:t>Purpose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Choosing which to use not always straightforward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2B4D27F-C9FD-B743-B50D-2208342ED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12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4EAE9C4-DBAE-3447-85C4-DFDDC87D3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NGS arrives…</a:t>
            </a:r>
          </a:p>
        </p:txBody>
      </p:sp>
    </p:spTree>
    <p:extLst>
      <p:ext uri="{BB962C8B-B14F-4D97-AF65-F5344CB8AC3E}">
        <p14:creationId xmlns:p14="http://schemas.microsoft.com/office/powerpoint/2010/main" val="990999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E05E1D-10D6-A54E-ABC5-8595CB9B4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13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6BFAF62-71E9-2948-8CDF-33DC77C71D64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/>
              <a:t>The Mapping Problem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B93015A-5E34-9D4D-8739-AFAC11ECA6EC}"/>
              </a:ext>
            </a:extLst>
          </p:cNvPr>
          <p:cNvCxnSpPr>
            <a:cxnSpLocks/>
          </p:cNvCxnSpPr>
          <p:nvPr/>
        </p:nvCxnSpPr>
        <p:spPr>
          <a:xfrm>
            <a:off x="2248408" y="2470912"/>
            <a:ext cx="700182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661F91C-40F6-FF40-9C63-AD84E917DB6E}"/>
              </a:ext>
            </a:extLst>
          </p:cNvPr>
          <p:cNvGrpSpPr/>
          <p:nvPr/>
        </p:nvGrpSpPr>
        <p:grpSpPr>
          <a:xfrm>
            <a:off x="2957724" y="1847114"/>
            <a:ext cx="2206144" cy="2117829"/>
            <a:chOff x="3986784" y="1426464"/>
            <a:chExt cx="1379728" cy="1146048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100CED2-968B-3A4A-A6DF-A722B21A6A16}"/>
                </a:ext>
              </a:extLst>
            </p:cNvPr>
            <p:cNvCxnSpPr/>
            <p:nvPr/>
          </p:nvCxnSpPr>
          <p:spPr>
            <a:xfrm>
              <a:off x="3986784" y="1849120"/>
              <a:ext cx="396240" cy="0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28ABAEF-59E9-794C-B08C-74DE3B90897A}"/>
                </a:ext>
              </a:extLst>
            </p:cNvPr>
            <p:cNvCxnSpPr/>
            <p:nvPr/>
          </p:nvCxnSpPr>
          <p:spPr>
            <a:xfrm>
              <a:off x="4970272" y="1849120"/>
              <a:ext cx="396240" cy="0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Block Arc 13">
              <a:extLst>
                <a:ext uri="{FF2B5EF4-FFF2-40B4-BE49-F238E27FC236}">
                  <a16:creationId xmlns:a16="http://schemas.microsoft.com/office/drawing/2014/main" id="{EBD6A135-3F56-704C-97A6-058CE53498CD}"/>
                </a:ext>
              </a:extLst>
            </p:cNvPr>
            <p:cNvSpPr/>
            <p:nvPr/>
          </p:nvSpPr>
          <p:spPr>
            <a:xfrm flipV="1">
              <a:off x="4058920" y="1426464"/>
              <a:ext cx="1232408" cy="1146048"/>
            </a:xfrm>
            <a:prstGeom prst="blockArc">
              <a:avLst>
                <a:gd name="adj1" fmla="val 10634144"/>
                <a:gd name="adj2" fmla="val 0"/>
                <a:gd name="adj3" fmla="val 25000"/>
              </a:avLst>
            </a:prstGeom>
            <a:solidFill>
              <a:srgbClr val="4365E2">
                <a:alpha val="2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74994FC-6E5D-2445-ACE9-EDCCB15AFD6C}"/>
              </a:ext>
            </a:extLst>
          </p:cNvPr>
          <p:cNvGrpSpPr/>
          <p:nvPr/>
        </p:nvGrpSpPr>
        <p:grpSpPr>
          <a:xfrm>
            <a:off x="6324611" y="1847114"/>
            <a:ext cx="2206144" cy="2117829"/>
            <a:chOff x="3986784" y="1426464"/>
            <a:chExt cx="1379728" cy="1146048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E3DF7844-1A56-EC49-B918-68778A877E98}"/>
                </a:ext>
              </a:extLst>
            </p:cNvPr>
            <p:cNvCxnSpPr/>
            <p:nvPr/>
          </p:nvCxnSpPr>
          <p:spPr>
            <a:xfrm>
              <a:off x="3986784" y="1849120"/>
              <a:ext cx="396240" cy="0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BB7268F-FE3B-C847-A7EC-91E8A597A39F}"/>
                </a:ext>
              </a:extLst>
            </p:cNvPr>
            <p:cNvCxnSpPr/>
            <p:nvPr/>
          </p:nvCxnSpPr>
          <p:spPr>
            <a:xfrm>
              <a:off x="4970272" y="1849120"/>
              <a:ext cx="396240" cy="0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Block Arc 18">
              <a:extLst>
                <a:ext uri="{FF2B5EF4-FFF2-40B4-BE49-F238E27FC236}">
                  <a16:creationId xmlns:a16="http://schemas.microsoft.com/office/drawing/2014/main" id="{A78D4A1A-8A7D-3340-BF18-E596E4A4E5E8}"/>
                </a:ext>
              </a:extLst>
            </p:cNvPr>
            <p:cNvSpPr/>
            <p:nvPr/>
          </p:nvSpPr>
          <p:spPr>
            <a:xfrm flipV="1">
              <a:off x="4058920" y="1426464"/>
              <a:ext cx="1232408" cy="1146048"/>
            </a:xfrm>
            <a:prstGeom prst="blockArc">
              <a:avLst>
                <a:gd name="adj1" fmla="val 10634144"/>
                <a:gd name="adj2" fmla="val 0"/>
                <a:gd name="adj3" fmla="val 25000"/>
              </a:avLst>
            </a:prstGeom>
            <a:solidFill>
              <a:srgbClr val="4365E2">
                <a:alpha val="2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C013AEDD-CF25-F947-9160-06450125D4C2}"/>
              </a:ext>
            </a:extLst>
          </p:cNvPr>
          <p:cNvSpPr txBox="1"/>
          <p:nvPr/>
        </p:nvSpPr>
        <p:spPr>
          <a:xfrm>
            <a:off x="5495468" y="3133946"/>
            <a:ext cx="7515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32309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6" presetClass="emph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3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E05E1D-10D6-A54E-ABC5-8595CB9B4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14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6BFAF62-71E9-2948-8CDF-33DC77C71D64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/>
              <a:t>The Mapping Problem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B93015A-5E34-9D4D-8739-AFAC11ECA6EC}"/>
              </a:ext>
            </a:extLst>
          </p:cNvPr>
          <p:cNvCxnSpPr>
            <a:cxnSpLocks/>
          </p:cNvCxnSpPr>
          <p:nvPr/>
        </p:nvCxnSpPr>
        <p:spPr>
          <a:xfrm>
            <a:off x="2248408" y="2470912"/>
            <a:ext cx="700182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100CED2-968B-3A4A-A6DF-A722B21A6A16}"/>
              </a:ext>
            </a:extLst>
          </p:cNvPr>
          <p:cNvCxnSpPr/>
          <p:nvPr/>
        </p:nvCxnSpPr>
        <p:spPr>
          <a:xfrm>
            <a:off x="4023360" y="2632981"/>
            <a:ext cx="1050556" cy="0"/>
          </a:xfrm>
          <a:prstGeom prst="line">
            <a:avLst/>
          </a:prstGeom>
          <a:ln w="38100">
            <a:solidFill>
              <a:schemeClr val="accent3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28ABAEF-59E9-794C-B08C-74DE3B90897A}"/>
              </a:ext>
            </a:extLst>
          </p:cNvPr>
          <p:cNvCxnSpPr/>
          <p:nvPr/>
        </p:nvCxnSpPr>
        <p:spPr>
          <a:xfrm>
            <a:off x="6630893" y="2632981"/>
            <a:ext cx="1050556" cy="0"/>
          </a:xfrm>
          <a:prstGeom prst="line">
            <a:avLst/>
          </a:prstGeom>
          <a:ln w="38100">
            <a:solidFill>
              <a:schemeClr val="accent3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1C45C05-A3E4-AC4B-BF13-EA708A6B1696}"/>
              </a:ext>
            </a:extLst>
          </p:cNvPr>
          <p:cNvGrpSpPr/>
          <p:nvPr/>
        </p:nvGrpSpPr>
        <p:grpSpPr>
          <a:xfrm>
            <a:off x="4023360" y="1896840"/>
            <a:ext cx="3658089" cy="369332"/>
            <a:chOff x="4023360" y="1896840"/>
            <a:chExt cx="3658089" cy="369332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B29ACC8B-5BAA-2642-B3E8-399AA17BB025}"/>
                </a:ext>
              </a:extLst>
            </p:cNvPr>
            <p:cNvCxnSpPr/>
            <p:nvPr/>
          </p:nvCxnSpPr>
          <p:spPr>
            <a:xfrm>
              <a:off x="4023360" y="2255520"/>
              <a:ext cx="3658089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528F453-D1EC-594A-BD8A-9870794F5A49}"/>
                </a:ext>
              </a:extLst>
            </p:cNvPr>
            <p:cNvSpPr txBox="1"/>
            <p:nvPr/>
          </p:nvSpPr>
          <p:spPr>
            <a:xfrm>
              <a:off x="5112875" y="1896840"/>
              <a:ext cx="14790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Fragment size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81844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2.22222E-6 L -0.08607 2.22222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1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22222E-6 L 0.11706 2.22222E-6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4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2" presetClass="pat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2.22222E-6 L 0.07591 -0.00139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9" y="-69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22222E-6 L -0.09297 2.22222E-6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4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42" presetClass="pat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2.22222E-6 L 0.00091 -0.05509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2755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autoRev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8.33333E-7 2.22222E-6 L -0.00104 -0.05347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500"/>
                            </p:stCondLst>
                            <p:childTnLst>
                              <p:par>
                                <p:cTn id="24" presetID="8" presetClass="emp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8" presetClass="emph" presetSubtype="0" accel="50000" decel="50000" autoRev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0800000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E05E1D-10D6-A54E-ABC5-8595CB9B4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15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6BFAF62-71E9-2948-8CDF-33DC77C71D64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/>
              <a:t>The Mapping Problem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B93015A-5E34-9D4D-8739-AFAC11ECA6EC}"/>
              </a:ext>
            </a:extLst>
          </p:cNvPr>
          <p:cNvCxnSpPr>
            <a:cxnSpLocks/>
          </p:cNvCxnSpPr>
          <p:nvPr/>
        </p:nvCxnSpPr>
        <p:spPr>
          <a:xfrm>
            <a:off x="2248408" y="2470912"/>
            <a:ext cx="700182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100CED2-968B-3A4A-A6DF-A722B21A6A16}"/>
              </a:ext>
            </a:extLst>
          </p:cNvPr>
          <p:cNvCxnSpPr>
            <a:cxnSpLocks/>
          </p:cNvCxnSpPr>
          <p:nvPr/>
        </p:nvCxnSpPr>
        <p:spPr>
          <a:xfrm>
            <a:off x="4473442" y="3791221"/>
            <a:ext cx="763022" cy="0"/>
          </a:xfrm>
          <a:prstGeom prst="line">
            <a:avLst/>
          </a:prstGeom>
          <a:ln w="38100">
            <a:solidFill>
              <a:schemeClr val="accent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CB3254BC-EF2B-5B45-B77C-788FD910A5B1}"/>
              </a:ext>
            </a:extLst>
          </p:cNvPr>
          <p:cNvSpPr/>
          <p:nvPr/>
        </p:nvSpPr>
        <p:spPr>
          <a:xfrm>
            <a:off x="3535680" y="2572512"/>
            <a:ext cx="1463040" cy="1584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Exon 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5E7C689-BFF2-CE4C-B604-DE111CA1211B}"/>
              </a:ext>
            </a:extLst>
          </p:cNvPr>
          <p:cNvSpPr/>
          <p:nvPr/>
        </p:nvSpPr>
        <p:spPr>
          <a:xfrm>
            <a:off x="5247351" y="2572512"/>
            <a:ext cx="786384" cy="1584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Exon 2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807E3F-31E4-0141-BF89-570600BD260F}"/>
              </a:ext>
            </a:extLst>
          </p:cNvPr>
          <p:cNvSpPr txBox="1"/>
          <p:nvPr/>
        </p:nvSpPr>
        <p:spPr>
          <a:xfrm>
            <a:off x="6260592" y="2470912"/>
            <a:ext cx="1108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Transcript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90A2025-56A4-8742-9FA3-D88DB7A03D17}"/>
              </a:ext>
            </a:extLst>
          </p:cNvPr>
          <p:cNvCxnSpPr>
            <a:cxnSpLocks/>
          </p:cNvCxnSpPr>
          <p:nvPr/>
        </p:nvCxnSpPr>
        <p:spPr>
          <a:xfrm>
            <a:off x="5189722" y="3791221"/>
            <a:ext cx="439934" cy="0"/>
          </a:xfrm>
          <a:prstGeom prst="line">
            <a:avLst/>
          </a:prstGeom>
          <a:ln w="38100">
            <a:solidFill>
              <a:schemeClr val="accent3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4190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22222E-6 L -0.01914 -0.1386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4" y="-694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22222E-6 L 0.00534 -0.1386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-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95796FE-287C-3A40-90D1-8AC5C08E1D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6467" y="1270514"/>
            <a:ext cx="5324573" cy="4608513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Want: all approximate matches between sequences where similarity score above threshold, or distance measure below a threshold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Similarity score: defined by optimal alignment which minimises number (or weight) of edits, or has maximum score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Distance threshold between two sequences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GB" dirty="0"/>
              <a:t>Hamming distance: number of positions at which symbols are different (substitutions only)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GB" dirty="0" err="1"/>
              <a:t>Levenshtein</a:t>
            </a:r>
            <a:r>
              <a:rPr lang="en-GB" dirty="0"/>
              <a:t>/edit distance:  Number of single character deletions, insertions or substitutions required to transform one string into another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GB" dirty="0"/>
              <a:t>Weighted edit distance: Different penalties for indels and substitutions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CAB32E-9070-3046-BD7C-CA63AA5911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50962" y="2187227"/>
            <a:ext cx="5324573" cy="3486835"/>
          </a:xfrm>
        </p:spPr>
        <p:txBody>
          <a:bodyPr>
            <a:normAutofit fontScale="92500"/>
          </a:bodyPr>
          <a:lstStyle/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200" dirty="0"/>
              <a:t>Matches: Black (12)</a:t>
            </a:r>
            <a:br>
              <a:rPr lang="en-GB" sz="2200" dirty="0"/>
            </a:br>
            <a:r>
              <a:rPr lang="en-GB" sz="2200" dirty="0"/>
              <a:t>Insertions/Deletions (INDELs): Blue (4)</a:t>
            </a:r>
            <a:br>
              <a:rPr lang="en-GB" sz="2200" dirty="0"/>
            </a:br>
            <a:r>
              <a:rPr lang="en-GB" sz="2200" dirty="0"/>
              <a:t>Mismatches: Red (1)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Hamming distance = 1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GB" sz="2200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2200" dirty="0"/>
              <a:t>Edit distance = 5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GB" sz="2200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2200" dirty="0"/>
              <a:t>Different technologies need different scoring</a:t>
            </a:r>
          </a:p>
          <a:p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2823A70-0F9D-9346-8F2C-B9148B6D2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Approximate string matching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606629-228B-2A4C-B5EE-AE4B009EA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16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09DDAD-2F47-EC41-92E6-EB0069CCA3ED}"/>
              </a:ext>
            </a:extLst>
          </p:cNvPr>
          <p:cNvSpPr txBox="1"/>
          <p:nvPr/>
        </p:nvSpPr>
        <p:spPr>
          <a:xfrm>
            <a:off x="7333302" y="1324292"/>
            <a:ext cx="3359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urier" pitchFamily="2" charset="0"/>
              </a:rPr>
              <a:t>AA</a:t>
            </a:r>
            <a:r>
              <a:rPr lang="en-GB" sz="2400" dirty="0">
                <a:solidFill>
                  <a:srgbClr val="0070C0"/>
                </a:solidFill>
                <a:latin typeface="Courier" pitchFamily="2" charset="0"/>
              </a:rPr>
              <a:t>C</a:t>
            </a:r>
            <a:r>
              <a:rPr lang="en-GB" sz="2400" dirty="0">
                <a:latin typeface="Courier" pitchFamily="2" charset="0"/>
              </a:rPr>
              <a:t>TA</a:t>
            </a:r>
            <a:r>
              <a:rPr lang="en-GB" sz="2400" dirty="0">
                <a:solidFill>
                  <a:srgbClr val="C00000"/>
                </a:solidFill>
                <a:latin typeface="Courier" pitchFamily="2" charset="0"/>
              </a:rPr>
              <a:t>G</a:t>
            </a:r>
            <a:r>
              <a:rPr lang="en-GB" sz="2400" dirty="0">
                <a:latin typeface="Courier" pitchFamily="2" charset="0"/>
              </a:rPr>
              <a:t>A-AC-TAC</a:t>
            </a:r>
            <a:r>
              <a:rPr lang="en-GB" sz="2400" dirty="0">
                <a:solidFill>
                  <a:srgbClr val="0070C0"/>
                </a:solidFill>
                <a:latin typeface="Courier" pitchFamily="2" charset="0"/>
              </a:rPr>
              <a:t>T</a:t>
            </a:r>
            <a:r>
              <a:rPr lang="en-GB" sz="2400" dirty="0">
                <a:latin typeface="Courier" pitchFamily="2" charset="0"/>
              </a:rPr>
              <a:t>GA</a:t>
            </a:r>
          </a:p>
          <a:p>
            <a:r>
              <a:rPr lang="en-GB" sz="2400" dirty="0">
                <a:latin typeface="Courier" pitchFamily="2" charset="0"/>
              </a:rPr>
              <a:t>AA-TA</a:t>
            </a:r>
            <a:r>
              <a:rPr lang="en-GB" sz="2400" dirty="0">
                <a:solidFill>
                  <a:srgbClr val="C00000"/>
                </a:solidFill>
                <a:latin typeface="Courier" pitchFamily="2" charset="0"/>
              </a:rPr>
              <a:t>C</a:t>
            </a:r>
            <a:r>
              <a:rPr lang="en-GB" sz="2400" dirty="0">
                <a:latin typeface="Courier" pitchFamily="2" charset="0"/>
              </a:rPr>
              <a:t>A</a:t>
            </a:r>
            <a:r>
              <a:rPr lang="en-GB" sz="2400" dirty="0">
                <a:solidFill>
                  <a:srgbClr val="0070C0"/>
                </a:solidFill>
                <a:latin typeface="Courier" pitchFamily="2" charset="0"/>
              </a:rPr>
              <a:t>G</a:t>
            </a:r>
            <a:r>
              <a:rPr lang="en-GB" sz="2400" dirty="0">
                <a:latin typeface="Courier" pitchFamily="2" charset="0"/>
              </a:rPr>
              <a:t>AC</a:t>
            </a:r>
            <a:r>
              <a:rPr lang="en-GB" sz="2400" dirty="0">
                <a:solidFill>
                  <a:srgbClr val="0070C0"/>
                </a:solidFill>
                <a:latin typeface="Courier" pitchFamily="2" charset="0"/>
              </a:rPr>
              <a:t>T</a:t>
            </a:r>
            <a:r>
              <a:rPr lang="en-GB" sz="2400" dirty="0">
                <a:latin typeface="Courier" pitchFamily="2" charset="0"/>
              </a:rPr>
              <a:t>TAC-GA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90E424-97F3-154B-941D-D3DB8840E2B1}"/>
              </a:ext>
            </a:extLst>
          </p:cNvPr>
          <p:cNvSpPr/>
          <p:nvPr/>
        </p:nvSpPr>
        <p:spPr>
          <a:xfrm>
            <a:off x="7691910" y="5974395"/>
            <a:ext cx="37301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/>
              <a:t>Example from </a:t>
            </a:r>
            <a:r>
              <a:rPr lang="en-GB" sz="1200" dirty="0" err="1"/>
              <a:t>Canzar</a:t>
            </a:r>
            <a:r>
              <a:rPr lang="en-GB" sz="1200" dirty="0"/>
              <a:t> and </a:t>
            </a:r>
            <a:r>
              <a:rPr lang="en-GB" sz="1200" dirty="0" err="1"/>
              <a:t>Salzberg</a:t>
            </a:r>
            <a:r>
              <a:rPr lang="en-GB" sz="1200" dirty="0"/>
              <a:t> (2017) </a:t>
            </a:r>
            <a:r>
              <a:rPr lang="en-GB" sz="1200" dirty="0">
                <a:hlinkClick r:id="rId3"/>
              </a:rPr>
              <a:t>http://doi.org/10.1109/JPROC.2015.2455551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021932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B832E77-3EC5-244D-BDC9-082370DE3D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Need to handle billions of reads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Two approaches: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GB" dirty="0"/>
              <a:t>Filtering:</a:t>
            </a:r>
          </a:p>
          <a:p>
            <a:pPr marL="1055688" lvl="2" indent="-342900">
              <a:buFont typeface="Arial" panose="020B0604020202020204" pitchFamily="34" charset="0"/>
              <a:buChar char="•"/>
            </a:pPr>
            <a:r>
              <a:rPr lang="en-GB" dirty="0"/>
              <a:t>exclude large sections of reference where no approximate match </a:t>
            </a:r>
          </a:p>
          <a:p>
            <a:pPr marL="1055688" lvl="2" indent="-342900">
              <a:buFont typeface="Arial" panose="020B0604020202020204" pitchFamily="34" charset="0"/>
              <a:buChar char="•"/>
            </a:pPr>
            <a:r>
              <a:rPr lang="en-GB" dirty="0"/>
              <a:t>i.e. find matches of perfect seed of length </a:t>
            </a:r>
            <a:r>
              <a:rPr lang="en-GB" i="1" dirty="0"/>
              <a:t>k</a:t>
            </a:r>
            <a:r>
              <a:rPr lang="en-GB" dirty="0"/>
              <a:t> match and ignore remainder of reference  (</a:t>
            </a:r>
            <a:r>
              <a:rPr lang="en-GB" i="1" dirty="0"/>
              <a:t>k</a:t>
            </a:r>
            <a:r>
              <a:rPr lang="en-GB" dirty="0"/>
              <a:t>-tuple/word match)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GB" dirty="0"/>
              <a:t>Indexing:</a:t>
            </a:r>
          </a:p>
          <a:p>
            <a:pPr marL="1055688" lvl="2" indent="-342900">
              <a:buFont typeface="Arial" panose="020B0604020202020204" pitchFamily="34" charset="0"/>
              <a:buChar char="•"/>
            </a:pPr>
            <a:r>
              <a:rPr lang="en-GB" dirty="0"/>
              <a:t>Pre-process reference, or reads, or both</a:t>
            </a:r>
          </a:p>
          <a:p>
            <a:pPr marL="1422400" lvl="3" indent="-342900">
              <a:buFont typeface="Arial" panose="020B0604020202020204" pitchFamily="34" charset="0"/>
              <a:buChar char="•"/>
            </a:pPr>
            <a:r>
              <a:rPr lang="en-GB" dirty="0"/>
              <a:t>Suffix array – linear time in relation to reference length</a:t>
            </a:r>
          </a:p>
          <a:p>
            <a:pPr marL="1422400" lvl="3" indent="-342900">
              <a:buFont typeface="Arial" panose="020B0604020202020204" pitchFamily="34" charset="0"/>
              <a:buChar char="•"/>
            </a:pPr>
            <a:r>
              <a:rPr lang="en-GB" dirty="0"/>
              <a:t>FM-index/Burrows-Wheeler Transform - linear time in relation to reference length, economic memory usage 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GB" dirty="0"/>
              <a:t>Gruesome details: 	Reinert </a:t>
            </a:r>
            <a:r>
              <a:rPr lang="en-GB" i="1" dirty="0"/>
              <a:t>et al</a:t>
            </a:r>
            <a:r>
              <a:rPr lang="en-GB" dirty="0"/>
              <a:t> (2015) </a:t>
            </a:r>
            <a:r>
              <a:rPr lang="en-GB" dirty="0">
                <a:hlinkClick r:id="rId2"/>
              </a:rPr>
              <a:t>https://doi.org/10.1146/annurev-genom-090413-025358</a:t>
            </a:r>
            <a:br>
              <a:rPr lang="en-GB" dirty="0"/>
            </a:br>
            <a:r>
              <a:rPr lang="en-GB" dirty="0"/>
              <a:t>			</a:t>
            </a:r>
            <a:r>
              <a:rPr lang="en-GB" dirty="0" err="1"/>
              <a:t>Canzar</a:t>
            </a:r>
            <a:r>
              <a:rPr lang="en-GB" dirty="0"/>
              <a:t> and </a:t>
            </a:r>
            <a:r>
              <a:rPr lang="en-GB" dirty="0" err="1"/>
              <a:t>Salzberg</a:t>
            </a:r>
            <a:r>
              <a:rPr lang="en-GB" dirty="0"/>
              <a:t> (2017) </a:t>
            </a:r>
            <a:r>
              <a:rPr lang="en-GB" dirty="0">
                <a:hlinkClick r:id="rId3"/>
              </a:rPr>
              <a:t>https://doi.org/10.1109/JPROC.2015.2455551</a:t>
            </a:r>
            <a:r>
              <a:rPr lang="en-GB" dirty="0"/>
              <a:t> 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700088" lvl="1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700088" lvl="1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D918825-9D4A-F64B-BD7B-40CC97CA0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17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6875D47-E63D-9343-AF36-09E4F7E1C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Approximate string matching: scaling up</a:t>
            </a:r>
          </a:p>
        </p:txBody>
      </p:sp>
    </p:spTree>
    <p:extLst>
      <p:ext uri="{BB962C8B-B14F-4D97-AF65-F5344CB8AC3E}">
        <p14:creationId xmlns:p14="http://schemas.microsoft.com/office/powerpoint/2010/main" val="1425040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A38BEB-128A-5D49-ACA0-8F5F7264FB8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What is the best mapper?</a:t>
            </a:r>
          </a:p>
          <a:p>
            <a:r>
              <a:rPr lang="en-US" dirty="0"/>
              <a:t>	There isn't one…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Many options with different capabilities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US" dirty="0"/>
              <a:t>Paired ends? 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US" dirty="0"/>
              <a:t>Read length?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US" dirty="0"/>
              <a:t>Gapped alignment?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US" dirty="0"/>
              <a:t>Use quality scores?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US" dirty="0"/>
              <a:t>Splice aware?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Choice should be guided by your experiment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E441DB-2FC7-0246-91FF-249FEEB4D09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General recommendations: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US" dirty="0"/>
              <a:t>WGS/Exome alignment: BWA,Bowtie2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US" dirty="0"/>
              <a:t>Long reads: minimap2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US" dirty="0" err="1"/>
              <a:t>Bisulphite</a:t>
            </a:r>
            <a:r>
              <a:rPr lang="en-US" dirty="0"/>
              <a:t> sequencing: </a:t>
            </a:r>
            <a:r>
              <a:rPr lang="en-US" dirty="0" err="1"/>
              <a:t>bismarck</a:t>
            </a:r>
            <a:endParaRPr lang="en-US" dirty="0"/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US" dirty="0"/>
              <a:t>RNA-</a:t>
            </a:r>
            <a:r>
              <a:rPr lang="en-US" dirty="0" err="1"/>
              <a:t>Seq</a:t>
            </a:r>
            <a:r>
              <a:rPr lang="en-US" dirty="0"/>
              <a:t> analysis: STAR, HISAT2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US" dirty="0"/>
              <a:t>Structural variation analysis: </a:t>
            </a:r>
            <a:r>
              <a:rPr lang="en-US" dirty="0" err="1"/>
              <a:t>mrFAST</a:t>
            </a:r>
            <a:endParaRPr lang="en-US" dirty="0"/>
          </a:p>
          <a:p>
            <a:pPr marL="700088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Basic process similar for most mappers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US" dirty="0"/>
              <a:t>We'll use BWA today for genomic alignments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D376CC-866A-E446-B1E3-1BB42F5A2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Choosing a read mapper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3660D9-1E59-A441-A89F-22734416E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4756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B0F830D-4BAA-9749-857E-4782874C5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1755" y="2901345"/>
            <a:ext cx="5828490" cy="1055311"/>
          </a:xfrm>
        </p:spPr>
        <p:txBody>
          <a:bodyPr/>
          <a:lstStyle/>
          <a:p>
            <a:r>
              <a:rPr lang="en-GB" dirty="0"/>
              <a:t>Preparing your reference sequence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32A2579-E3F2-7D4B-B1A7-6B6DA2D2E19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547475" y="6530975"/>
            <a:ext cx="644525" cy="227013"/>
          </a:xfrm>
          <a:prstGeom prst="rect">
            <a:avLst/>
          </a:prstGeom>
        </p:spPr>
        <p:txBody>
          <a:bodyPr/>
          <a:lstStyle/>
          <a:p>
            <a:fld id="{E89BC60F-F4BF-4EE8-9F02-8A0093F1814F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6932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D7A9F4-A245-8845-9226-A797D8769E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467" y="1099229"/>
            <a:ext cx="11370733" cy="5180921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900" dirty="0"/>
              <a:t>From your home directory, run the following command:</a:t>
            </a:r>
          </a:p>
          <a:p>
            <a:pPr marL="355600" lvl="2" indent="0">
              <a:buNone/>
            </a:pPr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Courier" pitchFamily="2" charset="0"/>
              </a:rPr>
              <a:t>[jabbott@login2 ~]$ </a:t>
            </a:r>
            <a:r>
              <a:rPr lang="en-GB" sz="2000" dirty="0" err="1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wget</a:t>
            </a:r>
            <a:r>
              <a:rPr lang="en-GB" sz="20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 </a:t>
            </a:r>
            <a:r>
              <a:rPr lang="en-GB" sz="20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  <a:hlinkClick r:id="rId2"/>
              </a:rPr>
              <a:t>https://dag.compbio.dundee.ac.uk/workshops/downloads/read_mapping.sh</a:t>
            </a:r>
            <a:br>
              <a:rPr lang="en-GB" sz="20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</a:br>
            <a:endParaRPr lang="en-GB" sz="2000" dirty="0">
              <a:solidFill>
                <a:schemeClr val="accent5">
                  <a:lumMod val="50000"/>
                </a:schemeClr>
              </a:solidFill>
              <a:latin typeface="Courier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900" dirty="0"/>
              <a:t>Now run</a:t>
            </a:r>
          </a:p>
          <a:p>
            <a:pPr marL="355600" lvl="2" indent="0">
              <a:buNone/>
            </a:pPr>
            <a:r>
              <a:rPr lang="en-GB" sz="2200" dirty="0">
                <a:solidFill>
                  <a:schemeClr val="accent1">
                    <a:lumMod val="75000"/>
                  </a:schemeClr>
                </a:solidFill>
                <a:latin typeface="Courier" pitchFamily="2" charset="0"/>
              </a:rPr>
              <a:t>[jabbott@login2 ~]$ </a:t>
            </a:r>
            <a:r>
              <a:rPr lang="en-GB" sz="22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bash </a:t>
            </a:r>
            <a:r>
              <a:rPr lang="en-GB" sz="2200" dirty="0" err="1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read_mapping.sh</a:t>
            </a:r>
            <a:br>
              <a:rPr lang="en-GB" sz="22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</a:br>
            <a:endParaRPr lang="en-GB" sz="2200" dirty="0">
              <a:solidFill>
                <a:schemeClr val="accent5">
                  <a:lumMod val="50000"/>
                </a:schemeClr>
              </a:solidFill>
              <a:latin typeface="Courier" pitchFamily="2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2900" dirty="0"/>
              <a:t>You should now have a </a:t>
            </a:r>
            <a:r>
              <a:rPr lang="en-GB" sz="2900" dirty="0" err="1"/>
              <a:t>read_mapping</a:t>
            </a:r>
            <a:r>
              <a:rPr lang="en-GB" sz="2900" dirty="0"/>
              <a:t> directory - change into this…</a:t>
            </a:r>
          </a:p>
          <a:p>
            <a:pPr marL="355600" lvl="2" indent="0">
              <a:buNone/>
            </a:pPr>
            <a:r>
              <a:rPr lang="en-GB" sz="2200" dirty="0">
                <a:solidFill>
                  <a:schemeClr val="accent1">
                    <a:lumMod val="75000"/>
                  </a:schemeClr>
                </a:solidFill>
                <a:latin typeface="Courier" pitchFamily="2" charset="0"/>
              </a:rPr>
              <a:t>[jabbott@login2 ~]$ </a:t>
            </a:r>
            <a:r>
              <a:rPr lang="en-GB" sz="22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cd </a:t>
            </a:r>
            <a:r>
              <a:rPr lang="en-GB" sz="2200" dirty="0" err="1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read_mapping</a:t>
            </a:r>
            <a:endParaRPr lang="en-GB" sz="2200" dirty="0">
              <a:solidFill>
                <a:schemeClr val="accent5">
                  <a:lumMod val="50000"/>
                </a:schemeClr>
              </a:solidFill>
              <a:latin typeface="Courier" pitchFamily="2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GB" sz="2900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2900" dirty="0"/>
              <a:t>Create a </a:t>
            </a:r>
            <a:r>
              <a:rPr lang="en-GB" sz="2900" dirty="0" err="1"/>
              <a:t>conda</a:t>
            </a:r>
            <a:r>
              <a:rPr lang="en-GB" sz="2900" dirty="0"/>
              <a:t> environment for the session</a:t>
            </a:r>
          </a:p>
          <a:p>
            <a:pPr marL="355600" lvl="2" indent="0">
              <a:buNone/>
            </a:pPr>
            <a:r>
              <a:rPr lang="en-GB" sz="2300" dirty="0">
                <a:solidFill>
                  <a:schemeClr val="accent1">
                    <a:lumMod val="75000"/>
                  </a:schemeClr>
                </a:solidFill>
                <a:latin typeface="Courier" pitchFamily="2" charset="0"/>
              </a:rPr>
              <a:t>[jabbott@login2 </a:t>
            </a:r>
            <a:r>
              <a:rPr lang="en-GB" sz="2300" dirty="0" err="1">
                <a:solidFill>
                  <a:schemeClr val="accent1">
                    <a:lumMod val="75000"/>
                  </a:schemeClr>
                </a:solidFill>
                <a:latin typeface="Courier" pitchFamily="2" charset="0"/>
              </a:rPr>
              <a:t>read_mapping</a:t>
            </a:r>
            <a:r>
              <a:rPr lang="en-GB" sz="2300" dirty="0">
                <a:solidFill>
                  <a:schemeClr val="accent1">
                    <a:lumMod val="75000"/>
                  </a:schemeClr>
                </a:solidFill>
                <a:latin typeface="Courier" pitchFamily="2" charset="0"/>
              </a:rPr>
              <a:t>] </a:t>
            </a:r>
            <a:r>
              <a:rPr lang="en-GB" sz="2300" dirty="0" err="1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conda</a:t>
            </a:r>
            <a:r>
              <a:rPr lang="en-GB" sz="23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 create -n </a:t>
            </a:r>
            <a:r>
              <a:rPr lang="en-GB" sz="2300" dirty="0" err="1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read_mapping</a:t>
            </a:r>
            <a:endParaRPr lang="en-GB" sz="2300" dirty="0">
              <a:solidFill>
                <a:schemeClr val="accent5">
                  <a:lumMod val="50000"/>
                </a:schemeClr>
              </a:solidFill>
              <a:latin typeface="Courier" pitchFamily="2" charset="0"/>
            </a:endParaRPr>
          </a:p>
          <a:p>
            <a:pPr marL="355600" lvl="2" indent="0">
              <a:buNone/>
            </a:pPr>
            <a:r>
              <a:rPr lang="en-GB" sz="2300" dirty="0">
                <a:solidFill>
                  <a:schemeClr val="accent1">
                    <a:lumMod val="75000"/>
                  </a:schemeClr>
                </a:solidFill>
                <a:latin typeface="Courier" pitchFamily="2" charset="0"/>
              </a:rPr>
              <a:t>[jabbott@login2 </a:t>
            </a:r>
            <a:r>
              <a:rPr lang="en-GB" sz="2300" dirty="0" err="1">
                <a:solidFill>
                  <a:schemeClr val="accent1">
                    <a:lumMod val="75000"/>
                  </a:schemeClr>
                </a:solidFill>
                <a:latin typeface="Courier" pitchFamily="2" charset="0"/>
              </a:rPr>
              <a:t>read_mapping</a:t>
            </a:r>
            <a:r>
              <a:rPr lang="en-GB" sz="2300" dirty="0">
                <a:solidFill>
                  <a:schemeClr val="accent1">
                    <a:lumMod val="75000"/>
                  </a:schemeClr>
                </a:solidFill>
                <a:latin typeface="Courier" pitchFamily="2" charset="0"/>
              </a:rPr>
              <a:t>] </a:t>
            </a:r>
            <a:r>
              <a:rPr lang="en-GB" sz="2300" dirty="0" err="1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conda</a:t>
            </a:r>
            <a:r>
              <a:rPr lang="en-GB" sz="23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 activate </a:t>
            </a:r>
            <a:r>
              <a:rPr lang="en-GB" sz="2300" dirty="0" err="1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read_mapping</a:t>
            </a:r>
            <a:endParaRPr lang="en-GB" sz="2300" dirty="0">
              <a:solidFill>
                <a:schemeClr val="accent5">
                  <a:lumMod val="50000"/>
                </a:schemeClr>
              </a:solidFill>
              <a:latin typeface="Courier" pitchFamily="2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795E5B2-6D81-AF40-9DBB-F28868771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Read Mapping session setup</a:t>
            </a:r>
          </a:p>
        </p:txBody>
      </p:sp>
    </p:spTree>
    <p:extLst>
      <p:ext uri="{BB962C8B-B14F-4D97-AF65-F5344CB8AC3E}">
        <p14:creationId xmlns:p14="http://schemas.microsoft.com/office/powerpoint/2010/main" val="3970315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A48601-735F-F840-8BC8-EDA67C35A7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What to align your reads to…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US" dirty="0"/>
              <a:t>Genome? Transcriptome?...it depends…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US" dirty="0"/>
              <a:t>Think about your experiment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US" dirty="0"/>
              <a:t>Include full range of sequences likely to be in samples</a:t>
            </a:r>
          </a:p>
          <a:p>
            <a:pPr marL="1055688" lvl="2" indent="-342900">
              <a:buFont typeface="Arial" panose="020B0604020202020204" pitchFamily="34" charset="0"/>
              <a:buChar char="•"/>
            </a:pPr>
            <a:r>
              <a:rPr lang="en-US" dirty="0"/>
              <a:t>EBV? Host genome?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Your sample will almost never be identical to the reference sequence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US" dirty="0"/>
              <a:t>What is the closest related sequence?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US" dirty="0"/>
              <a:t>Is this the most useful? How complete is it?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Starting point is a </a:t>
            </a:r>
            <a:r>
              <a:rPr lang="en-US" dirty="0" err="1"/>
              <a:t>fasta</a:t>
            </a:r>
            <a:r>
              <a:rPr lang="en-US" dirty="0"/>
              <a:t> formatted representation of your reference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Beware of different genome versions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US" dirty="0"/>
              <a:t>Version and source should be reported in publications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917072-DB88-5D43-A8E1-4CE5F7220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20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C77A22-5D60-874E-81C7-1E69C894C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Choosing a reference sequence</a:t>
            </a:r>
          </a:p>
        </p:txBody>
      </p:sp>
    </p:spTree>
    <p:extLst>
      <p:ext uri="{BB962C8B-B14F-4D97-AF65-F5344CB8AC3E}">
        <p14:creationId xmlns:p14="http://schemas.microsoft.com/office/powerpoint/2010/main" val="62238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38211E8-2A73-F944-B0E3-0E09588ED6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467" y="1099229"/>
            <a:ext cx="7310797" cy="5180921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Maintenance of major reference genomes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Major releases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US" dirty="0"/>
              <a:t>Infrequent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US" dirty="0"/>
              <a:t>Affect co-ordinates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US" dirty="0"/>
              <a:t>Moving results between releases requires co-ordinate 'lift-over'</a:t>
            </a:r>
          </a:p>
          <a:p>
            <a:pPr marL="1055688" lvl="2" indent="-342900">
              <a:buFont typeface="Arial" panose="020B0604020202020204" pitchFamily="34" charset="0"/>
              <a:buChar char="•"/>
            </a:pPr>
            <a:r>
              <a:rPr lang="en-US" dirty="0"/>
              <a:t>See </a:t>
            </a:r>
            <a:r>
              <a:rPr lang="en-GB" dirty="0">
                <a:hlinkClick r:id="rId2"/>
              </a:rPr>
              <a:t>https://www.biostars.org/p/65558/</a:t>
            </a: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Patch releases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GB" dirty="0"/>
              <a:t>More frequent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GB" dirty="0"/>
              <a:t>Allow fixes to be applied without affecting co-ordinates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Naming convention:   GRCx00.p0</a:t>
            </a:r>
            <a:endParaRPr lang="en-US" dirty="0"/>
          </a:p>
          <a:p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02FCCF-EF2C-2048-96EA-B55B1454B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6808" y="6475472"/>
            <a:ext cx="644055" cy="227181"/>
          </a:xfrm>
        </p:spPr>
        <p:txBody>
          <a:bodyPr/>
          <a:lstStyle/>
          <a:p>
            <a:fld id="{E89BC60F-F4BF-4EE8-9F02-8A0093F1814F}" type="slidenum">
              <a:rPr lang="en-GB" smtClean="0"/>
              <a:t>21</a:t>
            </a:fld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046B272-FF15-C14A-B394-D22A13D82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Genome Reference Consortium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3728133-9129-8542-9A91-2D37B3B095FD}"/>
              </a:ext>
            </a:extLst>
          </p:cNvPr>
          <p:cNvGrpSpPr/>
          <p:nvPr/>
        </p:nvGrpSpPr>
        <p:grpSpPr>
          <a:xfrm>
            <a:off x="504275" y="4994148"/>
            <a:ext cx="4152612" cy="872252"/>
            <a:chOff x="516467" y="4998720"/>
            <a:chExt cx="4152612" cy="87225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36CC8D4-81F7-3243-8B00-A0FE8D999D6E}"/>
                </a:ext>
              </a:extLst>
            </p:cNvPr>
            <p:cNvSpPr txBox="1"/>
            <p:nvPr/>
          </p:nvSpPr>
          <p:spPr>
            <a:xfrm>
              <a:off x="516467" y="5501640"/>
              <a:ext cx="41526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h=human m=mouse z=zebrafish g=chicken</a:t>
              </a:r>
            </a:p>
          </p:txBody>
        </p:sp>
        <p:sp>
          <p:nvSpPr>
            <p:cNvPr id="7" name="Frame 6">
              <a:extLst>
                <a:ext uri="{FF2B5EF4-FFF2-40B4-BE49-F238E27FC236}">
                  <a16:creationId xmlns:a16="http://schemas.microsoft.com/office/drawing/2014/main" id="{A1E1ACC8-3916-8A4D-935C-D74C6617F62B}"/>
                </a:ext>
              </a:extLst>
            </p:cNvPr>
            <p:cNvSpPr/>
            <p:nvPr/>
          </p:nvSpPr>
          <p:spPr>
            <a:xfrm>
              <a:off x="3459480" y="4998720"/>
              <a:ext cx="259080" cy="304800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77FBE32E-430A-E841-83FC-590FC943CE2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14086" y="5303520"/>
              <a:ext cx="445394" cy="21514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8EE0563-9832-CA4E-B261-C3FE54E98082}"/>
              </a:ext>
            </a:extLst>
          </p:cNvPr>
          <p:cNvGrpSpPr/>
          <p:nvPr/>
        </p:nvGrpSpPr>
        <p:grpSpPr>
          <a:xfrm>
            <a:off x="2592773" y="4994148"/>
            <a:ext cx="2279983" cy="848876"/>
            <a:chOff x="2592773" y="5349240"/>
            <a:chExt cx="2279983" cy="84887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B988A08-6BD3-674E-AF05-F72742B44F51}"/>
                </a:ext>
              </a:extLst>
            </p:cNvPr>
            <p:cNvSpPr txBox="1"/>
            <p:nvPr/>
          </p:nvSpPr>
          <p:spPr>
            <a:xfrm>
              <a:off x="2592773" y="5828784"/>
              <a:ext cx="22799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Major version number</a:t>
              </a:r>
            </a:p>
          </p:txBody>
        </p:sp>
        <p:sp>
          <p:nvSpPr>
            <p:cNvPr id="12" name="Frame 11">
              <a:extLst>
                <a:ext uri="{FF2B5EF4-FFF2-40B4-BE49-F238E27FC236}">
                  <a16:creationId xmlns:a16="http://schemas.microsoft.com/office/drawing/2014/main" id="{A8052C37-9B23-724C-9A3D-7D9E8EC46D6B}"/>
                </a:ext>
              </a:extLst>
            </p:cNvPr>
            <p:cNvSpPr/>
            <p:nvPr/>
          </p:nvSpPr>
          <p:spPr>
            <a:xfrm>
              <a:off x="3591839" y="5349240"/>
              <a:ext cx="396240" cy="304800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6BA0711A-DD23-1A4A-B780-E8ECEEEAD2EC}"/>
                </a:ext>
              </a:extLst>
            </p:cNvPr>
            <p:cNvCxnSpPr>
              <a:cxnSpLocks/>
              <a:stCxn id="12" idx="2"/>
            </p:cNvCxnSpPr>
            <p:nvPr/>
          </p:nvCxnSpPr>
          <p:spPr>
            <a:xfrm>
              <a:off x="3789959" y="5654040"/>
              <a:ext cx="0" cy="26265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8B5A56B-039B-1748-B142-F68BC3689056}"/>
              </a:ext>
            </a:extLst>
          </p:cNvPr>
          <p:cNvGrpSpPr/>
          <p:nvPr/>
        </p:nvGrpSpPr>
        <p:grpSpPr>
          <a:xfrm>
            <a:off x="4026826" y="4994148"/>
            <a:ext cx="1748414" cy="859532"/>
            <a:chOff x="4039018" y="4998720"/>
            <a:chExt cx="1748414" cy="859532"/>
          </a:xfrm>
        </p:grpSpPr>
        <p:sp>
          <p:nvSpPr>
            <p:cNvPr id="16" name="Frame 15">
              <a:extLst>
                <a:ext uri="{FF2B5EF4-FFF2-40B4-BE49-F238E27FC236}">
                  <a16:creationId xmlns:a16="http://schemas.microsoft.com/office/drawing/2014/main" id="{4AFAB022-FBD9-C34F-9F2D-E204E7325360}"/>
                </a:ext>
              </a:extLst>
            </p:cNvPr>
            <p:cNvSpPr/>
            <p:nvPr/>
          </p:nvSpPr>
          <p:spPr>
            <a:xfrm>
              <a:off x="4039018" y="4998720"/>
              <a:ext cx="259080" cy="304800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B821504-9621-1340-BC24-54B08D652F03}"/>
                </a:ext>
              </a:extLst>
            </p:cNvPr>
            <p:cNvSpPr txBox="1"/>
            <p:nvPr/>
          </p:nvSpPr>
          <p:spPr>
            <a:xfrm>
              <a:off x="4288560" y="5488920"/>
              <a:ext cx="14988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Patch number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BD41869F-6CD6-8C4E-AE4C-C429B22C1361}"/>
                </a:ext>
              </a:extLst>
            </p:cNvPr>
            <p:cNvCxnSpPr>
              <a:cxnSpLocks/>
              <a:stCxn id="16" idx="2"/>
            </p:cNvCxnSpPr>
            <p:nvPr/>
          </p:nvCxnSpPr>
          <p:spPr>
            <a:xfrm>
              <a:off x="4168558" y="5303520"/>
              <a:ext cx="318121" cy="26265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1298CCE6-28DA-8E4E-BFEA-F92B058BE2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4623607"/>
              </p:ext>
            </p:extLst>
          </p:nvPr>
        </p:nvGraphicFramePr>
        <p:xfrm>
          <a:off x="7422877" y="3704840"/>
          <a:ext cx="4224528" cy="2148840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1056132">
                  <a:extLst>
                    <a:ext uri="{9D8B030D-6E8A-4147-A177-3AD203B41FA5}">
                      <a16:colId xmlns:a16="http://schemas.microsoft.com/office/drawing/2014/main" val="3471596385"/>
                    </a:ext>
                  </a:extLst>
                </a:gridCol>
                <a:gridCol w="1056132">
                  <a:extLst>
                    <a:ext uri="{9D8B030D-6E8A-4147-A177-3AD203B41FA5}">
                      <a16:colId xmlns:a16="http://schemas.microsoft.com/office/drawing/2014/main" val="505461842"/>
                    </a:ext>
                  </a:extLst>
                </a:gridCol>
                <a:gridCol w="1056132">
                  <a:extLst>
                    <a:ext uri="{9D8B030D-6E8A-4147-A177-3AD203B41FA5}">
                      <a16:colId xmlns:a16="http://schemas.microsoft.com/office/drawing/2014/main" val="3644960432"/>
                    </a:ext>
                  </a:extLst>
                </a:gridCol>
                <a:gridCol w="1056132">
                  <a:extLst>
                    <a:ext uri="{9D8B030D-6E8A-4147-A177-3AD203B41FA5}">
                      <a16:colId xmlns:a16="http://schemas.microsoft.com/office/drawing/2014/main" val="6706009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400" dirty="0"/>
                        <a:t>Genome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GRC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Alternative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UCSC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20773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/>
                        <a:t>Human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GRCh37</a:t>
                      </a:r>
                    </a:p>
                    <a:p>
                      <a:r>
                        <a:rPr lang="en-GB" sz="1400" dirty="0"/>
                        <a:t>GRCh38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b37</a:t>
                      </a:r>
                      <a:br>
                        <a:rPr lang="en-GB" sz="1400" dirty="0"/>
                      </a:br>
                      <a:r>
                        <a:rPr lang="en-GB" sz="1400" dirty="0"/>
                        <a:t>b38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hg19</a:t>
                      </a:r>
                    </a:p>
                    <a:p>
                      <a:r>
                        <a:rPr lang="en-GB" sz="1400" dirty="0"/>
                        <a:t>hg38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01009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/>
                        <a:t>Mouse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GRCm38</a:t>
                      </a:r>
                      <a:br>
                        <a:rPr lang="en-GB" sz="1400" dirty="0"/>
                      </a:br>
                      <a:r>
                        <a:rPr lang="en-GB" sz="1400" dirty="0"/>
                        <a:t>NCBI37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mm10</a:t>
                      </a:r>
                      <a:br>
                        <a:rPr lang="en-GB" sz="1400" dirty="0"/>
                      </a:br>
                      <a:r>
                        <a:rPr lang="en-GB" sz="1400" dirty="0"/>
                        <a:t>mm9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286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/>
                        <a:t>Zebrafish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GRCz11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danRer11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22856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/>
                        <a:t>Chicken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GRCg6a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galGal6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26865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7736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539CD3C-8A84-3640-9755-E16336E6C3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GRC: </a:t>
            </a:r>
            <a:r>
              <a:rPr lang="en-GB" dirty="0">
                <a:hlinkClick r:id="rId2"/>
              </a:rPr>
              <a:t>https://www.ncbi.nlm.nih.gov/grc</a:t>
            </a: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err="1"/>
              <a:t>Ensembl</a:t>
            </a:r>
            <a:r>
              <a:rPr lang="en-GB" dirty="0"/>
              <a:t>: </a:t>
            </a:r>
            <a:r>
              <a:rPr lang="en-GB" dirty="0">
                <a:hlinkClick r:id="rId3"/>
              </a:rPr>
              <a:t>http://www.ensembl.org</a:t>
            </a:r>
            <a:r>
              <a:rPr lang="en-GB" dirty="0"/>
              <a:t> 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GB" dirty="0"/>
              <a:t>Wide range of annotated genomes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GB" dirty="0"/>
              <a:t>Non-vertebrates: </a:t>
            </a:r>
            <a:r>
              <a:rPr lang="en-GB" dirty="0">
                <a:hlinkClick r:id="rId4"/>
              </a:rPr>
              <a:t>http://ensemblgenomes.org</a:t>
            </a:r>
            <a:endParaRPr lang="en-GB" dirty="0"/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GB" dirty="0"/>
              <a:t>FTP downloads: </a:t>
            </a:r>
            <a:r>
              <a:rPr lang="en-GB" dirty="0">
                <a:hlinkClick r:id="rId5"/>
              </a:rPr>
              <a:t>http://www.ensembl.org/info/data/ftp/index.html</a:t>
            </a:r>
            <a:endParaRPr lang="en-GB" dirty="0"/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GB" dirty="0"/>
              <a:t>Many options:</a:t>
            </a:r>
          </a:p>
          <a:p>
            <a:pPr marL="1055688" lvl="2" indent="-342900">
              <a:buFont typeface="Arial" panose="020B0604020202020204" pitchFamily="34" charset="0"/>
              <a:buChar char="•"/>
            </a:pPr>
            <a:r>
              <a:rPr lang="en-GB" dirty="0"/>
              <a:t>'</a:t>
            </a:r>
            <a:r>
              <a:rPr lang="en-GB" dirty="0" err="1"/>
              <a:t>dna</a:t>
            </a:r>
            <a:r>
              <a:rPr lang="en-GB" dirty="0"/>
              <a:t>' – unmasked genomic DNA sequence</a:t>
            </a:r>
          </a:p>
          <a:p>
            <a:pPr marL="1055688" lvl="2" indent="-342900">
              <a:buFont typeface="Arial" panose="020B0604020202020204" pitchFamily="34" charset="0"/>
              <a:buChar char="•"/>
            </a:pPr>
            <a:r>
              <a:rPr lang="en-GB" dirty="0"/>
              <a:t>'</a:t>
            </a:r>
            <a:r>
              <a:rPr lang="en-GB" dirty="0" err="1"/>
              <a:t>dna_rm</a:t>
            </a:r>
            <a:r>
              <a:rPr lang="en-GB" dirty="0"/>
              <a:t>' – Repeats and low complexity regions masked with 'N'</a:t>
            </a:r>
          </a:p>
          <a:p>
            <a:pPr marL="1055688" lvl="2" indent="-342900">
              <a:buFont typeface="Arial" panose="020B0604020202020204" pitchFamily="34" charset="0"/>
              <a:buChar char="•"/>
            </a:pPr>
            <a:r>
              <a:rPr lang="en-GB" dirty="0"/>
              <a:t>'</a:t>
            </a:r>
            <a:r>
              <a:rPr lang="en-GB" dirty="0" err="1"/>
              <a:t>dna_sm</a:t>
            </a:r>
            <a:r>
              <a:rPr lang="en-GB" dirty="0"/>
              <a:t>' – Repeats and low complexity regions in lower case</a:t>
            </a:r>
          </a:p>
          <a:p>
            <a:pPr marL="1055688" lvl="2" indent="-342900">
              <a:buFont typeface="Arial" panose="020B0604020202020204" pitchFamily="34" charset="0"/>
              <a:buChar char="•"/>
            </a:pPr>
            <a:r>
              <a:rPr lang="en-GB" dirty="0"/>
              <a:t>'</a:t>
            </a:r>
            <a:r>
              <a:rPr lang="en-GB" dirty="0" err="1"/>
              <a:t>toplevel</a:t>
            </a:r>
            <a:r>
              <a:rPr lang="en-GB" dirty="0"/>
              <a:t>' – chromosomes, unplaced scaffolds, alternate haplotypes</a:t>
            </a:r>
          </a:p>
          <a:p>
            <a:pPr marL="1055688" lvl="2" indent="-342900">
              <a:buFont typeface="Arial" panose="020B0604020202020204" pitchFamily="34" charset="0"/>
              <a:buChar char="•"/>
            </a:pPr>
            <a:r>
              <a:rPr lang="en-GB" dirty="0"/>
              <a:t>'primary assembly' – as above without alternate haplotype</a:t>
            </a:r>
          </a:p>
          <a:p>
            <a:pPr marL="1055688" lvl="2" indent="-342900">
              <a:buFont typeface="Arial" panose="020B0604020202020204" pitchFamily="34" charset="0"/>
              <a:buChar char="•"/>
            </a:pPr>
            <a:r>
              <a:rPr lang="en-GB" dirty="0"/>
              <a:t>i.e. </a:t>
            </a:r>
            <a:r>
              <a:rPr lang="en-GB" dirty="0">
                <a:latin typeface="Courier" pitchFamily="2" charset="0"/>
              </a:rPr>
              <a:t>Homo_sapiens.GRCh37.dna.toplevel.fa.gz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/>
              <a:t>ENA: </a:t>
            </a:r>
            <a:r>
              <a:rPr lang="en-GB" sz="1800" dirty="0">
                <a:hlinkClick r:id="rId6"/>
              </a:rPr>
              <a:t>http://www.ebi.ac.uk/ena</a:t>
            </a:r>
            <a:r>
              <a:rPr lang="en-GB" sz="1800" dirty="0"/>
              <a:t>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C29470-6BCD-1C4D-A89B-ED88A9B09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22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1B720DD-AC5C-F340-ABA6-6F5DA2D28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Where to find reference sequences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A23AB9-D5D3-A844-9F5F-33DC7B19AA8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1" r="10832"/>
          <a:stretch/>
        </p:blipFill>
        <p:spPr>
          <a:xfrm>
            <a:off x="8359140" y="1099229"/>
            <a:ext cx="3627120" cy="5234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86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DE442FE-7E53-EF49-B848-3DCB17A161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467" y="2520258"/>
            <a:ext cx="11159067" cy="2329771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hlinkClick r:id="rId2"/>
              </a:rPr>
              <a:t>https://www.ebi.ac.uk/ena/browser/view/GCA_001039695.2</a:t>
            </a: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Data in 'reference' directory is from </a:t>
            </a:r>
            <a:r>
              <a:rPr lang="en-GB" dirty="0" err="1"/>
              <a:t>Ensembl</a:t>
            </a:r>
            <a:endParaRPr lang="en-GB" dirty="0"/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GB" sz="1800" dirty="0">
                <a:latin typeface="Courier" pitchFamily="2" charset="0"/>
              </a:rPr>
              <a:t>H293.fa</a:t>
            </a:r>
            <a:r>
              <a:rPr lang="en-GB" dirty="0"/>
              <a:t>: fasta formatted genome sequence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GB" sz="1800" dirty="0">
                <a:latin typeface="Courier" pitchFamily="2" charset="0"/>
              </a:rPr>
              <a:t>H293.gff3</a:t>
            </a:r>
            <a:r>
              <a:rPr lang="en-GB" dirty="0"/>
              <a:t>: GFF3 formatted annotations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C10FD37-79A5-9B47-8AEC-E091AAAC4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23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0A11490-F4BE-7D4A-A819-5517D3799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Our reference: </a:t>
            </a:r>
            <a:r>
              <a:rPr lang="en-GB" i="1" dirty="0"/>
              <a:t>S. pyogenes </a:t>
            </a:r>
            <a:r>
              <a:rPr lang="en-GB" dirty="0"/>
              <a:t>H293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A70C10-E0A0-264C-A37D-846D2A2690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8194" y="1099229"/>
            <a:ext cx="3779108" cy="5178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827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765B62A-D84E-E14D-8515-DBBA2AB2C0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First…we need to install BWA</a:t>
            </a:r>
          </a:p>
          <a:p>
            <a:r>
              <a:rPr lang="en-GB" sz="1700" dirty="0">
                <a:solidFill>
                  <a:schemeClr val="accent1">
                    <a:lumMod val="75000"/>
                  </a:schemeClr>
                </a:solidFill>
                <a:latin typeface="Courier" pitchFamily="2" charset="0"/>
              </a:rPr>
              <a:t>[jabbott@login2 ~]$ </a:t>
            </a:r>
            <a:r>
              <a:rPr lang="en-GB" sz="1700" dirty="0" err="1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qrsh</a:t>
            </a:r>
            <a:endParaRPr lang="en-GB" sz="1700" dirty="0">
              <a:solidFill>
                <a:schemeClr val="accent5">
                  <a:lumMod val="50000"/>
                </a:schemeClr>
              </a:solidFill>
              <a:latin typeface="Courier" pitchFamily="2" charset="0"/>
            </a:endParaRPr>
          </a:p>
          <a:p>
            <a:r>
              <a:rPr lang="en-GB" sz="1700" dirty="0">
                <a:solidFill>
                  <a:schemeClr val="accent1">
                    <a:lumMod val="75000"/>
                  </a:schemeClr>
                </a:solidFill>
                <a:latin typeface="Courier" pitchFamily="2" charset="0"/>
              </a:rPr>
              <a:t>[jabbott@c6320-3-4 ~]$ </a:t>
            </a:r>
            <a:r>
              <a:rPr lang="en-GB" sz="17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cd </a:t>
            </a:r>
            <a:r>
              <a:rPr lang="en-GB" sz="1700" dirty="0" err="1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read_mapping</a:t>
            </a:r>
            <a:r>
              <a:rPr lang="en-GB" sz="17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/reference</a:t>
            </a:r>
          </a:p>
          <a:p>
            <a:r>
              <a:rPr lang="en-GB" sz="1700" dirty="0">
                <a:solidFill>
                  <a:schemeClr val="accent1">
                    <a:lumMod val="75000"/>
                  </a:schemeClr>
                </a:solidFill>
                <a:latin typeface="Courier" pitchFamily="2" charset="0"/>
              </a:rPr>
              <a:t>[jabbott@c6320-3-4 ~]$ </a:t>
            </a:r>
            <a:r>
              <a:rPr lang="en-GB" sz="1700" dirty="0" err="1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conda</a:t>
            </a:r>
            <a:r>
              <a:rPr lang="en-GB" sz="17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 install bwa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/>
              <a:t>BWA has multiple subcommands…</a:t>
            </a:r>
            <a:endParaRPr lang="en-GB" sz="2200" dirty="0">
              <a:solidFill>
                <a:schemeClr val="accent5">
                  <a:lumMod val="50000"/>
                </a:schemeClr>
              </a:solidFill>
              <a:latin typeface="Courier" pitchFamily="2" charset="0"/>
            </a:endParaRPr>
          </a:p>
          <a:p>
            <a:r>
              <a:rPr lang="en-GB" sz="1700" dirty="0">
                <a:solidFill>
                  <a:schemeClr val="accent1">
                    <a:lumMod val="75000"/>
                  </a:schemeClr>
                </a:solidFill>
                <a:latin typeface="Courier" pitchFamily="2" charset="0"/>
              </a:rPr>
              <a:t>[jabbott@c6320-3-4 ~]$ </a:t>
            </a:r>
            <a:r>
              <a:rPr lang="en-GB" sz="17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bwa index</a:t>
            </a:r>
          </a:p>
          <a:p>
            <a:r>
              <a:rPr lang="en-GB" sz="1700" dirty="0">
                <a:solidFill>
                  <a:schemeClr val="accent1">
                    <a:lumMod val="75000"/>
                  </a:schemeClr>
                </a:solidFill>
                <a:latin typeface="Courier" pitchFamily="2" charset="0"/>
              </a:rPr>
              <a:t>Usage:   bwa index [options] &lt;</a:t>
            </a:r>
            <a:r>
              <a:rPr lang="en-GB" sz="1700" dirty="0" err="1">
                <a:solidFill>
                  <a:schemeClr val="accent1">
                    <a:lumMod val="75000"/>
                  </a:schemeClr>
                </a:solidFill>
                <a:latin typeface="Courier" pitchFamily="2" charset="0"/>
              </a:rPr>
              <a:t>in.fasta</a:t>
            </a:r>
            <a:r>
              <a:rPr lang="en-GB" sz="1700" dirty="0">
                <a:solidFill>
                  <a:schemeClr val="accent1">
                    <a:lumMod val="75000"/>
                  </a:schemeClr>
                </a:solidFill>
                <a:latin typeface="Courier" pitchFamily="2" charset="0"/>
              </a:rPr>
              <a:t>&gt;</a:t>
            </a:r>
          </a:p>
          <a:p>
            <a:r>
              <a:rPr lang="en-GB" sz="1700" dirty="0">
                <a:solidFill>
                  <a:schemeClr val="accent1">
                    <a:lumMod val="75000"/>
                  </a:schemeClr>
                </a:solidFill>
                <a:latin typeface="Courier" pitchFamily="2" charset="0"/>
              </a:rPr>
              <a:t>Options: -a STR    BWT construction algorithm: </a:t>
            </a:r>
            <a:r>
              <a:rPr lang="en-GB" sz="1700" dirty="0" err="1">
                <a:solidFill>
                  <a:schemeClr val="accent1">
                    <a:lumMod val="75000"/>
                  </a:schemeClr>
                </a:solidFill>
                <a:latin typeface="Courier" pitchFamily="2" charset="0"/>
              </a:rPr>
              <a:t>bwtsw</a:t>
            </a:r>
            <a:r>
              <a:rPr lang="en-GB" sz="1700" dirty="0">
                <a:solidFill>
                  <a:schemeClr val="accent1">
                    <a:lumMod val="75000"/>
                  </a:schemeClr>
                </a:solidFill>
                <a:latin typeface="Courier" pitchFamily="2" charset="0"/>
              </a:rPr>
              <a:t>, is or rb2 [auto]</a:t>
            </a:r>
            <a:br>
              <a:rPr lang="en-GB" sz="1700" dirty="0">
                <a:solidFill>
                  <a:schemeClr val="accent1">
                    <a:lumMod val="75000"/>
                  </a:schemeClr>
                </a:solidFill>
                <a:latin typeface="Courier" pitchFamily="2" charset="0"/>
              </a:rPr>
            </a:br>
            <a:r>
              <a:rPr lang="en-GB" sz="1700" dirty="0">
                <a:solidFill>
                  <a:schemeClr val="accent1">
                    <a:lumMod val="75000"/>
                  </a:schemeClr>
                </a:solidFill>
                <a:latin typeface="Courier" pitchFamily="2" charset="0"/>
              </a:rPr>
              <a:t>         -p STR    prefix of the index [same as fasta name]</a:t>
            </a:r>
          </a:p>
          <a:p>
            <a:r>
              <a:rPr lang="en-GB" sz="1700" dirty="0">
                <a:solidFill>
                  <a:schemeClr val="accent1">
                    <a:lumMod val="75000"/>
                  </a:schemeClr>
                </a:solidFill>
                <a:latin typeface="Courier" pitchFamily="2" charset="0"/>
              </a:rPr>
              <a:t>[jabbott@login2 ~]$ </a:t>
            </a:r>
            <a:r>
              <a:rPr lang="en-GB" sz="17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bwa index –p H293 H293.fa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This is a small genome so indexing is very quick</a:t>
            </a:r>
          </a:p>
          <a:p>
            <a:r>
              <a:rPr lang="en-GB" sz="1700" dirty="0">
                <a:solidFill>
                  <a:schemeClr val="accent1">
                    <a:lumMod val="75000"/>
                  </a:schemeClr>
                </a:solidFill>
                <a:latin typeface="Courier" pitchFamily="2" charset="0"/>
              </a:rPr>
              <a:t>[jabbott@c6320-3-4 reference] $ </a:t>
            </a:r>
            <a:r>
              <a:rPr lang="en-GB" sz="17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ls</a:t>
            </a:r>
            <a:br>
              <a:rPr lang="en-GB" sz="1700" dirty="0">
                <a:solidFill>
                  <a:schemeClr val="accent1">
                    <a:lumMod val="75000"/>
                  </a:schemeClr>
                </a:solidFill>
                <a:latin typeface="Courier" pitchFamily="2" charset="0"/>
              </a:rPr>
            </a:br>
            <a:r>
              <a:rPr lang="en-GB" sz="1700" dirty="0">
                <a:solidFill>
                  <a:schemeClr val="accent1">
                    <a:lumMod val="75000"/>
                  </a:schemeClr>
                </a:solidFill>
                <a:latin typeface="Courier" pitchFamily="2" charset="0"/>
              </a:rPr>
              <a:t>H293.fa  H293.fa.amb  H293.fa.ann  H293.fa.bwt  H293.fa.pac  H293.fa.sa  H293.gff3</a:t>
            </a:r>
          </a:p>
          <a:p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5C6BDD-0DD0-0B4D-8887-3F987B041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24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AE6E4C0-E177-FB4D-8F8E-0047CBB45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Creating a BWA index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9FCC7A-C0D7-574F-AF09-07AEA86B7020}"/>
              </a:ext>
            </a:extLst>
          </p:cNvPr>
          <p:cNvSpPr/>
          <p:nvPr/>
        </p:nvSpPr>
        <p:spPr>
          <a:xfrm>
            <a:off x="1569308" y="5745892"/>
            <a:ext cx="8328454" cy="333632"/>
          </a:xfrm>
          <a:prstGeom prst="rect">
            <a:avLst/>
          </a:prstGeom>
          <a:noFill/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7201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14AC86C-1EE9-1A4A-A0AC-5EA4DD726D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Some programs need indexes of the </a:t>
            </a:r>
            <a:r>
              <a:rPr lang="en-GB" dirty="0" err="1"/>
              <a:t>fasta</a:t>
            </a:r>
            <a:r>
              <a:rPr lang="en-GB" dirty="0"/>
              <a:t> file in different formats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Two different formats: </a:t>
            </a:r>
            <a:r>
              <a:rPr lang="en-GB" dirty="0" err="1"/>
              <a:t>fai</a:t>
            </a:r>
            <a:r>
              <a:rPr lang="en-GB" dirty="0"/>
              <a:t> and dict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Can be created by samtools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schemeClr val="accent1">
                    <a:lumMod val="75000"/>
                  </a:schemeClr>
                </a:solidFill>
                <a:latin typeface="Courier" pitchFamily="2" charset="0"/>
              </a:rPr>
              <a:t>[</a:t>
            </a:r>
            <a:r>
              <a:rPr lang="en-GB" sz="1700" dirty="0" err="1">
                <a:solidFill>
                  <a:schemeClr val="accent1">
                    <a:lumMod val="75000"/>
                  </a:schemeClr>
                </a:solidFill>
                <a:latin typeface="Courier" pitchFamily="2" charset="0"/>
              </a:rPr>
              <a:t>jabbott</a:t>
            </a:r>
            <a:r>
              <a:rPr lang="en-GB" sz="1700" dirty="0">
                <a:solidFill>
                  <a:schemeClr val="accent1">
                    <a:lumMod val="75000"/>
                  </a:schemeClr>
                </a:solidFill>
                <a:latin typeface="Courier" pitchFamily="2" charset="0"/>
              </a:rPr>
              <a:t>@ c6320-3-4 reference]$ </a:t>
            </a:r>
            <a:r>
              <a:rPr lang="en-GB" sz="1700" dirty="0" err="1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conda</a:t>
            </a:r>
            <a:r>
              <a:rPr lang="en-GB" sz="17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 install samtools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Run </a:t>
            </a:r>
            <a:r>
              <a:rPr lang="en-GB" dirty="0">
                <a:latin typeface="Courier" pitchFamily="2" charset="0"/>
              </a:rPr>
              <a:t>'samtools</a:t>
            </a:r>
            <a:r>
              <a:rPr lang="en-GB" dirty="0"/>
              <a:t>' for a list of available subcommands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Run '</a:t>
            </a:r>
            <a:r>
              <a:rPr lang="en-GB" dirty="0" err="1">
                <a:latin typeface="Courier" pitchFamily="2" charset="0"/>
              </a:rPr>
              <a:t>samtools</a:t>
            </a:r>
            <a:r>
              <a:rPr lang="en-GB" dirty="0">
                <a:latin typeface="Courier" pitchFamily="2" charset="0"/>
              </a:rPr>
              <a:t> [</a:t>
            </a:r>
            <a:r>
              <a:rPr lang="en-GB" dirty="0" err="1">
                <a:latin typeface="Courier" pitchFamily="2" charset="0"/>
              </a:rPr>
              <a:t>commandName</a:t>
            </a:r>
            <a:r>
              <a:rPr lang="en-GB" dirty="0">
                <a:latin typeface="Courier" pitchFamily="2" charset="0"/>
              </a:rPr>
              <a:t>]</a:t>
            </a:r>
            <a:r>
              <a:rPr lang="en-GB" dirty="0"/>
              <a:t>' for help on a command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55600" lvl="2" indent="0">
              <a:buNone/>
            </a:pPr>
            <a:r>
              <a:rPr lang="en-GB" sz="1700" dirty="0">
                <a:solidFill>
                  <a:schemeClr val="accent1">
                    <a:lumMod val="75000"/>
                  </a:schemeClr>
                </a:solidFill>
                <a:latin typeface="Courier" pitchFamily="2" charset="0"/>
              </a:rPr>
              <a:t>[</a:t>
            </a:r>
            <a:r>
              <a:rPr lang="en-GB" sz="1700" dirty="0" err="1">
                <a:solidFill>
                  <a:schemeClr val="accent1">
                    <a:lumMod val="75000"/>
                  </a:schemeClr>
                </a:solidFill>
                <a:latin typeface="Courier" pitchFamily="2" charset="0"/>
              </a:rPr>
              <a:t>jabbott</a:t>
            </a:r>
            <a:r>
              <a:rPr lang="en-GB" sz="1700" dirty="0">
                <a:solidFill>
                  <a:schemeClr val="accent1">
                    <a:lumMod val="75000"/>
                  </a:schemeClr>
                </a:solidFill>
                <a:latin typeface="Courier" pitchFamily="2" charset="0"/>
              </a:rPr>
              <a:t>@ c6320-3-4 reference]$ </a:t>
            </a:r>
            <a:r>
              <a:rPr lang="en-GB" sz="17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samtools faidx H293.fa</a:t>
            </a:r>
          </a:p>
          <a:p>
            <a:pPr marL="355600" lvl="2" indent="0">
              <a:buNone/>
            </a:pPr>
            <a:r>
              <a:rPr lang="en-GB" sz="1700" dirty="0">
                <a:solidFill>
                  <a:schemeClr val="accent1">
                    <a:lumMod val="75000"/>
                  </a:schemeClr>
                </a:solidFill>
                <a:latin typeface="Courier" pitchFamily="2" charset="0"/>
              </a:rPr>
              <a:t>[</a:t>
            </a:r>
            <a:r>
              <a:rPr lang="en-GB" sz="1700" dirty="0" err="1">
                <a:solidFill>
                  <a:schemeClr val="accent1">
                    <a:lumMod val="75000"/>
                  </a:schemeClr>
                </a:solidFill>
                <a:latin typeface="Courier" pitchFamily="2" charset="0"/>
              </a:rPr>
              <a:t>jabbott</a:t>
            </a:r>
            <a:r>
              <a:rPr lang="en-GB" sz="1700" dirty="0">
                <a:solidFill>
                  <a:schemeClr val="accent1">
                    <a:lumMod val="75000"/>
                  </a:schemeClr>
                </a:solidFill>
                <a:latin typeface="Courier" pitchFamily="2" charset="0"/>
              </a:rPr>
              <a:t>@ c6320-3-4 reference]$ </a:t>
            </a:r>
            <a:r>
              <a:rPr lang="en-GB" sz="17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samtools dict –o H293.dict H293.fa</a:t>
            </a:r>
          </a:p>
          <a:p>
            <a:pPr marL="355600" lvl="2" indent="0">
              <a:buNone/>
            </a:pPr>
            <a:endParaRPr lang="en-GB" sz="1600" dirty="0">
              <a:solidFill>
                <a:srgbClr val="C00000"/>
              </a:solidFill>
              <a:latin typeface="Courier" pitchFamily="2" charset="0"/>
            </a:endParaRPr>
          </a:p>
          <a:p>
            <a:pPr marL="355600" lvl="2" indent="0">
              <a:buNone/>
            </a:pPr>
            <a:r>
              <a:rPr lang="en-GB" sz="2000" dirty="0"/>
              <a:t>Check directory contents with '</a:t>
            </a:r>
            <a:r>
              <a:rPr lang="en-GB" sz="2000" dirty="0">
                <a:latin typeface="Courier" pitchFamily="2" charset="0"/>
              </a:rPr>
              <a:t>ls</a:t>
            </a:r>
            <a:r>
              <a:rPr lang="en-GB" sz="2000" dirty="0"/>
              <a:t>' after running each command</a:t>
            </a:r>
          </a:p>
          <a:p>
            <a:pPr marL="355600" lvl="2" indent="0">
              <a:buNone/>
            </a:pPr>
            <a:r>
              <a:rPr lang="en-GB" sz="2000" dirty="0"/>
              <a:t>Both </a:t>
            </a:r>
            <a:r>
              <a:rPr lang="en-GB" sz="2000" dirty="0">
                <a:latin typeface="Courier" pitchFamily="2" charset="0"/>
              </a:rPr>
              <a:t>.</a:t>
            </a:r>
            <a:r>
              <a:rPr lang="en-GB" sz="2000" dirty="0" err="1">
                <a:latin typeface="Courier" pitchFamily="2" charset="0"/>
              </a:rPr>
              <a:t>dict</a:t>
            </a:r>
            <a:r>
              <a:rPr lang="en-GB" sz="2000" dirty="0">
                <a:latin typeface="Courier" pitchFamily="2" charset="0"/>
              </a:rPr>
              <a:t> </a:t>
            </a:r>
            <a:r>
              <a:rPr lang="en-GB" sz="2000" dirty="0"/>
              <a:t>and </a:t>
            </a:r>
            <a:r>
              <a:rPr lang="en-GB" sz="2000" dirty="0">
                <a:latin typeface="Courier" pitchFamily="2" charset="0"/>
              </a:rPr>
              <a:t>.</a:t>
            </a:r>
            <a:r>
              <a:rPr lang="en-GB" sz="2000" dirty="0" err="1">
                <a:latin typeface="Courier" pitchFamily="2" charset="0"/>
              </a:rPr>
              <a:t>fai</a:t>
            </a:r>
            <a:r>
              <a:rPr lang="en-GB" sz="2000" dirty="0">
                <a:latin typeface="Courier" pitchFamily="2" charset="0"/>
              </a:rPr>
              <a:t> </a:t>
            </a:r>
            <a:r>
              <a:rPr lang="en-GB" sz="2000" dirty="0"/>
              <a:t>indexes are plain text, so can be viewed with '</a:t>
            </a:r>
            <a:r>
              <a:rPr lang="en-GB" sz="2000" dirty="0">
                <a:latin typeface="Courier" pitchFamily="2" charset="0"/>
              </a:rPr>
              <a:t>less</a:t>
            </a:r>
            <a:r>
              <a:rPr lang="en-GB" sz="2000" dirty="0"/>
              <a:t>’</a:t>
            </a:r>
          </a:p>
          <a:p>
            <a:pPr marL="355600" lvl="2" indent="0">
              <a:buNone/>
            </a:pPr>
            <a:r>
              <a:rPr lang="en-GB" sz="1700" dirty="0">
                <a:solidFill>
                  <a:schemeClr val="accent1">
                    <a:lumMod val="75000"/>
                  </a:schemeClr>
                </a:solidFill>
                <a:latin typeface="Courier" pitchFamily="2" charset="0"/>
              </a:rPr>
              <a:t>[</a:t>
            </a:r>
            <a:r>
              <a:rPr lang="en-GB" sz="1700" dirty="0" err="1">
                <a:solidFill>
                  <a:schemeClr val="accent1">
                    <a:lumMod val="75000"/>
                  </a:schemeClr>
                </a:solidFill>
                <a:latin typeface="Courier" pitchFamily="2" charset="0"/>
              </a:rPr>
              <a:t>jabbott</a:t>
            </a:r>
            <a:r>
              <a:rPr lang="en-GB" sz="1700" dirty="0">
                <a:solidFill>
                  <a:schemeClr val="accent1">
                    <a:lumMod val="75000"/>
                  </a:schemeClr>
                </a:solidFill>
                <a:latin typeface="Courier" pitchFamily="2" charset="0"/>
              </a:rPr>
              <a:t>@ c6320-3-4 reference]$ </a:t>
            </a:r>
            <a:r>
              <a:rPr lang="en-GB" sz="17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exit</a:t>
            </a:r>
          </a:p>
          <a:p>
            <a:endParaRPr lang="en-GB" dirty="0">
              <a:solidFill>
                <a:srgbClr val="C00000"/>
              </a:solidFill>
              <a:latin typeface="Courier" pitchFamily="2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6388FD-1347-064C-8B07-80A4DF603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25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725EFFA-0AE8-364A-9D1E-96B077E50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Further indexes…</a:t>
            </a:r>
          </a:p>
        </p:txBody>
      </p:sp>
    </p:spTree>
    <p:extLst>
      <p:ext uri="{BB962C8B-B14F-4D97-AF65-F5344CB8AC3E}">
        <p14:creationId xmlns:p14="http://schemas.microsoft.com/office/powerpoint/2010/main" val="124592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FF4D0-49A3-A74D-95BA-BFCF99949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3443" y="2901345"/>
            <a:ext cx="885115" cy="1055311"/>
          </a:xfrm>
        </p:spPr>
        <p:txBody>
          <a:bodyPr/>
          <a:lstStyle/>
          <a:p>
            <a:r>
              <a:rPr lang="en-US" dirty="0"/>
              <a:t>BWA</a:t>
            </a:r>
          </a:p>
        </p:txBody>
      </p:sp>
    </p:spTree>
    <p:extLst>
      <p:ext uri="{BB962C8B-B14F-4D97-AF65-F5344CB8AC3E}">
        <p14:creationId xmlns:p14="http://schemas.microsoft.com/office/powerpoint/2010/main" val="2442521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F96537-31F2-F24D-A9A5-B41304D64D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Not recommended for sequences with error rate &gt; 2%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Three different algorithms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GB" dirty="0"/>
              <a:t>BWA Backtrack (</a:t>
            </a:r>
            <a:r>
              <a:rPr lang="en-GB" dirty="0" err="1"/>
              <a:t>aln</a:t>
            </a:r>
            <a:r>
              <a:rPr lang="en-GB" dirty="0"/>
              <a:t>)</a:t>
            </a:r>
          </a:p>
          <a:p>
            <a:pPr marL="1055688" lvl="2" indent="-342900">
              <a:buFont typeface="Arial" panose="020B0604020202020204" pitchFamily="34" charset="0"/>
              <a:buChar char="•"/>
            </a:pPr>
            <a:r>
              <a:rPr lang="en-GB" dirty="0"/>
              <a:t>Illumina reads &lt;100bp </a:t>
            </a:r>
          </a:p>
          <a:p>
            <a:pPr marL="1055688" lvl="2" indent="-342900">
              <a:buFont typeface="Arial" panose="020B0604020202020204" pitchFamily="34" charset="0"/>
              <a:buChar char="•"/>
            </a:pPr>
            <a:r>
              <a:rPr lang="en-GB" dirty="0"/>
              <a:t>Two stage process – find coordinates of read, followed by generation of alignments (either SE or PE)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GB" dirty="0"/>
              <a:t>BWA-SW</a:t>
            </a:r>
          </a:p>
          <a:p>
            <a:pPr marL="1055688" lvl="2" indent="-342900">
              <a:buFont typeface="Arial" panose="020B0604020202020204" pitchFamily="34" charset="0"/>
              <a:buChar char="•"/>
            </a:pPr>
            <a:r>
              <a:rPr lang="en-GB" dirty="0"/>
              <a:t>Outputs alignments directly</a:t>
            </a:r>
          </a:p>
          <a:p>
            <a:pPr marL="1055688" lvl="2" indent="-342900">
              <a:buFont typeface="Arial" panose="020B0604020202020204" pitchFamily="34" charset="0"/>
              <a:buChar char="•"/>
            </a:pPr>
            <a:r>
              <a:rPr lang="en-GB" dirty="0"/>
              <a:t>Suitable for reads from 70bp upwards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GB" dirty="0"/>
              <a:t>BWA-MEM</a:t>
            </a:r>
          </a:p>
          <a:p>
            <a:pPr marL="1055688" lvl="2" indent="-342900">
              <a:buFont typeface="Arial" panose="020B0604020202020204" pitchFamily="34" charset="0"/>
              <a:buChar char="•"/>
            </a:pPr>
            <a:r>
              <a:rPr lang="en-GB" dirty="0"/>
              <a:t>Reads from 70bp – 1Mbp</a:t>
            </a:r>
          </a:p>
          <a:p>
            <a:pPr marL="1055688" lvl="2" indent="-342900">
              <a:buFont typeface="Arial" panose="020B0604020202020204" pitchFamily="34" charset="0"/>
              <a:buChar char="•"/>
            </a:pPr>
            <a:r>
              <a:rPr lang="en-GB" dirty="0"/>
              <a:t>Considerably faster than BWA-SW</a:t>
            </a:r>
          </a:p>
          <a:p>
            <a:pPr marL="1055688" lvl="2" indent="-342900">
              <a:buFont typeface="Arial" panose="020B0604020202020204" pitchFamily="34" charset="0"/>
              <a:buChar char="•"/>
            </a:pPr>
            <a:r>
              <a:rPr lang="en-GB" dirty="0"/>
              <a:t>Normally method of choice…</a:t>
            </a:r>
          </a:p>
          <a:p>
            <a:pPr marL="1055688" lvl="2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B6AABE-C668-834F-BB1C-A18B4A65F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27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11592CF-AF29-484A-A527-06C7D7B32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BWA</a:t>
            </a:r>
          </a:p>
        </p:txBody>
      </p:sp>
    </p:spTree>
    <p:extLst>
      <p:ext uri="{BB962C8B-B14F-4D97-AF65-F5344CB8AC3E}">
        <p14:creationId xmlns:p14="http://schemas.microsoft.com/office/powerpoint/2010/main" val="2335838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15A030C5-DF2A-D34F-AF4A-03EE6EC6173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16467" y="1099229"/>
                <a:ext cx="5701453" cy="5180921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GB" dirty="0"/>
                  <a:t>Seed and extend based local alignment method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GB" dirty="0"/>
                  <a:t>Seeding: Finds longest maximally exact match (MEM) for each query position</a:t>
                </a:r>
              </a:p>
              <a:p>
                <a:pPr lvl="1" indent="0">
                  <a:buNone/>
                </a:pPr>
                <a:r>
                  <a:rPr lang="en-GB" b="1" dirty="0"/>
                  <a:t>Related arguments</a:t>
                </a:r>
              </a:p>
              <a:p>
                <a:pPr marL="814388" lvl="1" indent="-457200">
                  <a:buFont typeface="Arial" panose="020B0604020202020204" pitchFamily="34" charset="0"/>
                  <a:buChar char="•"/>
                </a:pPr>
                <a:r>
                  <a:rPr lang="en-GB" b="1" dirty="0"/>
                  <a:t>-k: </a:t>
                </a:r>
                <a:r>
                  <a:rPr lang="en-GB" dirty="0"/>
                  <a:t>minimum seed length. Shorter matches will be       	    missed (Default: 19)</a:t>
                </a:r>
              </a:p>
              <a:p>
                <a:pPr marL="814388" lvl="1" indent="-457200">
                  <a:buFont typeface="Arial" panose="020B0604020202020204" pitchFamily="34" charset="0"/>
                  <a:buChar char="•"/>
                </a:pPr>
                <a:r>
                  <a:rPr lang="en-GB" b="1" dirty="0"/>
                  <a:t>-r:</a:t>
                </a:r>
                <a:r>
                  <a:rPr lang="en-GB" dirty="0"/>
                  <a:t> trigger reseeding for MEM longer than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 × 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GB" dirty="0"/>
                  <a:t>. </a:t>
                </a:r>
                <a:br>
                  <a:rPr lang="en-GB" dirty="0"/>
                </a:br>
                <a:r>
                  <a:rPr lang="en-GB" dirty="0"/>
                  <a:t>     Reseeding aims to reduce </a:t>
                </a:r>
                <a:r>
                  <a:rPr lang="en-GB" dirty="0" err="1"/>
                  <a:t>mismappings</a:t>
                </a:r>
                <a:r>
                  <a:rPr lang="en-GB" dirty="0"/>
                  <a:t> due to     		   missing seeds (Default 1.5)</a:t>
                </a:r>
              </a:p>
              <a:p>
                <a:pPr marL="814388" lvl="1" indent="-457200">
                  <a:buFont typeface="Arial" panose="020B0604020202020204" pitchFamily="34" charset="0"/>
                  <a:buChar char="•"/>
                </a:pPr>
                <a:r>
                  <a:rPr lang="en-GB" b="1" dirty="0"/>
                  <a:t>-c:</a:t>
                </a:r>
                <a:r>
                  <a:rPr lang="en-GB" dirty="0"/>
                  <a:t> discard MEM with more than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dirty="0"/>
                  <a:t> occurrences       (Default: 10000)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GB" dirty="0"/>
                  <a:t>Chaining</a:t>
                </a:r>
              </a:p>
              <a:p>
                <a:pPr marL="814388" lvl="1" indent="-457200">
                  <a:buFont typeface="Arial" panose="020B0604020202020204" pitchFamily="34" charset="0"/>
                  <a:buChar char="•"/>
                </a:pPr>
                <a:r>
                  <a:rPr lang="en-GB" dirty="0"/>
                  <a:t>Group of colinear seeds and close to each other: chain</a:t>
                </a:r>
              </a:p>
              <a:p>
                <a:pPr marL="814388" lvl="1" indent="-457200">
                  <a:buFont typeface="Arial" panose="020B0604020202020204" pitchFamily="34" charset="0"/>
                  <a:buChar char="•"/>
                </a:pPr>
                <a:r>
                  <a:rPr lang="en-GB" dirty="0"/>
                  <a:t>Short chains largely contained within long chains filtered out to reduce later extensions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15A030C5-DF2A-D34F-AF4A-03EE6EC6173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6467" y="1099229"/>
                <a:ext cx="5701453" cy="5180921"/>
              </a:xfrm>
              <a:blipFill>
                <a:blip r:embed="rId2"/>
                <a:stretch>
                  <a:fillRect l="-2444" t="-7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3B38A2-5539-3745-B6B2-9847C5701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28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E74B8F3-26D4-7D44-B797-0884EC2FD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BWA-MEM: How it works…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8F27A0B-8782-314A-97F3-21F9C0D74DCA}"/>
              </a:ext>
            </a:extLst>
          </p:cNvPr>
          <p:cNvCxnSpPr>
            <a:cxnSpLocks/>
          </p:cNvCxnSpPr>
          <p:nvPr/>
        </p:nvCxnSpPr>
        <p:spPr>
          <a:xfrm>
            <a:off x="7559040" y="2446020"/>
            <a:ext cx="4008120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8BD5A06-10B0-8D42-8B69-ABF02B40C24B}"/>
              </a:ext>
            </a:extLst>
          </p:cNvPr>
          <p:cNvGrpSpPr/>
          <p:nvPr/>
        </p:nvGrpSpPr>
        <p:grpSpPr>
          <a:xfrm>
            <a:off x="8023860" y="2541905"/>
            <a:ext cx="2606040" cy="1905"/>
            <a:chOff x="8023860" y="2535555"/>
            <a:chExt cx="2606040" cy="1905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AA07853-9FA3-3B4D-AAEB-36463BD7401D}"/>
                </a:ext>
              </a:extLst>
            </p:cNvPr>
            <p:cNvCxnSpPr/>
            <p:nvPr/>
          </p:nvCxnSpPr>
          <p:spPr>
            <a:xfrm>
              <a:off x="8023860" y="2537460"/>
              <a:ext cx="243840" cy="0"/>
            </a:xfrm>
            <a:prstGeom prst="line">
              <a:avLst/>
            </a:prstGeom>
            <a:ln w="76200">
              <a:solidFill>
                <a:schemeClr val="accent4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0B1B353-95F5-7C4E-B0F6-CC7C9D592376}"/>
                </a:ext>
              </a:extLst>
            </p:cNvPr>
            <p:cNvCxnSpPr/>
            <p:nvPr/>
          </p:nvCxnSpPr>
          <p:spPr>
            <a:xfrm>
              <a:off x="8321040" y="2537460"/>
              <a:ext cx="243840" cy="0"/>
            </a:xfrm>
            <a:prstGeom prst="line">
              <a:avLst/>
            </a:prstGeom>
            <a:ln w="76200">
              <a:solidFill>
                <a:schemeClr val="accent4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4E5CB568-32D7-C04A-A856-6AA1E7E1F2CD}"/>
                </a:ext>
              </a:extLst>
            </p:cNvPr>
            <p:cNvCxnSpPr/>
            <p:nvPr/>
          </p:nvCxnSpPr>
          <p:spPr>
            <a:xfrm>
              <a:off x="8907780" y="2537460"/>
              <a:ext cx="243840" cy="0"/>
            </a:xfrm>
            <a:prstGeom prst="line">
              <a:avLst/>
            </a:prstGeom>
            <a:ln w="76200">
              <a:solidFill>
                <a:schemeClr val="accent4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6FA8A64-EAC8-8A48-96F8-7146FC448DE3}"/>
                </a:ext>
              </a:extLst>
            </p:cNvPr>
            <p:cNvCxnSpPr/>
            <p:nvPr/>
          </p:nvCxnSpPr>
          <p:spPr>
            <a:xfrm>
              <a:off x="9220200" y="2537460"/>
              <a:ext cx="243840" cy="0"/>
            </a:xfrm>
            <a:prstGeom prst="line">
              <a:avLst/>
            </a:prstGeom>
            <a:ln w="76200">
              <a:solidFill>
                <a:schemeClr val="accent4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25E7FEC-F2F0-574A-8E05-F4495A469CC7}"/>
                </a:ext>
              </a:extLst>
            </p:cNvPr>
            <p:cNvCxnSpPr/>
            <p:nvPr/>
          </p:nvCxnSpPr>
          <p:spPr>
            <a:xfrm>
              <a:off x="10035540" y="2537460"/>
              <a:ext cx="243840" cy="0"/>
            </a:xfrm>
            <a:prstGeom prst="line">
              <a:avLst/>
            </a:prstGeom>
            <a:ln w="76200">
              <a:solidFill>
                <a:schemeClr val="accent4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240F233-0872-A94B-9643-4E912003152D}"/>
                </a:ext>
              </a:extLst>
            </p:cNvPr>
            <p:cNvCxnSpPr/>
            <p:nvPr/>
          </p:nvCxnSpPr>
          <p:spPr>
            <a:xfrm>
              <a:off x="10386060" y="2535555"/>
              <a:ext cx="243840" cy="0"/>
            </a:xfrm>
            <a:prstGeom prst="line">
              <a:avLst/>
            </a:prstGeom>
            <a:ln w="76200">
              <a:solidFill>
                <a:schemeClr val="accent4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7789434-F98A-904F-BDB3-9CC041D036DE}"/>
              </a:ext>
            </a:extLst>
          </p:cNvPr>
          <p:cNvGrpSpPr/>
          <p:nvPr/>
        </p:nvGrpSpPr>
        <p:grpSpPr>
          <a:xfrm>
            <a:off x="9029700" y="2633345"/>
            <a:ext cx="1371600" cy="0"/>
            <a:chOff x="9029700" y="2595245"/>
            <a:chExt cx="1371600" cy="0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C1CFEA7-6989-B84B-A17E-240D7B58A05D}"/>
                </a:ext>
              </a:extLst>
            </p:cNvPr>
            <p:cNvCxnSpPr/>
            <p:nvPr/>
          </p:nvCxnSpPr>
          <p:spPr>
            <a:xfrm>
              <a:off x="9029700" y="2595245"/>
              <a:ext cx="243840" cy="0"/>
            </a:xfrm>
            <a:prstGeom prst="line">
              <a:avLst/>
            </a:prstGeom>
            <a:ln w="76200">
              <a:solidFill>
                <a:schemeClr val="accent4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C7C9522-ECEB-4948-B89E-55B5EB0130CE}"/>
                </a:ext>
              </a:extLst>
            </p:cNvPr>
            <p:cNvCxnSpPr/>
            <p:nvPr/>
          </p:nvCxnSpPr>
          <p:spPr>
            <a:xfrm>
              <a:off x="9806940" y="2595245"/>
              <a:ext cx="243840" cy="0"/>
            </a:xfrm>
            <a:prstGeom prst="line">
              <a:avLst/>
            </a:prstGeom>
            <a:ln w="76200">
              <a:solidFill>
                <a:schemeClr val="accent4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C74FDCFF-9A5B-814F-BFB3-025AAE10C75D}"/>
                </a:ext>
              </a:extLst>
            </p:cNvPr>
            <p:cNvCxnSpPr/>
            <p:nvPr/>
          </p:nvCxnSpPr>
          <p:spPr>
            <a:xfrm>
              <a:off x="10157460" y="2595245"/>
              <a:ext cx="243840" cy="0"/>
            </a:xfrm>
            <a:prstGeom prst="line">
              <a:avLst/>
            </a:prstGeom>
            <a:ln w="76200">
              <a:solidFill>
                <a:schemeClr val="accent4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526BE65-186D-7849-A0FB-28D69E9B3113}"/>
              </a:ext>
            </a:extLst>
          </p:cNvPr>
          <p:cNvGrpSpPr/>
          <p:nvPr/>
        </p:nvGrpSpPr>
        <p:grpSpPr>
          <a:xfrm>
            <a:off x="7955280" y="2446528"/>
            <a:ext cx="2770038" cy="322072"/>
            <a:chOff x="7955280" y="2484120"/>
            <a:chExt cx="2770038" cy="198120"/>
          </a:xfrm>
        </p:grpSpPr>
        <p:sp>
          <p:nvSpPr>
            <p:cNvPr id="21" name="Frame 20">
              <a:extLst>
                <a:ext uri="{FF2B5EF4-FFF2-40B4-BE49-F238E27FC236}">
                  <a16:creationId xmlns:a16="http://schemas.microsoft.com/office/drawing/2014/main" id="{EA7DA789-D313-5A41-8573-F6EE3A5959A0}"/>
                </a:ext>
              </a:extLst>
            </p:cNvPr>
            <p:cNvSpPr/>
            <p:nvPr/>
          </p:nvSpPr>
          <p:spPr>
            <a:xfrm>
              <a:off x="7955280" y="2491740"/>
              <a:ext cx="670560" cy="114300"/>
            </a:xfrm>
            <a:prstGeom prst="frame">
              <a:avLst/>
            </a:prstGeom>
            <a:noFill/>
            <a:ln w="12700">
              <a:solidFill>
                <a:srgbClr val="00206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2" name="Frame 21">
              <a:extLst>
                <a:ext uri="{FF2B5EF4-FFF2-40B4-BE49-F238E27FC236}">
                  <a16:creationId xmlns:a16="http://schemas.microsoft.com/office/drawing/2014/main" id="{1A6BD624-5FEA-0E40-838F-A3319608E5B9}"/>
                </a:ext>
              </a:extLst>
            </p:cNvPr>
            <p:cNvSpPr/>
            <p:nvPr/>
          </p:nvSpPr>
          <p:spPr>
            <a:xfrm>
              <a:off x="8785860" y="2484120"/>
              <a:ext cx="746760" cy="198120"/>
            </a:xfrm>
            <a:prstGeom prst="frame">
              <a:avLst/>
            </a:prstGeom>
            <a:noFill/>
            <a:ln w="12700">
              <a:solidFill>
                <a:srgbClr val="00206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3" name="Frame 22">
              <a:extLst>
                <a:ext uri="{FF2B5EF4-FFF2-40B4-BE49-F238E27FC236}">
                  <a16:creationId xmlns:a16="http://schemas.microsoft.com/office/drawing/2014/main" id="{DCC4D608-4D34-C445-9162-5EE687999639}"/>
                </a:ext>
              </a:extLst>
            </p:cNvPr>
            <p:cNvSpPr/>
            <p:nvPr/>
          </p:nvSpPr>
          <p:spPr>
            <a:xfrm>
              <a:off x="9738360" y="2484120"/>
              <a:ext cx="986958" cy="198120"/>
            </a:xfrm>
            <a:prstGeom prst="frame">
              <a:avLst/>
            </a:prstGeom>
            <a:noFill/>
            <a:ln w="12700">
              <a:solidFill>
                <a:srgbClr val="00206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17334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00046 L -0.0004 -0.01297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0" y="-67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8B012CA-B5A6-CA45-946D-654CE26E20D9}"/>
              </a:ext>
            </a:extLst>
          </p:cNvPr>
          <p:cNvCxnSpPr>
            <a:cxnSpLocks/>
          </p:cNvCxnSpPr>
          <p:nvPr/>
        </p:nvCxnSpPr>
        <p:spPr>
          <a:xfrm>
            <a:off x="8907780" y="2545080"/>
            <a:ext cx="143712" cy="0"/>
          </a:xfrm>
          <a:prstGeom prst="line">
            <a:avLst/>
          </a:prstGeom>
          <a:ln w="762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344F335-5D0E-8248-B1B5-D2ECA08723B9}"/>
              </a:ext>
            </a:extLst>
          </p:cNvPr>
          <p:cNvCxnSpPr>
            <a:cxnSpLocks/>
          </p:cNvCxnSpPr>
          <p:nvPr/>
        </p:nvCxnSpPr>
        <p:spPr>
          <a:xfrm>
            <a:off x="9320328" y="2545080"/>
            <a:ext cx="143712" cy="0"/>
          </a:xfrm>
          <a:prstGeom prst="line">
            <a:avLst/>
          </a:prstGeom>
          <a:ln w="762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2099836-D0FA-CB4A-BEA2-EBE60B32D6AD}"/>
              </a:ext>
            </a:extLst>
          </p:cNvPr>
          <p:cNvCxnSpPr>
            <a:cxnSpLocks/>
          </p:cNvCxnSpPr>
          <p:nvPr/>
        </p:nvCxnSpPr>
        <p:spPr>
          <a:xfrm>
            <a:off x="9806940" y="2545080"/>
            <a:ext cx="143712" cy="0"/>
          </a:xfrm>
          <a:prstGeom prst="line">
            <a:avLst/>
          </a:prstGeom>
          <a:ln w="762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A2D3027-068E-1A41-AAB7-9568BDD31E48}"/>
              </a:ext>
            </a:extLst>
          </p:cNvPr>
          <p:cNvCxnSpPr>
            <a:cxnSpLocks/>
          </p:cNvCxnSpPr>
          <p:nvPr/>
        </p:nvCxnSpPr>
        <p:spPr>
          <a:xfrm>
            <a:off x="10486188" y="2545080"/>
            <a:ext cx="143712" cy="0"/>
          </a:xfrm>
          <a:prstGeom prst="line">
            <a:avLst/>
          </a:prstGeom>
          <a:ln w="762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CC01E70-3599-8A49-BA7E-0FA222AF00B5}"/>
              </a:ext>
            </a:extLst>
          </p:cNvPr>
          <p:cNvCxnSpPr>
            <a:cxnSpLocks/>
          </p:cNvCxnSpPr>
          <p:nvPr/>
        </p:nvCxnSpPr>
        <p:spPr>
          <a:xfrm>
            <a:off x="8426322" y="2546052"/>
            <a:ext cx="143712" cy="0"/>
          </a:xfrm>
          <a:prstGeom prst="line">
            <a:avLst/>
          </a:prstGeom>
          <a:ln w="762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BBE0B99-DDA2-4644-B806-FE279CEB1CDD}"/>
              </a:ext>
            </a:extLst>
          </p:cNvPr>
          <p:cNvCxnSpPr>
            <a:cxnSpLocks/>
          </p:cNvCxnSpPr>
          <p:nvPr/>
        </p:nvCxnSpPr>
        <p:spPr>
          <a:xfrm>
            <a:off x="8123988" y="2545080"/>
            <a:ext cx="143712" cy="0"/>
          </a:xfrm>
          <a:prstGeom prst="line">
            <a:avLst/>
          </a:prstGeom>
          <a:ln w="762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0DBA424-4B60-054E-A2E6-034B35814058}"/>
              </a:ext>
            </a:extLst>
          </p:cNvPr>
          <p:cNvCxnSpPr>
            <a:cxnSpLocks/>
          </p:cNvCxnSpPr>
          <p:nvPr/>
        </p:nvCxnSpPr>
        <p:spPr>
          <a:xfrm>
            <a:off x="8024151" y="2545080"/>
            <a:ext cx="143712" cy="0"/>
          </a:xfrm>
          <a:prstGeom prst="line">
            <a:avLst/>
          </a:prstGeom>
          <a:ln w="762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8F9672B-AF12-FD45-B534-36F1467CF6B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16467" y="1099229"/>
                <a:ext cx="6151033" cy="5180921"/>
              </a:xfrm>
            </p:spPr>
            <p:txBody>
              <a:bodyPr>
                <a:normAutofit/>
              </a:bodyPr>
              <a:lstStyle/>
              <a:p>
                <a:pPr marL="457200" indent="-457200">
                  <a:buFont typeface="+mj-lt"/>
                  <a:buAutoNum type="arabicPeriod" startAt="3"/>
                </a:pPr>
                <a:r>
                  <a:rPr lang="en-GB" sz="1800" dirty="0"/>
                  <a:t>Seed extension</a:t>
                </a:r>
              </a:p>
              <a:p>
                <a:pPr marL="642938" lvl="1" indent="-285750">
                  <a:buFont typeface="Arial" panose="020B0604020202020204" pitchFamily="34" charset="0"/>
                  <a:buChar char="•"/>
                </a:pPr>
                <a:r>
                  <a:rPr lang="en-GB" sz="1800" dirty="0"/>
                  <a:t>Seeds ranked on length of containing chain, then by seed length</a:t>
                </a:r>
              </a:p>
              <a:p>
                <a:pPr marL="642938" lvl="1" indent="-285750">
                  <a:buFont typeface="Arial" panose="020B0604020202020204" pitchFamily="34" charset="0"/>
                  <a:buChar char="•"/>
                </a:pPr>
                <a:r>
                  <a:rPr lang="en-GB" sz="1800" dirty="0"/>
                  <a:t>Seed dropped if already contained in known alignment</a:t>
                </a:r>
              </a:p>
              <a:p>
                <a:pPr marL="642938" lvl="1" indent="-285750">
                  <a:buFont typeface="Arial" panose="020B0604020202020204" pitchFamily="34" charset="0"/>
                  <a:buChar char="•"/>
                </a:pPr>
                <a:r>
                  <a:rPr lang="en-GB" sz="1800" dirty="0"/>
                  <a:t>Extended with banded affine gap Smith-Waterman</a:t>
                </a:r>
              </a:p>
              <a:p>
                <a:pPr lvl="1" indent="0">
                  <a:buNone/>
                </a:pPr>
                <a:r>
                  <a:rPr lang="en-GB" sz="1800" b="1" dirty="0"/>
                  <a:t>Related arguments:</a:t>
                </a:r>
              </a:p>
              <a:p>
                <a:pPr lvl="2" indent="0">
                  <a:buNone/>
                </a:pPr>
                <a:r>
                  <a:rPr lang="en-GB" sz="1600" b="1" dirty="0"/>
                  <a:t>-A: </a:t>
                </a:r>
                <a:r>
                  <a:rPr lang="en-GB" sz="1600" dirty="0"/>
                  <a:t>Match score (Default: 1)</a:t>
                </a:r>
              </a:p>
              <a:p>
                <a:pPr lvl="2" indent="0">
                  <a:buNone/>
                </a:pPr>
                <a:r>
                  <a:rPr lang="en-GB" sz="1600" b="1" dirty="0"/>
                  <a:t>-B:</a:t>
                </a:r>
                <a:r>
                  <a:rPr lang="en-GB" sz="1600" dirty="0"/>
                  <a:t> Mismatch penalty (Default: 4)</a:t>
                </a:r>
              </a:p>
              <a:p>
                <a:pPr lvl="2" indent="0">
                  <a:buNone/>
                </a:pPr>
                <a:r>
                  <a:rPr lang="en-GB" sz="1600" b="1" dirty="0"/>
                  <a:t>-O:</a:t>
                </a:r>
                <a:r>
                  <a:rPr lang="en-GB" sz="1600" dirty="0"/>
                  <a:t> Gap opening penalty (Default: 6)</a:t>
                </a:r>
              </a:p>
              <a:p>
                <a:pPr lvl="2" indent="0">
                  <a:buNone/>
                </a:pPr>
                <a:r>
                  <a:rPr lang="en-GB" sz="1600" b="1" dirty="0"/>
                  <a:t>-E:</a:t>
                </a:r>
                <a:r>
                  <a:rPr lang="en-GB" sz="1600" dirty="0"/>
                  <a:t> Gap extension penalty (Default: 1)</a:t>
                </a:r>
              </a:p>
              <a:p>
                <a:pPr lvl="2" indent="0">
                  <a:buNone/>
                </a:pPr>
                <a:r>
                  <a:rPr lang="en-GB" sz="1600" b="1" dirty="0"/>
                  <a:t>-d:</a:t>
                </a:r>
                <a:r>
                  <a:rPr lang="en-GB" sz="1600" dirty="0"/>
                  <a:t> Z-</a:t>
                </a:r>
                <a:r>
                  <a:rPr lang="en-GB" sz="1600" dirty="0" err="1"/>
                  <a:t>dropoff</a:t>
                </a:r>
                <a:r>
                  <a:rPr lang="en-GB" sz="1600" dirty="0"/>
                  <a:t>. Extension stopped when difference between best and current extension score &gt;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GB" sz="1600" dirty="0"/>
                  <a:t> where </a:t>
                </a:r>
                <a:r>
                  <a:rPr lang="en-GB" sz="1600" i="1" dirty="0" err="1">
                    <a:latin typeface="Goudy Old Style" panose="02020502050305020303" pitchFamily="18" charset="77"/>
                  </a:rPr>
                  <a:t>i</a:t>
                </a:r>
                <a:r>
                  <a:rPr lang="en-GB" sz="1600" dirty="0"/>
                  <a:t> is current reference position and </a:t>
                </a:r>
                <a:r>
                  <a:rPr lang="en-GB" sz="1600" i="1" dirty="0">
                    <a:latin typeface="Goudy Old Style" panose="02020502050305020303" pitchFamily="18" charset="77"/>
                  </a:rPr>
                  <a:t>j</a:t>
                </a:r>
                <a:r>
                  <a:rPr lang="en-GB" sz="1600" dirty="0"/>
                  <a:t> is current query position. Reduces poor alignments within good ones…(Default: 100)</a:t>
                </a:r>
              </a:p>
              <a:p>
                <a:pPr marL="642938" lvl="1" indent="-285750">
                  <a:buFont typeface="Arial" panose="020B0604020202020204" pitchFamily="34" charset="0"/>
                  <a:buChar char="•"/>
                </a:pPr>
                <a:endParaRPr lang="en-GB" sz="1800" dirty="0"/>
              </a:p>
              <a:p>
                <a:pPr lvl="1" indent="0">
                  <a:buNone/>
                </a:pPr>
                <a:endParaRPr lang="en-GB" sz="1800" b="1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8F9672B-AF12-FD45-B534-36F1467CF6B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6467" y="1099229"/>
                <a:ext cx="6151033" cy="5180921"/>
              </a:xfrm>
              <a:blipFill>
                <a:blip r:embed="rId2"/>
                <a:stretch>
                  <a:fillRect l="-2268" t="-4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4B9FFA9-B01F-CF47-AA30-D74E131D9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29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1C34E7A-50FB-9C4F-A750-9E42265E8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BWA-MEM: How it works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2A2817E-46D7-BE41-8FA5-3150B3A83863}"/>
              </a:ext>
            </a:extLst>
          </p:cNvPr>
          <p:cNvGrpSpPr/>
          <p:nvPr/>
        </p:nvGrpSpPr>
        <p:grpSpPr>
          <a:xfrm>
            <a:off x="7559040" y="2446020"/>
            <a:ext cx="4008120" cy="101600"/>
            <a:chOff x="7559040" y="2446020"/>
            <a:chExt cx="4008120" cy="10160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E1FF910A-611E-8847-9EF7-C2CE6E97DEF9}"/>
                </a:ext>
              </a:extLst>
            </p:cNvPr>
            <p:cNvCxnSpPr>
              <a:cxnSpLocks/>
            </p:cNvCxnSpPr>
            <p:nvPr/>
          </p:nvCxnSpPr>
          <p:spPr>
            <a:xfrm>
              <a:off x="7559040" y="2446020"/>
              <a:ext cx="4008120" cy="0"/>
            </a:xfrm>
            <a:prstGeom prst="line">
              <a:avLst/>
            </a:prstGeom>
            <a:ln w="762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CC9C8A2-4271-9844-BE20-548B6DF4E3C4}"/>
                </a:ext>
              </a:extLst>
            </p:cNvPr>
            <p:cNvGrpSpPr/>
            <p:nvPr/>
          </p:nvGrpSpPr>
          <p:grpSpPr>
            <a:xfrm>
              <a:off x="8023860" y="2545080"/>
              <a:ext cx="2606040" cy="2540"/>
              <a:chOff x="8023860" y="2545080"/>
              <a:chExt cx="2606040" cy="2540"/>
            </a:xfrm>
          </p:grpSpPr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0ABCB052-F4A0-4440-9A62-F11EAE4C89D1}"/>
                  </a:ext>
                </a:extLst>
              </p:cNvPr>
              <p:cNvCxnSpPr/>
              <p:nvPr/>
            </p:nvCxnSpPr>
            <p:spPr>
              <a:xfrm>
                <a:off x="8321040" y="2545080"/>
                <a:ext cx="243840" cy="0"/>
              </a:xfrm>
              <a:prstGeom prst="line">
                <a:avLst/>
              </a:prstGeom>
              <a:ln w="76200">
                <a:solidFill>
                  <a:schemeClr val="accent4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D82C6F0A-ACFB-284F-9C8A-32DB05100A0E}"/>
                  </a:ext>
                </a:extLst>
              </p:cNvPr>
              <p:cNvCxnSpPr/>
              <p:nvPr/>
            </p:nvCxnSpPr>
            <p:spPr>
              <a:xfrm>
                <a:off x="8907780" y="2545080"/>
                <a:ext cx="243840" cy="0"/>
              </a:xfrm>
              <a:prstGeom prst="line">
                <a:avLst/>
              </a:prstGeom>
              <a:ln w="76200">
                <a:solidFill>
                  <a:schemeClr val="accent4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9A3644E6-9D43-6846-9F12-C17E808AA0CB}"/>
                  </a:ext>
                </a:extLst>
              </p:cNvPr>
              <p:cNvCxnSpPr/>
              <p:nvPr/>
            </p:nvCxnSpPr>
            <p:spPr>
              <a:xfrm>
                <a:off x="9029700" y="2545715"/>
                <a:ext cx="243840" cy="0"/>
              </a:xfrm>
              <a:prstGeom prst="line">
                <a:avLst/>
              </a:prstGeom>
              <a:ln w="76200">
                <a:solidFill>
                  <a:schemeClr val="accent4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1F33EA39-48EB-5D4B-BCDA-135E0CE10F6A}"/>
                  </a:ext>
                </a:extLst>
              </p:cNvPr>
              <p:cNvCxnSpPr/>
              <p:nvPr/>
            </p:nvCxnSpPr>
            <p:spPr>
              <a:xfrm>
                <a:off x="9220200" y="2545080"/>
                <a:ext cx="243840" cy="0"/>
              </a:xfrm>
              <a:prstGeom prst="line">
                <a:avLst/>
              </a:prstGeom>
              <a:ln w="76200">
                <a:solidFill>
                  <a:schemeClr val="accent4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501746E0-FB9B-0146-966A-789DAF267A6F}"/>
                  </a:ext>
                </a:extLst>
              </p:cNvPr>
              <p:cNvCxnSpPr/>
              <p:nvPr/>
            </p:nvCxnSpPr>
            <p:spPr>
              <a:xfrm>
                <a:off x="10035540" y="2546985"/>
                <a:ext cx="243840" cy="0"/>
              </a:xfrm>
              <a:prstGeom prst="line">
                <a:avLst/>
              </a:prstGeom>
              <a:ln w="76200">
                <a:solidFill>
                  <a:schemeClr val="accent4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086E9ABB-DEDD-2149-BFEE-356D368CFD55}"/>
                  </a:ext>
                </a:extLst>
              </p:cNvPr>
              <p:cNvCxnSpPr/>
              <p:nvPr/>
            </p:nvCxnSpPr>
            <p:spPr>
              <a:xfrm>
                <a:off x="10386060" y="2545080"/>
                <a:ext cx="243840" cy="0"/>
              </a:xfrm>
              <a:prstGeom prst="line">
                <a:avLst/>
              </a:prstGeom>
              <a:ln w="76200">
                <a:solidFill>
                  <a:schemeClr val="accent4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0D5E0C83-03F7-7547-AEDA-9CA8DB4E15EE}"/>
                  </a:ext>
                </a:extLst>
              </p:cNvPr>
              <p:cNvCxnSpPr/>
              <p:nvPr/>
            </p:nvCxnSpPr>
            <p:spPr>
              <a:xfrm>
                <a:off x="9806940" y="2547620"/>
                <a:ext cx="243840" cy="0"/>
              </a:xfrm>
              <a:prstGeom prst="line">
                <a:avLst/>
              </a:prstGeom>
              <a:ln w="76200">
                <a:solidFill>
                  <a:schemeClr val="accent4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2A412D77-48B5-734E-BBDB-4873165E7BE4}"/>
                  </a:ext>
                </a:extLst>
              </p:cNvPr>
              <p:cNvCxnSpPr/>
              <p:nvPr/>
            </p:nvCxnSpPr>
            <p:spPr>
              <a:xfrm>
                <a:off x="10157460" y="2545715"/>
                <a:ext cx="243840" cy="0"/>
              </a:xfrm>
              <a:prstGeom prst="line">
                <a:avLst/>
              </a:prstGeom>
              <a:ln w="76200">
                <a:solidFill>
                  <a:schemeClr val="accent4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7EF2D310-0B34-CD48-9E22-634BEC3FD4C2}"/>
                  </a:ext>
                </a:extLst>
              </p:cNvPr>
              <p:cNvCxnSpPr/>
              <p:nvPr/>
            </p:nvCxnSpPr>
            <p:spPr>
              <a:xfrm>
                <a:off x="8023860" y="2545080"/>
                <a:ext cx="243840" cy="0"/>
              </a:xfrm>
              <a:prstGeom prst="line">
                <a:avLst/>
              </a:prstGeom>
              <a:ln w="76200">
                <a:solidFill>
                  <a:schemeClr val="accent4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586523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3000" fill="hold"/>
                                        <p:tgtEl>
                                          <p:spTgt spid="21"/>
                                        </p:tgtEl>
                                      </p:cBhvr>
                                      <p:by x="2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3000" fill="hold"/>
                                        <p:tgtEl>
                                          <p:spTgt spid="28"/>
                                        </p:tgtEl>
                                      </p:cBhvr>
                                      <p:by x="2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3000" fill="hold"/>
                                        <p:tgtEl>
                                          <p:spTgt spid="30"/>
                                        </p:tgtEl>
                                      </p:cBhvr>
                                      <p:by x="4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3000" fill="hold"/>
                                        <p:tgtEl>
                                          <p:spTgt spid="31"/>
                                        </p:tgtEl>
                                      </p:cBhvr>
                                      <p:by x="4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3000" fill="hold"/>
                                        <p:tgtEl>
                                          <p:spTgt spid="32"/>
                                        </p:tgtEl>
                                      </p:cBhvr>
                                      <p:by x="4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3000" fill="hold"/>
                                        <p:tgtEl>
                                          <p:spTgt spid="33"/>
                                        </p:tgtEl>
                                      </p:cBhvr>
                                      <p:by x="4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3000" fill="hold"/>
                                        <p:tgtEl>
                                          <p:spTgt spid="34"/>
                                        </p:tgtEl>
                                      </p:cBhvr>
                                      <p:by x="4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4E44EB-486F-664F-A22F-A32524BD32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467" y="1604558"/>
            <a:ext cx="11159067" cy="4014192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Alignment basics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NGS alignment issues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Reference sequences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BWA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Minimap2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File formats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Post-processing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Viewing alignments in genome browsers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Multi-mapping reads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DAG Workflows for alignment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7614AF8-877B-1B4B-8D15-10A596910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Overview</a:t>
            </a:r>
          </a:p>
        </p:txBody>
      </p:sp>
      <p:pic>
        <p:nvPicPr>
          <p:cNvPr id="5" name="Picture 2" descr="Sequence analysis images">
            <a:extLst>
              <a:ext uri="{FF2B5EF4-FFF2-40B4-BE49-F238E27FC236}">
                <a16:creationId xmlns:a16="http://schemas.microsoft.com/office/drawing/2014/main" id="{B977193C-D34D-E146-8E58-27DEAB567E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6987" y="937550"/>
            <a:ext cx="2585013" cy="5509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3804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16B1450-0530-CF48-B22A-BF4D62676D4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4"/>
            </a:pPr>
            <a:r>
              <a:rPr lang="en-GB" sz="1700" dirty="0"/>
              <a:t>Paired end rescue</a:t>
            </a:r>
          </a:p>
          <a:p>
            <a:pPr marL="814388" lvl="1" indent="-457200">
              <a:buFont typeface="Arial" panose="020B0604020202020204" pitchFamily="34" charset="0"/>
              <a:buChar char="•"/>
            </a:pPr>
            <a:r>
              <a:rPr lang="en-GB" sz="1700" dirty="0"/>
              <a:t>In the event that one read of pair maps and second doesn't, rescue of unpaired read attempted using Smith-Waterman alignment, forcing alignment of poorly aligned read</a:t>
            </a:r>
          </a:p>
          <a:p>
            <a:pPr lvl="1" indent="0">
              <a:buNone/>
            </a:pPr>
            <a:r>
              <a:rPr lang="en-GB" sz="1700" b="1" dirty="0"/>
              <a:t>Related arguments: </a:t>
            </a:r>
          </a:p>
          <a:p>
            <a:pPr lvl="2" indent="0">
              <a:buNone/>
            </a:pPr>
            <a:r>
              <a:rPr lang="en-GB" sz="1700" b="1" dirty="0"/>
              <a:t>-S: </a:t>
            </a:r>
            <a:r>
              <a:rPr lang="en-GB" sz="1700" dirty="0"/>
              <a:t>skip mate rescue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108E3623-9927-3042-9A67-AD3B474ED7F6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pPr marL="457200" indent="-457200">
                  <a:buFont typeface="+mj-lt"/>
                  <a:buAutoNum type="arabicPeriod" startAt="5"/>
                </a:pPr>
                <a:r>
                  <a:rPr lang="en-GB" dirty="0"/>
                  <a:t>Pairing</a:t>
                </a:r>
              </a:p>
              <a:p>
                <a:pPr marL="814388" lvl="1" indent="-457200">
                  <a:buFont typeface="Arial" panose="020B0604020202020204" pitchFamily="34" charset="0"/>
                  <a:buChar char="•"/>
                </a:pPr>
                <a:r>
                  <a:rPr lang="en-GB" dirty="0"/>
                  <a:t>If both reads are in correct orientation, distance is calculated </a:t>
                </a:r>
              </a:p>
              <a:p>
                <a:pPr marL="814388" lvl="1" indent="-457200">
                  <a:buFont typeface="Arial" panose="020B0604020202020204" pitchFamily="34" charset="0"/>
                  <a:buChar char="•"/>
                </a:pPr>
                <a:r>
                  <a:rPr lang="en-GB" dirty="0"/>
                  <a:t>Score for pair produced using function which takes individual alignment scores into account along with insert size and possibility of chimeric read pairs</a:t>
                </a:r>
              </a:p>
              <a:p>
                <a:pPr marL="814388" lvl="1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min</m:t>
                    </m:r>
                    <m:d>
                      <m:dPr>
                        <m:begChr m:val="{"/>
                        <m:endChr m:val="}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𝑙𝑜𝑔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</m:d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⁡</m:t>
                    </m:r>
                  </m:oMath>
                </a14:m>
                <a:endParaRPr lang="en-GB" dirty="0"/>
              </a:p>
              <a:p>
                <a:pPr lvl="1" indent="0">
                  <a:buNone/>
                </a:pPr>
                <a:r>
                  <a:rPr lang="en-GB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GB" sz="1600" dirty="0"/>
                  <a:t> - score of alignment of reads </a:t>
                </a:r>
                <a:r>
                  <a:rPr lang="en-GB" sz="1600" i="1" dirty="0" err="1">
                    <a:latin typeface="Goudy Old Style" panose="02020502050305020303" pitchFamily="18" charset="77"/>
                  </a:rPr>
                  <a:t>i</a:t>
                </a:r>
                <a:r>
                  <a:rPr lang="en-GB" sz="1600" i="1" dirty="0"/>
                  <a:t> </a:t>
                </a:r>
                <a:r>
                  <a:rPr lang="en-GB" sz="1600" dirty="0"/>
                  <a:t>and </a:t>
                </a:r>
                <a:r>
                  <a:rPr lang="en-GB" sz="1600" i="1" dirty="0">
                    <a:latin typeface="Goudy Old Style" panose="02020502050305020303" pitchFamily="18" charset="77"/>
                  </a:rPr>
                  <a:t>j</a:t>
                </a:r>
                <a:r>
                  <a:rPr lang="en-GB" sz="1600" dirty="0"/>
                  <a:t> </a:t>
                </a:r>
                <a:br>
                  <a:rPr lang="en-GB" sz="1600" dirty="0"/>
                </a:br>
                <a:r>
                  <a:rPr lang="en-GB" sz="1600" dirty="0"/>
                  <a:t>	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1600" dirty="0"/>
                  <a:t> – match score</a:t>
                </a:r>
                <a:br>
                  <a:rPr lang="en-GB" sz="1600" dirty="0"/>
                </a:br>
                <a:r>
                  <a:rPr lang="en-GB" sz="1600" dirty="0"/>
                  <a:t>	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600" dirty="0"/>
                  <a:t> – probability of observing insert longer than </a:t>
                </a:r>
                <a:r>
                  <a:rPr lang="en-GB" sz="1600" i="1" dirty="0">
                    <a:latin typeface="Goudy Old Style" panose="02020502050305020303" pitchFamily="18" charset="77"/>
                  </a:rPr>
                  <a:t>d</a:t>
                </a:r>
                <a:r>
                  <a:rPr lang="en-GB" sz="1600" i="1" dirty="0"/>
                  <a:t> </a:t>
                </a:r>
                <a:br>
                  <a:rPr lang="en-GB" sz="1600" i="1" dirty="0"/>
                </a:br>
                <a:r>
                  <a:rPr lang="en-GB" sz="1600" i="1" dirty="0"/>
                  <a:t>	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GB" sz="1600" i="1" dirty="0"/>
                  <a:t> </a:t>
                </a:r>
                <a:r>
                  <a:rPr lang="en-GB" sz="1600" dirty="0"/>
                  <a:t>– Pairing threshold</a:t>
                </a:r>
              </a:p>
              <a:p>
                <a:pPr lvl="1" indent="0">
                  <a:buNone/>
                </a:pPr>
                <a:r>
                  <a:rPr lang="en-GB" sz="1600" dirty="0"/>
                  <a:t>	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GB" sz="1600" dirty="0"/>
                  <a:t> such that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𝑎</m:t>
                    </m:r>
                    <m:sSub>
                      <m:sSub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𝑙𝑜𝑔</m:t>
                        </m:r>
                      </m:e>
                      <m:sub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d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1600" dirty="0"/>
                  <a:t>reads are paired</a:t>
                </a:r>
              </a:p>
              <a:p>
                <a:pPr lvl="1" indent="0">
                  <a:buNone/>
                </a:pPr>
                <a:r>
                  <a:rPr lang="en-GB" b="1" dirty="0"/>
                  <a:t>Related arguments:</a:t>
                </a:r>
              </a:p>
              <a:p>
                <a:pPr lvl="2" indent="0">
                  <a:buNone/>
                </a:pPr>
                <a:r>
                  <a:rPr lang="en-GB" b="1" dirty="0"/>
                  <a:t>-P: </a:t>
                </a:r>
                <a:r>
                  <a:rPr lang="en-GB" dirty="0"/>
                  <a:t>Disables pairing</a:t>
                </a:r>
              </a:p>
              <a:p>
                <a:pPr lvl="2" indent="0">
                  <a:buNone/>
                </a:pPr>
                <a:r>
                  <a:rPr lang="en-GB" b="1" dirty="0"/>
                  <a:t>-U: </a:t>
                </a:r>
                <a:r>
                  <a:rPr lang="en-GB" dirty="0"/>
                  <a:t>Penalty for unpaired read-pair</a:t>
                </a: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108E3623-9927-3042-9A67-AD3B474ED7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2381" t="-1102" r="-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>
            <a:extLst>
              <a:ext uri="{FF2B5EF4-FFF2-40B4-BE49-F238E27FC236}">
                <a16:creationId xmlns:a16="http://schemas.microsoft.com/office/drawing/2014/main" id="{04A672CE-0671-8E46-B8A4-DADDF77AA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BWA MEM: How it works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6412733-535D-C945-A68F-766171F69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2611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5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DCECC03-D2ED-D045-A87A-1A51804B0A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6467" y="1593851"/>
            <a:ext cx="10905581" cy="460851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/>
              <a:t>-t:</a:t>
            </a:r>
            <a:r>
              <a:rPr lang="en-GB" dirty="0"/>
              <a:t> Number of threads (default: 1)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/>
              <a:t>-p:</a:t>
            </a:r>
            <a:r>
              <a:rPr lang="en-GB" dirty="0"/>
              <a:t> Input is interleaved </a:t>
            </a:r>
            <a:r>
              <a:rPr lang="en-GB" dirty="0" err="1"/>
              <a:t>fastq</a:t>
            </a:r>
            <a:r>
              <a:rPr lang="en-GB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/>
              <a:t>-T:</a:t>
            </a:r>
            <a:r>
              <a:rPr lang="en-GB" dirty="0"/>
              <a:t> Don't output alignments with score &lt; </a:t>
            </a:r>
            <a:r>
              <a:rPr lang="en-GB" i="1" dirty="0"/>
              <a:t>T</a:t>
            </a:r>
            <a:r>
              <a:rPr lang="en-GB" dirty="0"/>
              <a:t> (default: 30)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/>
              <a:t>-a:</a:t>
            </a:r>
            <a:r>
              <a:rPr lang="en-GB" dirty="0"/>
              <a:t> Output all found alignments for single-end/unpaired reads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/>
              <a:t>-M: </a:t>
            </a:r>
            <a:r>
              <a:rPr lang="en-GB" dirty="0"/>
              <a:t>Mark shorter split hits as secondary alignments. 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GB" dirty="0"/>
              <a:t>Results from using local alignment so may produce multiple alignments for different regions of read. 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GB" dirty="0"/>
              <a:t>Required for compatibility with some tools (</a:t>
            </a:r>
            <a:r>
              <a:rPr lang="en-GB" i="1" dirty="0"/>
              <a:t>i.e.</a:t>
            </a:r>
            <a:r>
              <a:rPr lang="en-GB" dirty="0"/>
              <a:t> </a:t>
            </a:r>
            <a:r>
              <a:rPr lang="en-GB" dirty="0" err="1"/>
              <a:t>picard</a:t>
            </a:r>
            <a:r>
              <a:rPr lang="en-GB" dirty="0"/>
              <a:t>)</a:t>
            </a:r>
          </a:p>
          <a:p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F1AE1FD-0F36-184C-8BDA-F1B2011B2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BWA-MEM: Other arguments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7C7C01-9969-A64B-ADC8-C42E4E4E2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850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9FD4E7-8F16-A04C-93D6-B55646B1CA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bwa mem help output: </a:t>
            </a:r>
          </a:p>
          <a:p>
            <a:pPr marL="355600" lvl="2" indent="0">
              <a:buNone/>
            </a:pPr>
            <a:r>
              <a:rPr lang="en-GB" sz="1400" dirty="0">
                <a:latin typeface="Courier" pitchFamily="2" charset="0"/>
              </a:rPr>
              <a:t>bwa mem [-</a:t>
            </a:r>
            <a:r>
              <a:rPr lang="en-GB" sz="1400" dirty="0" err="1">
                <a:latin typeface="Courier" pitchFamily="2" charset="0"/>
              </a:rPr>
              <a:t>aCHMpP</a:t>
            </a:r>
            <a:r>
              <a:rPr lang="en-GB" sz="1400" dirty="0">
                <a:latin typeface="Courier" pitchFamily="2" charset="0"/>
              </a:rPr>
              <a:t>] [-t </a:t>
            </a:r>
            <a:r>
              <a:rPr lang="en-GB" sz="1400" dirty="0" err="1">
                <a:latin typeface="Courier" pitchFamily="2" charset="0"/>
              </a:rPr>
              <a:t>nThreads</a:t>
            </a:r>
            <a:r>
              <a:rPr lang="en-GB" sz="1400" dirty="0">
                <a:latin typeface="Courier" pitchFamily="2" charset="0"/>
              </a:rPr>
              <a:t>] [-k </a:t>
            </a:r>
            <a:r>
              <a:rPr lang="en-GB" sz="1400" dirty="0" err="1">
                <a:latin typeface="Courier" pitchFamily="2" charset="0"/>
              </a:rPr>
              <a:t>minSeedLen</a:t>
            </a:r>
            <a:r>
              <a:rPr lang="en-GB" sz="1400" dirty="0">
                <a:latin typeface="Courier" pitchFamily="2" charset="0"/>
              </a:rPr>
              <a:t>] [-d </a:t>
            </a:r>
            <a:r>
              <a:rPr lang="en-GB" sz="1400" dirty="0" err="1">
                <a:latin typeface="Courier" pitchFamily="2" charset="0"/>
              </a:rPr>
              <a:t>zDropoff</a:t>
            </a:r>
            <a:r>
              <a:rPr lang="en-GB" sz="1400" dirty="0">
                <a:latin typeface="Courier" pitchFamily="2" charset="0"/>
              </a:rPr>
              <a:t>] </a:t>
            </a:r>
            <a:br>
              <a:rPr lang="en-GB" sz="1400" dirty="0">
                <a:latin typeface="Courier" pitchFamily="2" charset="0"/>
              </a:rPr>
            </a:br>
            <a:r>
              <a:rPr lang="en-GB" sz="1400" dirty="0">
                <a:latin typeface="Courier" pitchFamily="2" charset="0"/>
              </a:rPr>
              <a:t>[-r </a:t>
            </a:r>
            <a:r>
              <a:rPr lang="en-GB" sz="1400" dirty="0" err="1">
                <a:latin typeface="Courier" pitchFamily="2" charset="0"/>
              </a:rPr>
              <a:t>seedSplitRatio</a:t>
            </a:r>
            <a:r>
              <a:rPr lang="en-GB" sz="1400" dirty="0">
                <a:latin typeface="Courier" pitchFamily="2" charset="0"/>
              </a:rPr>
              <a:t>] [-c </a:t>
            </a:r>
            <a:r>
              <a:rPr lang="en-GB" sz="1400" dirty="0" err="1">
                <a:latin typeface="Courier" pitchFamily="2" charset="0"/>
              </a:rPr>
              <a:t>maxOcc</a:t>
            </a:r>
            <a:r>
              <a:rPr lang="en-GB" sz="1400" dirty="0">
                <a:latin typeface="Courier" pitchFamily="2" charset="0"/>
              </a:rPr>
              <a:t>] [-A </a:t>
            </a:r>
            <a:r>
              <a:rPr lang="en-GB" sz="1400" dirty="0" err="1">
                <a:latin typeface="Courier" pitchFamily="2" charset="0"/>
              </a:rPr>
              <a:t>matchScore</a:t>
            </a:r>
            <a:r>
              <a:rPr lang="en-GB" sz="1400" dirty="0">
                <a:latin typeface="Courier" pitchFamily="2" charset="0"/>
              </a:rPr>
              <a:t>] [-B </a:t>
            </a:r>
            <a:r>
              <a:rPr lang="en-GB" sz="1400" dirty="0" err="1">
                <a:latin typeface="Courier" pitchFamily="2" charset="0"/>
              </a:rPr>
              <a:t>mmPenalty</a:t>
            </a:r>
            <a:r>
              <a:rPr lang="en-GB" sz="1400" dirty="0">
                <a:latin typeface="Courier" pitchFamily="2" charset="0"/>
              </a:rPr>
              <a:t>]</a:t>
            </a:r>
            <a:br>
              <a:rPr lang="en-GB" sz="1400" dirty="0">
                <a:latin typeface="Courier" pitchFamily="2" charset="0"/>
              </a:rPr>
            </a:br>
            <a:r>
              <a:rPr lang="en-GB" sz="1400" dirty="0">
                <a:latin typeface="Courier" pitchFamily="2" charset="0"/>
              </a:rPr>
              <a:t>[-O </a:t>
            </a:r>
            <a:r>
              <a:rPr lang="en-GB" sz="1400" dirty="0" err="1">
                <a:latin typeface="Courier" pitchFamily="2" charset="0"/>
              </a:rPr>
              <a:t>gapOpenPen</a:t>
            </a:r>
            <a:r>
              <a:rPr lang="en-GB" sz="1400" dirty="0">
                <a:latin typeface="Courier" pitchFamily="2" charset="0"/>
              </a:rPr>
              <a:t>] [-E </a:t>
            </a:r>
            <a:r>
              <a:rPr lang="en-GB" sz="1400" dirty="0" err="1">
                <a:latin typeface="Courier" pitchFamily="2" charset="0"/>
              </a:rPr>
              <a:t>gapExtPen</a:t>
            </a:r>
            <a:r>
              <a:rPr lang="en-GB" sz="1400" dirty="0">
                <a:latin typeface="Courier" pitchFamily="2" charset="0"/>
              </a:rPr>
              <a:t>] [-U </a:t>
            </a:r>
            <a:r>
              <a:rPr lang="en-GB" sz="1400" dirty="0" err="1">
                <a:latin typeface="Courier" pitchFamily="2" charset="0"/>
              </a:rPr>
              <a:t>unpairPen</a:t>
            </a:r>
            <a:r>
              <a:rPr lang="en-GB" sz="1400" dirty="0">
                <a:latin typeface="Courier" pitchFamily="2" charset="0"/>
              </a:rPr>
              <a:t>] </a:t>
            </a:r>
            <a:r>
              <a:rPr lang="en-GB" sz="1400" dirty="0" err="1">
                <a:latin typeface="Courier" pitchFamily="2" charset="0"/>
              </a:rPr>
              <a:t>db.prefix</a:t>
            </a:r>
            <a:r>
              <a:rPr lang="en-GB" sz="1400" dirty="0">
                <a:latin typeface="Courier" pitchFamily="2" charset="0"/>
              </a:rPr>
              <a:t> </a:t>
            </a:r>
            <a:r>
              <a:rPr lang="en-GB" sz="1400" dirty="0" err="1">
                <a:latin typeface="Courier" pitchFamily="2" charset="0"/>
              </a:rPr>
              <a:t>reads.fq</a:t>
            </a:r>
            <a:r>
              <a:rPr lang="en-GB" sz="1400" dirty="0">
                <a:latin typeface="Courier" pitchFamily="2" charset="0"/>
              </a:rPr>
              <a:t> [</a:t>
            </a:r>
            <a:r>
              <a:rPr lang="en-GB" sz="1400" dirty="0" err="1">
                <a:latin typeface="Courier" pitchFamily="2" charset="0"/>
              </a:rPr>
              <a:t>mates.fq</a:t>
            </a:r>
            <a:r>
              <a:rPr lang="en-GB" sz="1400" dirty="0">
                <a:latin typeface="Courier" pitchFamily="2" charset="0"/>
              </a:rPr>
              <a:t>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So a simple command would look like:</a:t>
            </a:r>
          </a:p>
          <a:p>
            <a:pPr marL="355600" lvl="2" indent="0">
              <a:buNone/>
            </a:pPr>
            <a:r>
              <a:rPr lang="en-GB" sz="1400" dirty="0">
                <a:latin typeface="Courier" pitchFamily="2" charset="0"/>
              </a:rPr>
              <a:t>bwa mem –t 8 –M reference/H293 reads/</a:t>
            </a:r>
            <a:r>
              <a:rPr lang="en-GB" sz="1400" dirty="0" err="1">
                <a:latin typeface="Courier" pitchFamily="2" charset="0"/>
              </a:rPr>
              <a:t>xxx.fq.gz</a:t>
            </a:r>
            <a:r>
              <a:rPr lang="en-GB" sz="1400" dirty="0">
                <a:latin typeface="Courier" pitchFamily="2" charset="0"/>
              </a:rPr>
              <a:t> reads/</a:t>
            </a:r>
            <a:r>
              <a:rPr lang="en-GB" sz="1400" dirty="0" err="1">
                <a:latin typeface="Courier" pitchFamily="2" charset="0"/>
              </a:rPr>
              <a:t>yyy.fq.gz</a:t>
            </a:r>
            <a:endParaRPr lang="en-GB" sz="1400" dirty="0">
              <a:latin typeface="Courier" pitchFamily="2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Changing some default parameters:</a:t>
            </a:r>
          </a:p>
          <a:p>
            <a:pPr marL="355600" lvl="2" indent="0">
              <a:buNone/>
            </a:pPr>
            <a:r>
              <a:rPr lang="en-GB" sz="1400" dirty="0">
                <a:latin typeface="Courier" pitchFamily="2" charset="0"/>
              </a:rPr>
              <a:t>bwa mem –t 8 –M –k 25 –O 8 –E 2 reference/H293 reads/</a:t>
            </a:r>
            <a:r>
              <a:rPr lang="en-GB" sz="1400" dirty="0" err="1">
                <a:latin typeface="Courier" pitchFamily="2" charset="0"/>
              </a:rPr>
              <a:t>xxx.fq.gz</a:t>
            </a:r>
            <a:r>
              <a:rPr lang="en-GB" sz="1400" dirty="0">
                <a:latin typeface="Courier" pitchFamily="2" charset="0"/>
              </a:rPr>
              <a:t> reads/</a:t>
            </a:r>
            <a:r>
              <a:rPr lang="en-GB" sz="1400" dirty="0" err="1">
                <a:latin typeface="Courier" pitchFamily="2" charset="0"/>
              </a:rPr>
              <a:t>yyy.fq.gz</a:t>
            </a:r>
            <a:endParaRPr lang="en-GB" sz="1400" dirty="0">
              <a:latin typeface="Courier" pitchFamily="2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No output file name argument?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GB" dirty="0"/>
              <a:t>Output written to STDOUT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GB" dirty="0"/>
              <a:t>Need to redirect to a file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B06240-FCA2-4740-B19E-11A10901F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32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D7C9F3F-9621-4C43-AFFC-5B453B454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BWA-MEM: Putting it all together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8D96948-E562-424D-86A0-F2DE357C416D}"/>
              </a:ext>
            </a:extLst>
          </p:cNvPr>
          <p:cNvGrpSpPr/>
          <p:nvPr/>
        </p:nvGrpSpPr>
        <p:grpSpPr>
          <a:xfrm>
            <a:off x="3551068" y="2421374"/>
            <a:ext cx="7622405" cy="526012"/>
            <a:chOff x="3551068" y="2421374"/>
            <a:chExt cx="7622405" cy="526012"/>
          </a:xfrm>
        </p:grpSpPr>
        <p:sp>
          <p:nvSpPr>
            <p:cNvPr id="2" name="Frame 1">
              <a:extLst>
                <a:ext uri="{FF2B5EF4-FFF2-40B4-BE49-F238E27FC236}">
                  <a16:creationId xmlns:a16="http://schemas.microsoft.com/office/drawing/2014/main" id="{D0F476A1-5B7B-CF43-9E33-6157B5F68BD2}"/>
                </a:ext>
              </a:extLst>
            </p:cNvPr>
            <p:cNvSpPr/>
            <p:nvPr/>
          </p:nvSpPr>
          <p:spPr>
            <a:xfrm>
              <a:off x="3551068" y="2681056"/>
              <a:ext cx="541538" cy="266330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41E60A5F-130C-6648-BEEE-336E1AB4D551}"/>
                </a:ext>
              </a:extLst>
            </p:cNvPr>
            <p:cNvCxnSpPr/>
            <p:nvPr/>
          </p:nvCxnSpPr>
          <p:spPr>
            <a:xfrm flipV="1">
              <a:off x="4101483" y="2618913"/>
              <a:ext cx="3728622" cy="18643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144520A-2188-5242-9DEA-334F004AA2F3}"/>
                </a:ext>
              </a:extLst>
            </p:cNvPr>
            <p:cNvSpPr txBox="1"/>
            <p:nvPr/>
          </p:nvSpPr>
          <p:spPr>
            <a:xfrm>
              <a:off x="7830105" y="2421374"/>
              <a:ext cx="33433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Prefix specified during indexing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17882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A9611FF-633E-114E-BD3A-B47FF0629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467" y="1099229"/>
            <a:ext cx="11333663" cy="5180921"/>
          </a:xfrm>
        </p:spPr>
        <p:txBody>
          <a:bodyPr>
            <a:normAutofit fontScale="92500" lnSpcReduction="10000"/>
          </a:bodyPr>
          <a:lstStyle/>
          <a:p>
            <a:r>
              <a:rPr lang="en-GB" sz="18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#!/bin/bash</a:t>
            </a:r>
          </a:p>
          <a:p>
            <a:r>
              <a:rPr lang="en-GB" sz="18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#$ -cwd</a:t>
            </a:r>
            <a:br>
              <a:rPr lang="en-GB" sz="18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</a:br>
            <a:r>
              <a:rPr lang="en-GB" sz="18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#$ -pe smp 8</a:t>
            </a:r>
            <a:br>
              <a:rPr lang="en-GB" sz="18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</a:br>
            <a:r>
              <a:rPr lang="en-GB" sz="18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#$ -j y</a:t>
            </a:r>
            <a:br>
              <a:rPr lang="en-GB" sz="18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</a:br>
            <a:r>
              <a:rPr lang="en-GB" sz="18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#$ -o </a:t>
            </a:r>
            <a:r>
              <a:rPr lang="en-GB" sz="1800" dirty="0" err="1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job_logs</a:t>
            </a:r>
            <a:r>
              <a:rPr lang="en-GB" sz="18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/$JOB_NAME.$JOB_ID</a:t>
            </a:r>
          </a:p>
          <a:p>
            <a:r>
              <a:rPr lang="en-GB" sz="18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cp -v reference/H293.* ${TMPDIR}</a:t>
            </a:r>
            <a:br>
              <a:rPr lang="en-GB" sz="18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</a:br>
            <a:r>
              <a:rPr lang="en-GB" sz="18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cp -v Streptococcus/H395_?.fq.gz ${TMPDIR}</a:t>
            </a:r>
          </a:p>
          <a:p>
            <a:r>
              <a:rPr lang="en-GB" sz="18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bwa mem -t 8 -M ${TMPDIR}/H293 ${TMPDIR}/H395_1.fq.gz ${TMPDIR}/H395_2.fq.gz \</a:t>
            </a:r>
            <a:br>
              <a:rPr lang="en-GB" sz="18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</a:br>
            <a:r>
              <a:rPr lang="en-GB" sz="18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   &gt; ${TMPDIR}/H395.sam</a:t>
            </a:r>
          </a:p>
          <a:p>
            <a:r>
              <a:rPr lang="en-GB" sz="18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cp -v ${TMPDIR}/H395.sam 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900" dirty="0"/>
              <a:t>Save your script as '</a:t>
            </a:r>
            <a:r>
              <a:rPr lang="en-GB" sz="1900" dirty="0">
                <a:latin typeface="Courier" pitchFamily="2" charset="0"/>
              </a:rPr>
              <a:t>bwa_1.sh</a:t>
            </a:r>
            <a:r>
              <a:rPr lang="en-GB" sz="1900" dirty="0"/>
              <a:t>'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900" dirty="0"/>
              <a:t>Submit it to the cluster: </a:t>
            </a:r>
            <a:r>
              <a:rPr lang="en-GB" sz="1900" dirty="0">
                <a:latin typeface="Courier" pitchFamily="2" charset="0"/>
              </a:rPr>
              <a:t>'</a:t>
            </a:r>
            <a:r>
              <a:rPr lang="en-GB" sz="1900" dirty="0" err="1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qsub</a:t>
            </a:r>
            <a:r>
              <a:rPr lang="en-GB" sz="19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 </a:t>
            </a:r>
            <a:r>
              <a:rPr lang="en-GB" sz="1900" dirty="0" err="1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bwa.sh</a:t>
            </a:r>
            <a:r>
              <a:rPr lang="en-GB" sz="1900" dirty="0"/>
              <a:t>'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900" dirty="0"/>
              <a:t>Monitor your job with </a:t>
            </a:r>
            <a:r>
              <a:rPr lang="en-GB" sz="1900" dirty="0" err="1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qstat</a:t>
            </a:r>
            <a:endParaRPr lang="en-GB" sz="1900" dirty="0">
              <a:solidFill>
                <a:schemeClr val="accent5">
                  <a:lumMod val="50000"/>
                </a:schemeClr>
              </a:solidFill>
              <a:latin typeface="Courier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900" dirty="0"/>
              <a:t>Did it work? </a:t>
            </a:r>
          </a:p>
          <a:p>
            <a:pPr marL="642938" lvl="1" indent="-285750">
              <a:buFont typeface="Arial" panose="020B0604020202020204" pitchFamily="34" charset="0"/>
              <a:buChar char="•"/>
            </a:pPr>
            <a:r>
              <a:rPr lang="en-GB" sz="1900" dirty="0"/>
              <a:t>Do you have an </a:t>
            </a:r>
            <a:r>
              <a:rPr lang="en-GB" sz="1900" dirty="0">
                <a:latin typeface="Courier" pitchFamily="2" charset="0"/>
              </a:rPr>
              <a:t>H395.sam </a:t>
            </a:r>
            <a:r>
              <a:rPr lang="en-GB" sz="1900" dirty="0"/>
              <a:t>file in your directory? </a:t>
            </a:r>
          </a:p>
          <a:p>
            <a:pPr marL="642938" lvl="1" indent="-285750">
              <a:buFont typeface="Arial" panose="020B0604020202020204" pitchFamily="34" charset="0"/>
              <a:buChar char="•"/>
            </a:pPr>
            <a:r>
              <a:rPr lang="en-GB" sz="1900" dirty="0"/>
              <a:t>What do the jobs output logs show?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9674C23-B673-4D4E-804D-88680378E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33</a:t>
            </a:fld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0503554-2351-5F4E-BA07-58CA5DA14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BWA script…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023825C4-24AE-AB41-BA12-11E1CF1D23FD}"/>
              </a:ext>
            </a:extLst>
          </p:cNvPr>
          <p:cNvSpPr txBox="1">
            <a:spLocks/>
          </p:cNvSpPr>
          <p:nvPr/>
        </p:nvSpPr>
        <p:spPr>
          <a:xfrm>
            <a:off x="195833" y="6451453"/>
            <a:ext cx="1885664" cy="3265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scripts/bwa_1.sh</a:t>
            </a:r>
          </a:p>
        </p:txBody>
      </p:sp>
    </p:spTree>
    <p:extLst>
      <p:ext uri="{BB962C8B-B14F-4D97-AF65-F5344CB8AC3E}">
        <p14:creationId xmlns:p14="http://schemas.microsoft.com/office/powerpoint/2010/main" val="2728005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0415329-5C5B-4541-84EC-4927DB737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Minimap2 - Long read alignments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F361AE9-0172-784D-9ED1-1CA3A1F0F9D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547475" y="6530975"/>
            <a:ext cx="644525" cy="227013"/>
          </a:xfrm>
          <a:prstGeom prst="rect">
            <a:avLst/>
          </a:prstGeom>
        </p:spPr>
        <p:txBody>
          <a:bodyPr/>
          <a:lstStyle/>
          <a:p>
            <a:fld id="{E89BC60F-F4BF-4EE8-9F02-8A0093F1814F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880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43DB6E-7498-6E4E-BF33-D46469385D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Designed to cope with long, noisy reads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Similar overall strategy seed - chain - align procedure as BWA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Performance optimisation through skipping alignment in repetitive regions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Provides </a:t>
            </a:r>
            <a:r>
              <a:rPr lang="en-GB" dirty="0" err="1"/>
              <a:t>presets</a:t>
            </a:r>
            <a:r>
              <a:rPr lang="en-GB" dirty="0"/>
              <a:t> optimised for particular tasks</a:t>
            </a:r>
          </a:p>
          <a:p>
            <a:pPr lvl="1" indent="0">
              <a:buNone/>
            </a:pPr>
            <a:r>
              <a:rPr lang="en-GB" sz="1400" dirty="0" err="1">
                <a:latin typeface="Courier" pitchFamily="2" charset="0"/>
              </a:rPr>
              <a:t>Preset</a:t>
            </a:r>
            <a:r>
              <a:rPr lang="en-GB" sz="1400" dirty="0">
                <a:latin typeface="Courier" pitchFamily="2" charset="0"/>
              </a:rPr>
              <a:t>:</a:t>
            </a:r>
          </a:p>
          <a:p>
            <a:pPr lvl="1" indent="0">
              <a:buNone/>
            </a:pPr>
            <a:r>
              <a:rPr lang="en-GB" sz="1400" dirty="0">
                <a:latin typeface="Courier" pitchFamily="2" charset="0"/>
              </a:rPr>
              <a:t>    -x STR       </a:t>
            </a:r>
            <a:r>
              <a:rPr lang="en-GB" sz="1400" dirty="0" err="1">
                <a:latin typeface="Courier" pitchFamily="2" charset="0"/>
              </a:rPr>
              <a:t>preset</a:t>
            </a:r>
            <a:r>
              <a:rPr lang="en-GB" sz="1400" dirty="0">
                <a:latin typeface="Courier" pitchFamily="2" charset="0"/>
              </a:rPr>
              <a:t> (always applied before other options; see minimap2.1 for details) []</a:t>
            </a:r>
            <a:br>
              <a:rPr lang="en-GB" sz="1400" dirty="0">
                <a:latin typeface="Courier" pitchFamily="2" charset="0"/>
              </a:rPr>
            </a:br>
            <a:r>
              <a:rPr lang="en-GB" sz="1400" dirty="0">
                <a:latin typeface="Courier" pitchFamily="2" charset="0"/>
              </a:rPr>
              <a:t>                 - map-pb/map-</a:t>
            </a:r>
            <a:r>
              <a:rPr lang="en-GB" sz="1400" dirty="0" err="1">
                <a:latin typeface="Courier" pitchFamily="2" charset="0"/>
              </a:rPr>
              <a:t>ont</a:t>
            </a:r>
            <a:r>
              <a:rPr lang="en-GB" sz="1400" dirty="0">
                <a:latin typeface="Courier" pitchFamily="2" charset="0"/>
              </a:rPr>
              <a:t> - PacBio/Nanopore vs reference mapping</a:t>
            </a:r>
            <a:br>
              <a:rPr lang="en-GB" sz="1400" dirty="0">
                <a:latin typeface="Courier" pitchFamily="2" charset="0"/>
              </a:rPr>
            </a:br>
            <a:r>
              <a:rPr lang="en-GB" sz="1400" dirty="0">
                <a:latin typeface="Courier" pitchFamily="2" charset="0"/>
              </a:rPr>
              <a:t>                 - ava-pb/ava-</a:t>
            </a:r>
            <a:r>
              <a:rPr lang="en-GB" sz="1400" dirty="0" err="1">
                <a:latin typeface="Courier" pitchFamily="2" charset="0"/>
              </a:rPr>
              <a:t>ont</a:t>
            </a:r>
            <a:r>
              <a:rPr lang="en-GB" sz="1400" dirty="0">
                <a:latin typeface="Courier" pitchFamily="2" charset="0"/>
              </a:rPr>
              <a:t> - PacBio/Nanopore read overlap</a:t>
            </a:r>
            <a:br>
              <a:rPr lang="en-GB" sz="1400" dirty="0">
                <a:latin typeface="Courier" pitchFamily="2" charset="0"/>
              </a:rPr>
            </a:br>
            <a:r>
              <a:rPr lang="en-GB" sz="1400" dirty="0">
                <a:latin typeface="Courier" pitchFamily="2" charset="0"/>
              </a:rPr>
              <a:t>                 - asm5/asm10/asm20 - </a:t>
            </a:r>
            <a:r>
              <a:rPr lang="en-GB" sz="1400" dirty="0" err="1">
                <a:latin typeface="Courier" pitchFamily="2" charset="0"/>
              </a:rPr>
              <a:t>asm</a:t>
            </a:r>
            <a:r>
              <a:rPr lang="en-GB" sz="1400" dirty="0">
                <a:latin typeface="Courier" pitchFamily="2" charset="0"/>
              </a:rPr>
              <a:t>-to-ref mapping, for ~0.1/1/5% sequence divergence</a:t>
            </a:r>
            <a:br>
              <a:rPr lang="en-GB" sz="1400" dirty="0">
                <a:latin typeface="Courier" pitchFamily="2" charset="0"/>
              </a:rPr>
            </a:br>
            <a:r>
              <a:rPr lang="en-GB" sz="1400" dirty="0">
                <a:latin typeface="Courier" pitchFamily="2" charset="0"/>
              </a:rPr>
              <a:t>                 - splice/</a:t>
            </a:r>
            <a:r>
              <a:rPr lang="en-GB" sz="1400" dirty="0" err="1">
                <a:latin typeface="Courier" pitchFamily="2" charset="0"/>
              </a:rPr>
              <a:t>splice:hq</a:t>
            </a:r>
            <a:r>
              <a:rPr lang="en-GB" sz="1400" dirty="0">
                <a:latin typeface="Courier" pitchFamily="2" charset="0"/>
              </a:rPr>
              <a:t> - long-read/</a:t>
            </a:r>
            <a:r>
              <a:rPr lang="en-GB" sz="1400" dirty="0" err="1">
                <a:latin typeface="Courier" pitchFamily="2" charset="0"/>
              </a:rPr>
              <a:t>Pacbio</a:t>
            </a:r>
            <a:r>
              <a:rPr lang="en-GB" sz="1400" dirty="0">
                <a:latin typeface="Courier" pitchFamily="2" charset="0"/>
              </a:rPr>
              <a:t>-CCS spliced alignment</a:t>
            </a:r>
            <a:br>
              <a:rPr lang="en-GB" sz="1400" dirty="0">
                <a:latin typeface="Courier" pitchFamily="2" charset="0"/>
              </a:rPr>
            </a:br>
            <a:r>
              <a:rPr lang="en-GB" sz="1400" dirty="0">
                <a:latin typeface="Courier" pitchFamily="2" charset="0"/>
              </a:rPr>
              <a:t>                 - </a:t>
            </a:r>
            <a:r>
              <a:rPr lang="en-GB" sz="1400" dirty="0" err="1">
                <a:latin typeface="Courier" pitchFamily="2" charset="0"/>
              </a:rPr>
              <a:t>sr</a:t>
            </a:r>
            <a:r>
              <a:rPr lang="en-GB" sz="1400" dirty="0">
                <a:latin typeface="Courier" pitchFamily="2" charset="0"/>
              </a:rPr>
              <a:t> - genomic short-read mapping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Can generates indexes on-the-fly</a:t>
            </a:r>
          </a:p>
          <a:p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Courier" pitchFamily="2" charset="0"/>
              </a:rPr>
              <a:t>[jabbott@c6320-3-4 ~]$ </a:t>
            </a:r>
            <a:r>
              <a:rPr lang="en-GB" dirty="0" err="1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conda</a:t>
            </a:r>
            <a:r>
              <a:rPr lang="en-GB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 install minimap2</a:t>
            </a:r>
            <a:endParaRPr lang="en-GB" dirty="0"/>
          </a:p>
          <a:p>
            <a:r>
              <a:rPr lang="en-GB" sz="1800" dirty="0">
                <a:latin typeface="Courier" pitchFamily="2" charset="0"/>
              </a:rPr>
              <a:t>Usage: minimap2 [options] &lt;</a:t>
            </a:r>
            <a:r>
              <a:rPr lang="en-GB" sz="1800" dirty="0" err="1">
                <a:latin typeface="Courier" pitchFamily="2" charset="0"/>
              </a:rPr>
              <a:t>target.fa</a:t>
            </a:r>
            <a:r>
              <a:rPr lang="en-GB" sz="1800" dirty="0">
                <a:latin typeface="Courier" pitchFamily="2" charset="0"/>
              </a:rPr>
              <a:t>&gt;|&lt;</a:t>
            </a:r>
            <a:r>
              <a:rPr lang="en-GB" sz="1800" dirty="0" err="1">
                <a:latin typeface="Courier" pitchFamily="2" charset="0"/>
              </a:rPr>
              <a:t>target.idx</a:t>
            </a:r>
            <a:r>
              <a:rPr lang="en-GB" sz="1800" dirty="0">
                <a:latin typeface="Courier" pitchFamily="2" charset="0"/>
              </a:rPr>
              <a:t>&gt; [</a:t>
            </a:r>
            <a:r>
              <a:rPr lang="en-GB" sz="1800" dirty="0" err="1">
                <a:latin typeface="Courier" pitchFamily="2" charset="0"/>
              </a:rPr>
              <a:t>query.fa</a:t>
            </a:r>
            <a:r>
              <a:rPr lang="en-GB" sz="1800" dirty="0">
                <a:latin typeface="Courier" pitchFamily="2" charset="0"/>
              </a:rPr>
              <a:t>] [...]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A5FF7F4-1046-654B-A72A-B2811F6F6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Minimap2</a:t>
            </a:r>
          </a:p>
        </p:txBody>
      </p:sp>
    </p:spTree>
    <p:extLst>
      <p:ext uri="{BB962C8B-B14F-4D97-AF65-F5344CB8AC3E}">
        <p14:creationId xmlns:p14="http://schemas.microsoft.com/office/powerpoint/2010/main" val="3860786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8F10447-3990-5E4A-9897-B56F64EFF7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466" y="1164798"/>
            <a:ext cx="11159067" cy="5050652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>
                <a:latin typeface="Courier" pitchFamily="2" charset="0"/>
              </a:rPr>
              <a:t>'minion/SRR6917534_1.fastq.gz'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800" dirty="0">
              <a:latin typeface="Courier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800" dirty="0">
              <a:latin typeface="Courier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800" dirty="0">
              <a:latin typeface="Courier" pitchFamily="2" charset="0"/>
            </a:endParaRPr>
          </a:p>
          <a:p>
            <a:r>
              <a:rPr lang="en-GB" sz="16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#!/bin/bash</a:t>
            </a:r>
          </a:p>
          <a:p>
            <a:r>
              <a:rPr lang="en-GB" sz="16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#$ -cwd</a:t>
            </a:r>
            <a:br>
              <a:rPr lang="en-GB" sz="16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</a:br>
            <a:r>
              <a:rPr lang="en-GB" sz="16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#$ -pe smp 8</a:t>
            </a:r>
            <a:br>
              <a:rPr lang="en-GB" sz="16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</a:br>
            <a:r>
              <a:rPr lang="en-GB" sz="16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#$ -j y</a:t>
            </a:r>
            <a:br>
              <a:rPr lang="en-GB" sz="16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</a:br>
            <a:r>
              <a:rPr lang="en-GB" sz="16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#$ -o </a:t>
            </a:r>
            <a:r>
              <a:rPr lang="en-GB" sz="1600" dirty="0" err="1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job_logs</a:t>
            </a:r>
            <a:r>
              <a:rPr lang="en-GB" sz="16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/$JOB_NAME.$JOB_ID</a:t>
            </a:r>
          </a:p>
          <a:p>
            <a:r>
              <a:rPr lang="en-GB" sz="16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cp -v reference/H293.fa ${TMPDIR}</a:t>
            </a:r>
            <a:br>
              <a:rPr lang="en-GB" sz="16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</a:br>
            <a:r>
              <a:rPr lang="en-GB" sz="16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cp -v minion/SRR6917534_1.fastq.gz ${TMPDIR}</a:t>
            </a:r>
          </a:p>
          <a:p>
            <a:r>
              <a:rPr lang="en-GB" sz="16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minimap2 -t 8 -a -x map-</a:t>
            </a:r>
            <a:r>
              <a:rPr lang="en-GB" sz="1600" dirty="0" err="1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ont</a:t>
            </a:r>
            <a:r>
              <a:rPr lang="en-GB" sz="16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 -o ${TMPDIR}/SRR6917534.sam ${TMPDIR}/H293.fa \ 	${TMPDIR}/SRR6917534_1.fastq.gz</a:t>
            </a:r>
          </a:p>
          <a:p>
            <a:r>
              <a:rPr lang="en-GB" sz="16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cp -v ${TMPDIR}/SRR6917534.sam .</a:t>
            </a:r>
          </a:p>
          <a:p>
            <a:endParaRPr lang="en-GB" dirty="0">
              <a:latin typeface="Courier" pitchFamily="2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ED955D-CDC9-844D-AFDC-3826630EC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36</a:t>
            </a:fld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F6CB5C1-F6FA-AF47-BB03-8CD57C6B7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Running minimap2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790290-F1BE-1943-85E5-66C9E94A73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2291" y="1164798"/>
            <a:ext cx="3703242" cy="3302891"/>
          </a:xfrm>
          <a:prstGeom prst="rect">
            <a:avLst/>
          </a:prstGeom>
        </p:spPr>
      </p:pic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56AF38E0-A252-784E-B867-7CB0EDCC61CF}"/>
              </a:ext>
            </a:extLst>
          </p:cNvPr>
          <p:cNvSpPr txBox="1">
            <a:spLocks/>
          </p:cNvSpPr>
          <p:nvPr/>
        </p:nvSpPr>
        <p:spPr>
          <a:xfrm>
            <a:off x="131805" y="6471614"/>
            <a:ext cx="2080054" cy="28699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scripts/</a:t>
            </a:r>
            <a:r>
              <a:rPr lang="en-GB" dirty="0" err="1"/>
              <a:t>minimap.sh</a:t>
            </a:r>
            <a:endParaRPr lang="en-GB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1091FE0-2050-A048-9498-40BBDB473471}"/>
              </a:ext>
            </a:extLst>
          </p:cNvPr>
          <p:cNvGrpSpPr/>
          <p:nvPr/>
        </p:nvGrpSpPr>
        <p:grpSpPr>
          <a:xfrm>
            <a:off x="1556951" y="2851051"/>
            <a:ext cx="1942576" cy="2314073"/>
            <a:chOff x="1556951" y="2851051"/>
            <a:chExt cx="1942576" cy="231407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0B20766-7406-9B48-B1CD-7DA6997FD517}"/>
                </a:ext>
              </a:extLst>
            </p:cNvPr>
            <p:cNvSpPr/>
            <p:nvPr/>
          </p:nvSpPr>
          <p:spPr>
            <a:xfrm>
              <a:off x="1556951" y="4868562"/>
              <a:ext cx="654908" cy="296562"/>
            </a:xfrm>
            <a:prstGeom prst="rect">
              <a:avLst/>
            </a:prstGeom>
            <a:noFill/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21BFF3E-F083-494A-BEC7-78F31A00B49F}"/>
                </a:ext>
              </a:extLst>
            </p:cNvPr>
            <p:cNvSpPr txBox="1"/>
            <p:nvPr/>
          </p:nvSpPr>
          <p:spPr>
            <a:xfrm>
              <a:off x="2009824" y="2851051"/>
              <a:ext cx="14897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Run 8 threads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76660C52-8E03-2140-AAC0-0784D13CD9F9}"/>
                </a:ext>
              </a:extLst>
            </p:cNvPr>
            <p:cNvCxnSpPr>
              <a:stCxn id="13" idx="2"/>
            </p:cNvCxnSpPr>
            <p:nvPr/>
          </p:nvCxnSpPr>
          <p:spPr>
            <a:xfrm flipH="1">
              <a:off x="2009824" y="3220383"/>
              <a:ext cx="744852" cy="158574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944B1FA-050B-E44E-A75F-37429D296F85}"/>
              </a:ext>
            </a:extLst>
          </p:cNvPr>
          <p:cNvGrpSpPr/>
          <p:nvPr/>
        </p:nvGrpSpPr>
        <p:grpSpPr>
          <a:xfrm>
            <a:off x="2162431" y="2240692"/>
            <a:ext cx="3000151" cy="2924432"/>
            <a:chOff x="2162431" y="2240692"/>
            <a:chExt cx="3000151" cy="292443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EBA91B2-54C9-4946-A0E4-A431A324E22C}"/>
                </a:ext>
              </a:extLst>
            </p:cNvPr>
            <p:cNvSpPr/>
            <p:nvPr/>
          </p:nvSpPr>
          <p:spPr>
            <a:xfrm>
              <a:off x="2162431" y="4872681"/>
              <a:ext cx="358346" cy="292443"/>
            </a:xfrm>
            <a:prstGeom prst="rect">
              <a:avLst/>
            </a:prstGeom>
            <a:noFill/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57B65C7-4DAD-0249-9A5C-5A33BE6A0FAC}"/>
                </a:ext>
              </a:extLst>
            </p:cNvPr>
            <p:cNvSpPr txBox="1"/>
            <p:nvPr/>
          </p:nvSpPr>
          <p:spPr>
            <a:xfrm>
              <a:off x="2901065" y="2240692"/>
              <a:ext cx="22615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Output in SAM format</a:t>
              </a: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E04BE5D4-3EBF-9E41-94B3-DD53C371C981}"/>
                </a:ext>
              </a:extLst>
            </p:cNvPr>
            <p:cNvCxnSpPr>
              <a:endCxn id="8" idx="0"/>
            </p:cNvCxnSpPr>
            <p:nvPr/>
          </p:nvCxnSpPr>
          <p:spPr>
            <a:xfrm flipH="1">
              <a:off x="2341604" y="2553534"/>
              <a:ext cx="1575791" cy="231914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8555BC9-B65B-E04D-A383-20FE9182AED2}"/>
              </a:ext>
            </a:extLst>
          </p:cNvPr>
          <p:cNvGrpSpPr/>
          <p:nvPr/>
        </p:nvGrpSpPr>
        <p:grpSpPr>
          <a:xfrm>
            <a:off x="2533132" y="2669118"/>
            <a:ext cx="4321914" cy="2491887"/>
            <a:chOff x="2533132" y="2669118"/>
            <a:chExt cx="4321914" cy="249188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34EDF8C-AF74-4542-BCE9-80F201AD0130}"/>
                </a:ext>
              </a:extLst>
            </p:cNvPr>
            <p:cNvSpPr/>
            <p:nvPr/>
          </p:nvSpPr>
          <p:spPr>
            <a:xfrm>
              <a:off x="2533132" y="4868562"/>
              <a:ext cx="1322175" cy="292443"/>
            </a:xfrm>
            <a:prstGeom prst="rect">
              <a:avLst/>
            </a:prstGeom>
            <a:noFill/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AD2CCC0-ED7B-6F4B-B3B8-CA04CBDCAC3A}"/>
                </a:ext>
              </a:extLst>
            </p:cNvPr>
            <p:cNvSpPr txBox="1"/>
            <p:nvPr/>
          </p:nvSpPr>
          <p:spPr>
            <a:xfrm>
              <a:off x="4327816" y="2669118"/>
              <a:ext cx="25272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Use ONT mapping </a:t>
              </a:r>
              <a:r>
                <a:rPr lang="en-GB" dirty="0" err="1"/>
                <a:t>preset</a:t>
              </a:r>
              <a:endParaRPr lang="en-GB" dirty="0"/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979AE0FA-9AD8-A444-B3E1-4F69F6A75C53}"/>
                </a:ext>
              </a:extLst>
            </p:cNvPr>
            <p:cNvCxnSpPr>
              <a:endCxn id="9" idx="0"/>
            </p:cNvCxnSpPr>
            <p:nvPr/>
          </p:nvCxnSpPr>
          <p:spPr>
            <a:xfrm flipH="1">
              <a:off x="3194220" y="3050097"/>
              <a:ext cx="2397211" cy="181846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FF378A2-F18B-F04E-8805-0F8A9DBED476}"/>
              </a:ext>
            </a:extLst>
          </p:cNvPr>
          <p:cNvGrpSpPr/>
          <p:nvPr/>
        </p:nvGrpSpPr>
        <p:grpSpPr>
          <a:xfrm>
            <a:off x="3867662" y="3321377"/>
            <a:ext cx="3560180" cy="1839628"/>
            <a:chOff x="3867662" y="3321377"/>
            <a:chExt cx="3560180" cy="1839628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7DF9A2D-4E8B-CA46-8DFC-67B7EDB5609F}"/>
                </a:ext>
              </a:extLst>
            </p:cNvPr>
            <p:cNvSpPr/>
            <p:nvPr/>
          </p:nvSpPr>
          <p:spPr>
            <a:xfrm>
              <a:off x="3867662" y="4868562"/>
              <a:ext cx="3447538" cy="292443"/>
            </a:xfrm>
            <a:prstGeom prst="rect">
              <a:avLst/>
            </a:prstGeom>
            <a:noFill/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824A699-D806-6346-B204-89C2FE16BF69}"/>
                </a:ext>
              </a:extLst>
            </p:cNvPr>
            <p:cNvSpPr txBox="1"/>
            <p:nvPr/>
          </p:nvSpPr>
          <p:spPr>
            <a:xfrm>
              <a:off x="5694675" y="3321377"/>
              <a:ext cx="17331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Output filename</a:t>
              </a: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D20A255A-A0B9-BD4A-B644-E01004C982A5}"/>
                </a:ext>
              </a:extLst>
            </p:cNvPr>
            <p:cNvCxnSpPr/>
            <p:nvPr/>
          </p:nvCxnSpPr>
          <p:spPr>
            <a:xfrm flipH="1">
              <a:off x="5873200" y="3713107"/>
              <a:ext cx="688058" cy="109302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8922AC7-3C74-D548-856E-7C233BF719AB}"/>
              </a:ext>
            </a:extLst>
          </p:cNvPr>
          <p:cNvGrpSpPr/>
          <p:nvPr/>
        </p:nvGrpSpPr>
        <p:grpSpPr>
          <a:xfrm>
            <a:off x="7344030" y="4872680"/>
            <a:ext cx="2479882" cy="1068236"/>
            <a:chOff x="7344030" y="4872680"/>
            <a:chExt cx="2479882" cy="106823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4835830-969A-6C4F-9512-7F731A5D04D0}"/>
                </a:ext>
              </a:extLst>
            </p:cNvPr>
            <p:cNvSpPr/>
            <p:nvPr/>
          </p:nvSpPr>
          <p:spPr>
            <a:xfrm>
              <a:off x="7344030" y="4872680"/>
              <a:ext cx="2133602" cy="296562"/>
            </a:xfrm>
            <a:prstGeom prst="rect">
              <a:avLst/>
            </a:prstGeom>
            <a:noFill/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647D3EC-C7A5-A945-B410-2B87AA1789B9}"/>
                </a:ext>
              </a:extLst>
            </p:cNvPr>
            <p:cNvSpPr txBox="1"/>
            <p:nvPr/>
          </p:nvSpPr>
          <p:spPr>
            <a:xfrm>
              <a:off x="7744945" y="5571584"/>
              <a:ext cx="20789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Reference sequence</a:t>
              </a: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16F19753-B63F-2748-B8C3-B718313C76C5}"/>
                </a:ext>
              </a:extLst>
            </p:cNvPr>
            <p:cNvCxnSpPr>
              <a:stCxn id="17" idx="0"/>
            </p:cNvCxnSpPr>
            <p:nvPr/>
          </p:nvCxnSpPr>
          <p:spPr>
            <a:xfrm flipH="1" flipV="1">
              <a:off x="8662086" y="5270947"/>
              <a:ext cx="122343" cy="30063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919C8E8-DD46-3D4F-A891-D5A5FBC4056D}"/>
              </a:ext>
            </a:extLst>
          </p:cNvPr>
          <p:cNvGrpSpPr/>
          <p:nvPr/>
        </p:nvGrpSpPr>
        <p:grpSpPr>
          <a:xfrm>
            <a:off x="1383955" y="5124726"/>
            <a:ext cx="4979046" cy="1034140"/>
            <a:chOff x="1383955" y="5124726"/>
            <a:chExt cx="4979046" cy="103414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D57C44E-D550-884B-8ABA-E664FE8EC095}"/>
                </a:ext>
              </a:extLst>
            </p:cNvPr>
            <p:cNvSpPr/>
            <p:nvPr/>
          </p:nvSpPr>
          <p:spPr>
            <a:xfrm>
              <a:off x="1383955" y="5124726"/>
              <a:ext cx="3917093" cy="292443"/>
            </a:xfrm>
            <a:prstGeom prst="rect">
              <a:avLst/>
            </a:prstGeom>
            <a:noFill/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EAAFEF9-A33C-F947-8276-5B445F34F30E}"/>
                </a:ext>
              </a:extLst>
            </p:cNvPr>
            <p:cNvSpPr txBox="1"/>
            <p:nvPr/>
          </p:nvSpPr>
          <p:spPr>
            <a:xfrm>
              <a:off x="4558148" y="5789534"/>
              <a:ext cx="18048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Query sequences</a:t>
              </a: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7AF3FB8D-B0CB-934C-84F6-5A6ED3B07F67}"/>
                </a:ext>
              </a:extLst>
            </p:cNvPr>
            <p:cNvCxnSpPr>
              <a:stCxn id="18" idx="0"/>
            </p:cNvCxnSpPr>
            <p:nvPr/>
          </p:nvCxnSpPr>
          <p:spPr>
            <a:xfrm flipH="1" flipV="1">
              <a:off x="4967416" y="5542027"/>
              <a:ext cx="493159" cy="24750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94550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AC4AE75-D703-3E49-990A-A7D2F529A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0935" y="2901345"/>
            <a:ext cx="3710130" cy="1055311"/>
          </a:xfrm>
        </p:spPr>
        <p:txBody>
          <a:bodyPr/>
          <a:lstStyle/>
          <a:p>
            <a:pPr algn="ctr"/>
            <a:r>
              <a:rPr lang="en-GB" dirty="0"/>
              <a:t>Alignment file formats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F0107F-BF93-FA4A-8492-5D3925C81EA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547475" y="6530975"/>
            <a:ext cx="644525" cy="227013"/>
          </a:xfrm>
          <a:prstGeom prst="rect">
            <a:avLst/>
          </a:prstGeom>
        </p:spPr>
        <p:txBody>
          <a:bodyPr/>
          <a:lstStyle/>
          <a:p>
            <a:fld id="{E89BC60F-F4BF-4EE8-9F02-8A0093F1814F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250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2757F7-0897-AC46-9358-726000E6ED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Three main formats used for storing alignments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SAM (Sequence Alignment Map)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GB" dirty="0"/>
              <a:t>Plain text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GB" dirty="0"/>
              <a:t>Uncompressed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BAM (Binary Alignment Map)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GB" dirty="0"/>
              <a:t>Binary equivalent of SAM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GB" dirty="0"/>
              <a:t>Compressed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GB" dirty="0"/>
              <a:t>Can be indexed to allow random access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CRAM 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GB" dirty="0"/>
              <a:t>Uses Reference-based compression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GB" dirty="0"/>
              <a:t>45-50% space saving over BAM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GB" dirty="0"/>
              <a:t>Not currently as well supported by tools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35D2F91-1AE3-8A4B-A941-FFE61B257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Formats</a:t>
            </a:r>
          </a:p>
        </p:txBody>
      </p:sp>
    </p:spTree>
    <p:extLst>
      <p:ext uri="{BB962C8B-B14F-4D97-AF65-F5344CB8AC3E}">
        <p14:creationId xmlns:p14="http://schemas.microsoft.com/office/powerpoint/2010/main" val="3009895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8F9672B-AF12-FD45-B534-36F1467CF6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Official definition document: </a:t>
            </a:r>
            <a:r>
              <a:rPr lang="en-GB" dirty="0">
                <a:hlinkClick r:id="rId2"/>
              </a:rPr>
              <a:t>https://samtools.github.io/hts-specs/SAMv1.pdf</a:t>
            </a: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File contains two sections: header (optional) and alignments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Human readable(</a:t>
            </a:r>
            <a:r>
              <a:rPr lang="en-GB" dirty="0" err="1"/>
              <a:t>ish</a:t>
            </a:r>
            <a:r>
              <a:rPr lang="en-GB" dirty="0"/>
              <a:t>) text format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Header lines start with an '</a:t>
            </a:r>
            <a:r>
              <a:rPr lang="en-GB" dirty="0">
                <a:latin typeface="Courier" pitchFamily="2" charset="0"/>
              </a:rPr>
              <a:t>@</a:t>
            </a:r>
            <a:r>
              <a:rPr lang="en-GB" dirty="0"/>
              <a:t>'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H395.sam contains two header lines: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sz="1400" dirty="0">
                <a:latin typeface="Courier" pitchFamily="2" charset="0"/>
              </a:rPr>
              <a:t>@SQ     </a:t>
            </a:r>
            <a:r>
              <a:rPr lang="en-GB" sz="1400" dirty="0" err="1">
                <a:latin typeface="Courier" pitchFamily="2" charset="0"/>
              </a:rPr>
              <a:t>SN:Chromosome</a:t>
            </a:r>
            <a:r>
              <a:rPr lang="en-GB" sz="1400" dirty="0">
                <a:latin typeface="Courier" pitchFamily="2" charset="0"/>
              </a:rPr>
              <a:t>      LN:1726248</a:t>
            </a:r>
            <a:br>
              <a:rPr lang="en-GB" sz="1400" dirty="0">
                <a:latin typeface="Courier" pitchFamily="2" charset="0"/>
              </a:rPr>
            </a:br>
            <a:r>
              <a:rPr lang="en-GB" sz="1400" dirty="0">
                <a:latin typeface="Courier" pitchFamily="2" charset="0"/>
              </a:rPr>
              <a:t>@PG     </a:t>
            </a:r>
            <a:r>
              <a:rPr lang="en-GB" sz="1400" dirty="0" err="1">
                <a:latin typeface="Courier" pitchFamily="2" charset="0"/>
              </a:rPr>
              <a:t>ID:bwa</a:t>
            </a:r>
            <a:r>
              <a:rPr lang="en-GB" sz="1400" dirty="0">
                <a:latin typeface="Courier" pitchFamily="2" charset="0"/>
              </a:rPr>
              <a:t>  </a:t>
            </a:r>
            <a:r>
              <a:rPr lang="en-GB" sz="1400" dirty="0" err="1">
                <a:latin typeface="Courier" pitchFamily="2" charset="0"/>
              </a:rPr>
              <a:t>PN:bwa</a:t>
            </a:r>
            <a:r>
              <a:rPr lang="en-GB" sz="1400" dirty="0">
                <a:latin typeface="Courier" pitchFamily="2" charset="0"/>
              </a:rPr>
              <a:t>  VN:0.7.17-r1188 </a:t>
            </a:r>
            <a:r>
              <a:rPr lang="en-GB" sz="1400" dirty="0" err="1">
                <a:latin typeface="Courier" pitchFamily="2" charset="0"/>
              </a:rPr>
              <a:t>CL:bwa</a:t>
            </a:r>
            <a:r>
              <a:rPr lang="en-GB" sz="1400" dirty="0">
                <a:latin typeface="Courier" pitchFamily="2" charset="0"/>
              </a:rPr>
              <a:t> mem -v 0 -t 8 -M H293 H395_1.fq.gz H395_2.fq.gz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4B9FFA9-B01F-CF47-AA30-D74E131D9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39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1C34E7A-50FB-9C4F-A750-9E42265E8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SAM Format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844BE6D-6324-0149-B1DD-977C7A0B8149}"/>
              </a:ext>
            </a:extLst>
          </p:cNvPr>
          <p:cNvGrpSpPr/>
          <p:nvPr/>
        </p:nvGrpSpPr>
        <p:grpSpPr>
          <a:xfrm>
            <a:off x="85476" y="4103205"/>
            <a:ext cx="2776786" cy="1324294"/>
            <a:chOff x="85476" y="3689689"/>
            <a:chExt cx="2776786" cy="1324294"/>
          </a:xfrm>
        </p:grpSpPr>
        <p:sp>
          <p:nvSpPr>
            <p:cNvPr id="5" name="Frame 4">
              <a:extLst>
                <a:ext uri="{FF2B5EF4-FFF2-40B4-BE49-F238E27FC236}">
                  <a16:creationId xmlns:a16="http://schemas.microsoft.com/office/drawing/2014/main" id="{B0952BF3-F2F6-5541-8B23-93D8BEF0FF19}"/>
                </a:ext>
              </a:extLst>
            </p:cNvPr>
            <p:cNvSpPr/>
            <p:nvPr/>
          </p:nvSpPr>
          <p:spPr>
            <a:xfrm>
              <a:off x="570771" y="3689689"/>
              <a:ext cx="320331" cy="524178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FE3C7A8-383D-974F-AEDA-1FFF51CDB3D5}"/>
                </a:ext>
              </a:extLst>
            </p:cNvPr>
            <p:cNvSpPr txBox="1"/>
            <p:nvPr/>
          </p:nvSpPr>
          <p:spPr>
            <a:xfrm>
              <a:off x="85476" y="4644651"/>
              <a:ext cx="27767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Two letter record type code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2376444B-6686-D848-B48D-C311E540D1B6}"/>
                </a:ext>
              </a:extLst>
            </p:cNvPr>
            <p:cNvCxnSpPr>
              <a:cxnSpLocks/>
              <a:stCxn id="5" idx="2"/>
            </p:cNvCxnSpPr>
            <p:nvPr/>
          </p:nvCxnSpPr>
          <p:spPr>
            <a:xfrm flipH="1">
              <a:off x="730936" y="4213867"/>
              <a:ext cx="1" cy="46605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D969278-2715-1E41-8FE2-B5852368D9FC}"/>
              </a:ext>
            </a:extLst>
          </p:cNvPr>
          <p:cNvGrpSpPr/>
          <p:nvPr/>
        </p:nvGrpSpPr>
        <p:grpSpPr>
          <a:xfrm>
            <a:off x="85476" y="3453317"/>
            <a:ext cx="3450688" cy="942092"/>
            <a:chOff x="85476" y="3453317"/>
            <a:chExt cx="3450688" cy="942092"/>
          </a:xfrm>
        </p:grpSpPr>
        <p:sp>
          <p:nvSpPr>
            <p:cNvPr id="11" name="Frame 10">
              <a:extLst>
                <a:ext uri="{FF2B5EF4-FFF2-40B4-BE49-F238E27FC236}">
                  <a16:creationId xmlns:a16="http://schemas.microsoft.com/office/drawing/2014/main" id="{FE9759A9-D6D4-7F4F-B30B-F25E6E87ABB2}"/>
                </a:ext>
              </a:extLst>
            </p:cNvPr>
            <p:cNvSpPr/>
            <p:nvPr/>
          </p:nvSpPr>
          <p:spPr>
            <a:xfrm>
              <a:off x="570771" y="4114853"/>
              <a:ext cx="320331" cy="280556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A960194-7F70-9C44-9CF3-2C26673BA0B3}"/>
                </a:ext>
              </a:extLst>
            </p:cNvPr>
            <p:cNvSpPr txBox="1"/>
            <p:nvPr/>
          </p:nvSpPr>
          <p:spPr>
            <a:xfrm>
              <a:off x="85476" y="3453317"/>
              <a:ext cx="34506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SQ: Reference sequence dictionary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E4AAC919-D5FF-F04C-A046-51C96EC1401F}"/>
                </a:ext>
              </a:extLst>
            </p:cNvPr>
            <p:cNvCxnSpPr/>
            <p:nvPr/>
          </p:nvCxnSpPr>
          <p:spPr>
            <a:xfrm flipV="1">
              <a:off x="730936" y="3818045"/>
              <a:ext cx="0" cy="28516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99C5824-04F2-E34C-9E48-903ABB5C89C0}"/>
              </a:ext>
            </a:extLst>
          </p:cNvPr>
          <p:cNvGrpSpPr/>
          <p:nvPr/>
        </p:nvGrpSpPr>
        <p:grpSpPr>
          <a:xfrm>
            <a:off x="1270647" y="3448713"/>
            <a:ext cx="4320888" cy="968772"/>
            <a:chOff x="1270647" y="3448713"/>
            <a:chExt cx="4320888" cy="968772"/>
          </a:xfrm>
        </p:grpSpPr>
        <p:sp>
          <p:nvSpPr>
            <p:cNvPr id="16" name="Frame 15">
              <a:extLst>
                <a:ext uri="{FF2B5EF4-FFF2-40B4-BE49-F238E27FC236}">
                  <a16:creationId xmlns:a16="http://schemas.microsoft.com/office/drawing/2014/main" id="{98D531E2-321C-1142-B9E2-6D3EFBE664E4}"/>
                </a:ext>
              </a:extLst>
            </p:cNvPr>
            <p:cNvSpPr/>
            <p:nvPr/>
          </p:nvSpPr>
          <p:spPr>
            <a:xfrm>
              <a:off x="1270647" y="4132325"/>
              <a:ext cx="1591615" cy="285160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D4EE2BC-64D8-A040-9943-03A6072E789C}"/>
                </a:ext>
              </a:extLst>
            </p:cNvPr>
            <p:cNvSpPr txBox="1"/>
            <p:nvPr/>
          </p:nvSpPr>
          <p:spPr>
            <a:xfrm>
              <a:off x="3536164" y="3448713"/>
              <a:ext cx="20553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SN: Sequence name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95BE9103-D83C-0D4E-A4EA-B7F61AB858E2}"/>
                </a:ext>
              </a:extLst>
            </p:cNvPr>
            <p:cNvCxnSpPr/>
            <p:nvPr/>
          </p:nvCxnSpPr>
          <p:spPr>
            <a:xfrm flipV="1">
              <a:off x="2778334" y="3738477"/>
              <a:ext cx="844321" cy="36472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18D720F-E595-FE42-BD0F-C9B87C1852F8}"/>
              </a:ext>
            </a:extLst>
          </p:cNvPr>
          <p:cNvGrpSpPr/>
          <p:nvPr/>
        </p:nvGrpSpPr>
        <p:grpSpPr>
          <a:xfrm>
            <a:off x="3288454" y="3745521"/>
            <a:ext cx="3895814" cy="670744"/>
            <a:chOff x="4671011" y="3745521"/>
            <a:chExt cx="3895814" cy="670744"/>
          </a:xfrm>
        </p:grpSpPr>
        <p:sp>
          <p:nvSpPr>
            <p:cNvPr id="21" name="Frame 20">
              <a:extLst>
                <a:ext uri="{FF2B5EF4-FFF2-40B4-BE49-F238E27FC236}">
                  <a16:creationId xmlns:a16="http://schemas.microsoft.com/office/drawing/2014/main" id="{DFFDAB91-1419-B04B-82CC-0AB6412BE9B0}"/>
                </a:ext>
              </a:extLst>
            </p:cNvPr>
            <p:cNvSpPr/>
            <p:nvPr/>
          </p:nvSpPr>
          <p:spPr>
            <a:xfrm>
              <a:off x="4671011" y="4127984"/>
              <a:ext cx="1263853" cy="288281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C61D695-C7CC-124C-A563-4A6864BFD814}"/>
                </a:ext>
              </a:extLst>
            </p:cNvPr>
            <p:cNvSpPr txBox="1"/>
            <p:nvPr/>
          </p:nvSpPr>
          <p:spPr>
            <a:xfrm>
              <a:off x="6457209" y="3745521"/>
              <a:ext cx="21096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LN: Sequence length</a:t>
              </a:r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0F6C46A9-731C-5E4C-9E7F-A171E2E18CED}"/>
                </a:ext>
              </a:extLst>
            </p:cNvPr>
            <p:cNvCxnSpPr>
              <a:cxnSpLocks/>
              <a:endCxn id="22" idx="1"/>
            </p:cNvCxnSpPr>
            <p:nvPr/>
          </p:nvCxnSpPr>
          <p:spPr>
            <a:xfrm flipV="1">
              <a:off x="5356605" y="3930187"/>
              <a:ext cx="1100604" cy="17301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8994D89-4B17-A344-85FF-4B9F9220933A}"/>
              </a:ext>
            </a:extLst>
          </p:cNvPr>
          <p:cNvGrpSpPr/>
          <p:nvPr/>
        </p:nvGrpSpPr>
        <p:grpSpPr>
          <a:xfrm>
            <a:off x="85476" y="4376104"/>
            <a:ext cx="1307922" cy="1517445"/>
            <a:chOff x="85476" y="4376104"/>
            <a:chExt cx="1307922" cy="1517445"/>
          </a:xfrm>
        </p:grpSpPr>
        <p:sp>
          <p:nvSpPr>
            <p:cNvPr id="25" name="Frame 24">
              <a:extLst>
                <a:ext uri="{FF2B5EF4-FFF2-40B4-BE49-F238E27FC236}">
                  <a16:creationId xmlns:a16="http://schemas.microsoft.com/office/drawing/2014/main" id="{EDE551F7-4750-B540-9A58-99D89AE7BAE1}"/>
                </a:ext>
              </a:extLst>
            </p:cNvPr>
            <p:cNvSpPr/>
            <p:nvPr/>
          </p:nvSpPr>
          <p:spPr>
            <a:xfrm>
              <a:off x="570771" y="4376104"/>
              <a:ext cx="320331" cy="248819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7C898A2-3649-6849-BA8F-260B403D3DD3}"/>
                </a:ext>
              </a:extLst>
            </p:cNvPr>
            <p:cNvSpPr txBox="1"/>
            <p:nvPr/>
          </p:nvSpPr>
          <p:spPr>
            <a:xfrm>
              <a:off x="85476" y="5524217"/>
              <a:ext cx="13079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err="1"/>
                <a:t>PG:Program</a:t>
              </a:r>
              <a:endParaRPr lang="en-GB" dirty="0"/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CA3C263A-E354-2243-A4DC-EA8419D09FFD}"/>
                </a:ext>
              </a:extLst>
            </p:cNvPr>
            <p:cNvCxnSpPr>
              <a:stCxn id="5" idx="2"/>
              <a:endCxn id="26" idx="0"/>
            </p:cNvCxnSpPr>
            <p:nvPr/>
          </p:nvCxnSpPr>
          <p:spPr>
            <a:xfrm>
              <a:off x="730937" y="4627383"/>
              <a:ext cx="8500" cy="89683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061EA51-AD56-D044-9453-04413B3E0CDA}"/>
              </a:ext>
            </a:extLst>
          </p:cNvPr>
          <p:cNvGrpSpPr/>
          <p:nvPr/>
        </p:nvGrpSpPr>
        <p:grpSpPr>
          <a:xfrm>
            <a:off x="730936" y="4377447"/>
            <a:ext cx="2040430" cy="1885434"/>
            <a:chOff x="730936" y="4377447"/>
            <a:chExt cx="2040430" cy="1885434"/>
          </a:xfrm>
        </p:grpSpPr>
        <p:sp>
          <p:nvSpPr>
            <p:cNvPr id="31" name="Frame 30">
              <a:extLst>
                <a:ext uri="{FF2B5EF4-FFF2-40B4-BE49-F238E27FC236}">
                  <a16:creationId xmlns:a16="http://schemas.microsoft.com/office/drawing/2014/main" id="{8CC6C900-5C80-EE49-82B9-478271E61082}"/>
                </a:ext>
              </a:extLst>
            </p:cNvPr>
            <p:cNvSpPr/>
            <p:nvPr/>
          </p:nvSpPr>
          <p:spPr>
            <a:xfrm>
              <a:off x="1270647" y="4377447"/>
              <a:ext cx="791121" cy="253300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990C595-AB22-F64B-B1E2-B0A2899262CA}"/>
                </a:ext>
              </a:extLst>
            </p:cNvPr>
            <p:cNvSpPr txBox="1"/>
            <p:nvPr/>
          </p:nvSpPr>
          <p:spPr>
            <a:xfrm>
              <a:off x="730936" y="5893549"/>
              <a:ext cx="20404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err="1"/>
                <a:t>ID:Unique</a:t>
              </a:r>
              <a:r>
                <a:rPr lang="en-GB" dirty="0"/>
                <a:t> identifier</a:t>
              </a:r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CCBAC044-9A7C-894B-B8D7-B468FBD453ED}"/>
                </a:ext>
              </a:extLst>
            </p:cNvPr>
            <p:cNvCxnSpPr>
              <a:stCxn id="31" idx="2"/>
            </p:cNvCxnSpPr>
            <p:nvPr/>
          </p:nvCxnSpPr>
          <p:spPr>
            <a:xfrm flipH="1">
              <a:off x="1666207" y="4630747"/>
              <a:ext cx="1" cy="122417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F76EDA37-8455-8245-AF19-F06520CE1C38}"/>
              </a:ext>
            </a:extLst>
          </p:cNvPr>
          <p:cNvGrpSpPr/>
          <p:nvPr/>
        </p:nvGrpSpPr>
        <p:grpSpPr>
          <a:xfrm>
            <a:off x="1558037" y="4385913"/>
            <a:ext cx="1949123" cy="1517365"/>
            <a:chOff x="1558037" y="4385913"/>
            <a:chExt cx="1949123" cy="1517365"/>
          </a:xfrm>
        </p:grpSpPr>
        <p:sp>
          <p:nvSpPr>
            <p:cNvPr id="36" name="Frame 35">
              <a:extLst>
                <a:ext uri="{FF2B5EF4-FFF2-40B4-BE49-F238E27FC236}">
                  <a16:creationId xmlns:a16="http://schemas.microsoft.com/office/drawing/2014/main" id="{31A08D23-8761-4B43-BA6F-B3C56A496E13}"/>
                </a:ext>
              </a:extLst>
            </p:cNvPr>
            <p:cNvSpPr/>
            <p:nvPr/>
          </p:nvSpPr>
          <p:spPr>
            <a:xfrm>
              <a:off x="2137039" y="4385913"/>
              <a:ext cx="791121" cy="253300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25948B25-5AE3-934B-9C91-5EB332EE4F97}"/>
                </a:ext>
              </a:extLst>
            </p:cNvPr>
            <p:cNvSpPr txBox="1"/>
            <p:nvPr/>
          </p:nvSpPr>
          <p:spPr>
            <a:xfrm>
              <a:off x="1558037" y="5533946"/>
              <a:ext cx="19491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PN: Program name</a:t>
              </a:r>
            </a:p>
          </p:txBody>
        </p: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FAFCB4D6-CDB2-D645-94ED-185F5AFCB62E}"/>
                </a:ext>
              </a:extLst>
            </p:cNvPr>
            <p:cNvCxnSpPr>
              <a:stCxn id="36" idx="2"/>
              <a:endCxn id="37" idx="0"/>
            </p:cNvCxnSpPr>
            <p:nvPr/>
          </p:nvCxnSpPr>
          <p:spPr>
            <a:xfrm flipH="1">
              <a:off x="2532599" y="4639213"/>
              <a:ext cx="1" cy="89473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57B6B202-18F9-AC4C-BF61-D1A72B129448}"/>
              </a:ext>
            </a:extLst>
          </p:cNvPr>
          <p:cNvGrpSpPr/>
          <p:nvPr/>
        </p:nvGrpSpPr>
        <p:grpSpPr>
          <a:xfrm>
            <a:off x="2793494" y="4381064"/>
            <a:ext cx="2127634" cy="1840059"/>
            <a:chOff x="2793494" y="4381064"/>
            <a:chExt cx="2127634" cy="1840059"/>
          </a:xfrm>
        </p:grpSpPr>
        <p:sp>
          <p:nvSpPr>
            <p:cNvPr id="41" name="Frame 40">
              <a:extLst>
                <a:ext uri="{FF2B5EF4-FFF2-40B4-BE49-F238E27FC236}">
                  <a16:creationId xmlns:a16="http://schemas.microsoft.com/office/drawing/2014/main" id="{CBC86E58-0F11-1448-9925-CBB7B795EA57}"/>
                </a:ext>
              </a:extLst>
            </p:cNvPr>
            <p:cNvSpPr/>
            <p:nvPr/>
          </p:nvSpPr>
          <p:spPr>
            <a:xfrm>
              <a:off x="2988334" y="4381064"/>
              <a:ext cx="1722517" cy="253300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25AB1B0B-9DBB-D345-A7BE-E4F316C1720D}"/>
                </a:ext>
              </a:extLst>
            </p:cNvPr>
            <p:cNvSpPr txBox="1"/>
            <p:nvPr/>
          </p:nvSpPr>
          <p:spPr>
            <a:xfrm>
              <a:off x="2793494" y="5851791"/>
              <a:ext cx="21276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VN: Program Version</a:t>
              </a:r>
            </a:p>
          </p:txBody>
        </p: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35B43DDE-65AD-4040-A348-AFF4609A9F4B}"/>
                </a:ext>
              </a:extLst>
            </p:cNvPr>
            <p:cNvCxnSpPr>
              <a:stCxn id="41" idx="2"/>
              <a:endCxn id="42" idx="0"/>
            </p:cNvCxnSpPr>
            <p:nvPr/>
          </p:nvCxnSpPr>
          <p:spPr>
            <a:xfrm>
              <a:off x="3849593" y="4634364"/>
              <a:ext cx="7718" cy="121742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68796C02-1132-B24D-9AE1-2C61C7A9BAE0}"/>
              </a:ext>
            </a:extLst>
          </p:cNvPr>
          <p:cNvGrpSpPr/>
          <p:nvPr/>
        </p:nvGrpSpPr>
        <p:grpSpPr>
          <a:xfrm>
            <a:off x="4687984" y="4381064"/>
            <a:ext cx="5929540" cy="1509533"/>
            <a:chOff x="4687984" y="4381064"/>
            <a:chExt cx="5929540" cy="1509533"/>
          </a:xfrm>
        </p:grpSpPr>
        <p:sp>
          <p:nvSpPr>
            <p:cNvPr id="46" name="Frame 45">
              <a:extLst>
                <a:ext uri="{FF2B5EF4-FFF2-40B4-BE49-F238E27FC236}">
                  <a16:creationId xmlns:a16="http://schemas.microsoft.com/office/drawing/2014/main" id="{A0C746CD-B53E-D242-9999-0C10C97315A8}"/>
                </a:ext>
              </a:extLst>
            </p:cNvPr>
            <p:cNvSpPr/>
            <p:nvPr/>
          </p:nvSpPr>
          <p:spPr>
            <a:xfrm>
              <a:off x="4687984" y="4381064"/>
              <a:ext cx="5929540" cy="253300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AA30B809-76E3-5E4F-985A-1C0BFBA18EE0}"/>
                </a:ext>
              </a:extLst>
            </p:cNvPr>
            <p:cNvSpPr txBox="1"/>
            <p:nvPr/>
          </p:nvSpPr>
          <p:spPr>
            <a:xfrm>
              <a:off x="6710027" y="5521265"/>
              <a:ext cx="18854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CL: Command line</a:t>
              </a:r>
            </a:p>
          </p:txBody>
        </p: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6D92CE30-9D71-CB4E-B3E1-C0220027FDC5}"/>
                </a:ext>
              </a:extLst>
            </p:cNvPr>
            <p:cNvCxnSpPr>
              <a:stCxn id="46" idx="2"/>
              <a:endCxn id="47" idx="0"/>
            </p:cNvCxnSpPr>
            <p:nvPr/>
          </p:nvCxnSpPr>
          <p:spPr>
            <a:xfrm>
              <a:off x="7652754" y="4634364"/>
              <a:ext cx="0" cy="88690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65412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EFF46A-2752-114B-B087-5663798803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467" y="1869251"/>
            <a:ext cx="11159067" cy="224555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Sequence reads represent isolated regions of sequence out of context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Many analysis approaches require knowledge of 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US" dirty="0"/>
              <a:t>Read locations on reference sequence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US" dirty="0"/>
              <a:t>Differences between reads and reference sequence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15648E-3968-9E4D-8A1B-B1730366A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4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E316EC-48D1-8346-B7C7-AC884628B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map reads?</a:t>
            </a:r>
          </a:p>
        </p:txBody>
      </p:sp>
    </p:spTree>
    <p:extLst>
      <p:ext uri="{BB962C8B-B14F-4D97-AF65-F5344CB8AC3E}">
        <p14:creationId xmlns:p14="http://schemas.microsoft.com/office/powerpoint/2010/main" val="3152509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8F9672B-AF12-FD45-B534-36F1467CF6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@HD: The header line – must be first line in file</a:t>
            </a:r>
          </a:p>
          <a:p>
            <a:pPr lvl="1" indent="0">
              <a:buNone/>
            </a:pPr>
            <a:r>
              <a:rPr lang="en-GB" dirty="0">
                <a:latin typeface="Courier" pitchFamily="2" charset="0"/>
              </a:rPr>
              <a:t>@HD	VN:1.0	</a:t>
            </a:r>
            <a:r>
              <a:rPr lang="en-GB" dirty="0" err="1">
                <a:latin typeface="Courier" pitchFamily="2" charset="0"/>
              </a:rPr>
              <a:t>SO:coordinate</a:t>
            </a:r>
            <a:endParaRPr lang="en-GB" dirty="0">
              <a:latin typeface="Courier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@CO: One line text comment. Multiple @CO lines allowed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@RG: Read Group…more on these later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Many other tags may be found for lines described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See format specification for details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4B9FFA9-B01F-CF47-AA30-D74E131D9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40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1C34E7A-50FB-9C4F-A750-9E42265E8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SAM Format: Other headers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1CDF6DA-77A7-1642-8572-EF20729857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5802385"/>
              </p:ext>
            </p:extLst>
          </p:nvPr>
        </p:nvGraphicFramePr>
        <p:xfrm>
          <a:off x="516467" y="2134948"/>
          <a:ext cx="11159067" cy="11125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25077">
                  <a:extLst>
                    <a:ext uri="{9D8B030D-6E8A-4147-A177-3AD203B41FA5}">
                      <a16:colId xmlns:a16="http://schemas.microsoft.com/office/drawing/2014/main" val="1536509878"/>
                    </a:ext>
                  </a:extLst>
                </a:gridCol>
                <a:gridCol w="5731017">
                  <a:extLst>
                    <a:ext uri="{9D8B030D-6E8A-4147-A177-3AD203B41FA5}">
                      <a16:colId xmlns:a16="http://schemas.microsoft.com/office/drawing/2014/main" val="1999670863"/>
                    </a:ext>
                  </a:extLst>
                </a:gridCol>
                <a:gridCol w="4802973">
                  <a:extLst>
                    <a:ext uri="{9D8B030D-6E8A-4147-A177-3AD203B41FA5}">
                      <a16:colId xmlns:a16="http://schemas.microsoft.com/office/drawing/2014/main" val="24206755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Tag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Valid values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9515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VN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Format version (required)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Number i.e. 1.0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32864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Sort order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unknown, unsorted, coordinate, </a:t>
                      </a:r>
                      <a:r>
                        <a:rPr lang="en-GB" dirty="0" err="1"/>
                        <a:t>queryname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44807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7614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D6F1CB-CFFC-2741-BBD0-1FE597FF20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8654" y="2475239"/>
            <a:ext cx="5324573" cy="2761780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Each line represents alignment of segment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11 (or more) tab-delimited fields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Beware 1-based vs 0-based coordinates…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Additional optional fields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C40C710-39DB-0749-84AD-77BE35101892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042316831"/>
              </p:ext>
            </p:extLst>
          </p:nvPr>
        </p:nvGraphicFramePr>
        <p:xfrm>
          <a:off x="6363462" y="2478562"/>
          <a:ext cx="4708567" cy="3456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50026">
                  <a:extLst>
                    <a:ext uri="{9D8B030D-6E8A-4147-A177-3AD203B41FA5}">
                      <a16:colId xmlns:a16="http://schemas.microsoft.com/office/drawing/2014/main" val="281527688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40877143"/>
                    </a:ext>
                  </a:extLst>
                </a:gridCol>
                <a:gridCol w="2844141">
                  <a:extLst>
                    <a:ext uri="{9D8B030D-6E8A-4147-A177-3AD203B41FA5}">
                      <a16:colId xmlns:a16="http://schemas.microsoft.com/office/drawing/2014/main" val="2581320495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r>
                        <a:rPr lang="en-GB" sz="1200" dirty="0"/>
                        <a:t>Field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123179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en-GB" sz="1200" dirty="0"/>
                        <a:t>QNAME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String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Query template name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962316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en-GB" sz="1200" dirty="0"/>
                        <a:t>FLAG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Integer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bitwise flag – more later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366704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en-GB" sz="1200" dirty="0"/>
                        <a:t>RNAME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String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Reference sequence name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45104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en-GB" sz="1200" dirty="0"/>
                        <a:t>POS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Integer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1-based leftmost mapping position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208796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en-GB" sz="1200" dirty="0"/>
                        <a:t>MAPQ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Integer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Mapping quality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56035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en-GB" sz="1200" dirty="0"/>
                        <a:t>CIGAR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String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CIGAR string – more later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739060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en-GB" sz="1200" dirty="0"/>
                        <a:t>RNEXT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String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Ref name of paired read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338481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en-GB" sz="1200" dirty="0"/>
                        <a:t>PNEXT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Integer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Position of paired read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71881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en-GB" sz="1200" dirty="0"/>
                        <a:t>TLEN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Integer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Template length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061235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en-GB" sz="1200" dirty="0"/>
                        <a:t>SEQ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String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Segment sequence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749958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en-GB" sz="1200" dirty="0"/>
                        <a:t>QUAL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String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Sequence quality (</a:t>
                      </a:r>
                      <a:r>
                        <a:rPr lang="en-GB" sz="1200" dirty="0" err="1"/>
                        <a:t>Phred</a:t>
                      </a:r>
                      <a:r>
                        <a:rPr lang="en-GB" sz="120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6304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64568B21-282F-6245-B629-5A5FA5E4A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 format: Alignment section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169957-D877-A842-AF80-973EE171D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41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07E3DA-EDF2-0841-82E5-D5714B993CD7}"/>
              </a:ext>
            </a:extLst>
          </p:cNvPr>
          <p:cNvSpPr txBox="1"/>
          <p:nvPr/>
        </p:nvSpPr>
        <p:spPr>
          <a:xfrm>
            <a:off x="195833" y="1341533"/>
            <a:ext cx="1081853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urier" pitchFamily="2" charset="0"/>
              </a:rPr>
              <a:t>M00368:16:000000000-A0JCH:1:1:15079:1345	83	Chromosome	322231 60      151M    =       322032  -350    CACAA C@CCA	NM:i:0  MD:Z:151 MC:Z:151M AS:i:151 XS:i:0</a:t>
            </a:r>
          </a:p>
          <a:p>
            <a:endParaRPr lang="en-GB" sz="1400" dirty="0"/>
          </a:p>
        </p:txBody>
      </p:sp>
      <p:sp>
        <p:nvSpPr>
          <p:cNvPr id="19" name="Frame 18">
            <a:extLst>
              <a:ext uri="{FF2B5EF4-FFF2-40B4-BE49-F238E27FC236}">
                <a16:creationId xmlns:a16="http://schemas.microsoft.com/office/drawing/2014/main" id="{F77366A5-4A2E-F64D-B4F5-859B586424F5}"/>
              </a:ext>
            </a:extLst>
          </p:cNvPr>
          <p:cNvSpPr/>
          <p:nvPr/>
        </p:nvSpPr>
        <p:spPr>
          <a:xfrm>
            <a:off x="2513046" y="1591893"/>
            <a:ext cx="4576868" cy="249381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39AC503-AB1D-A94F-8CEC-88296B413AFB}"/>
              </a:ext>
            </a:extLst>
          </p:cNvPr>
          <p:cNvGrpSpPr/>
          <p:nvPr/>
        </p:nvGrpSpPr>
        <p:grpSpPr>
          <a:xfrm>
            <a:off x="195833" y="1341533"/>
            <a:ext cx="10862340" cy="1697388"/>
            <a:chOff x="195833" y="1341533"/>
            <a:chExt cx="10862340" cy="1697388"/>
          </a:xfrm>
        </p:grpSpPr>
        <p:sp>
          <p:nvSpPr>
            <p:cNvPr id="8" name="Frame 7">
              <a:extLst>
                <a:ext uri="{FF2B5EF4-FFF2-40B4-BE49-F238E27FC236}">
                  <a16:creationId xmlns:a16="http://schemas.microsoft.com/office/drawing/2014/main" id="{68210945-BB85-1D4F-9899-B24535899FE8}"/>
                </a:ext>
              </a:extLst>
            </p:cNvPr>
            <p:cNvSpPr/>
            <p:nvPr/>
          </p:nvSpPr>
          <p:spPr>
            <a:xfrm>
              <a:off x="195833" y="1341533"/>
              <a:ext cx="4399918" cy="285386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0" name="Frame 19">
              <a:extLst>
                <a:ext uri="{FF2B5EF4-FFF2-40B4-BE49-F238E27FC236}">
                  <a16:creationId xmlns:a16="http://schemas.microsoft.com/office/drawing/2014/main" id="{CEE93B7B-976D-3D49-AB93-2C3B486F2D11}"/>
                </a:ext>
              </a:extLst>
            </p:cNvPr>
            <p:cNvSpPr/>
            <p:nvPr/>
          </p:nvSpPr>
          <p:spPr>
            <a:xfrm>
              <a:off x="6349606" y="2789540"/>
              <a:ext cx="4708567" cy="249381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493ECC3-B7EA-4E48-BC63-7F29D9C0C859}"/>
              </a:ext>
            </a:extLst>
          </p:cNvPr>
          <p:cNvGrpSpPr/>
          <p:nvPr/>
        </p:nvGrpSpPr>
        <p:grpSpPr>
          <a:xfrm>
            <a:off x="4801480" y="1341533"/>
            <a:ext cx="6256693" cy="1985167"/>
            <a:chOff x="4801480" y="1341533"/>
            <a:chExt cx="6256693" cy="1985167"/>
          </a:xfrm>
        </p:grpSpPr>
        <p:sp>
          <p:nvSpPr>
            <p:cNvPr id="9" name="Frame 8">
              <a:extLst>
                <a:ext uri="{FF2B5EF4-FFF2-40B4-BE49-F238E27FC236}">
                  <a16:creationId xmlns:a16="http://schemas.microsoft.com/office/drawing/2014/main" id="{B4006B77-D5B9-C24F-9985-9095AE2FA27B}"/>
                </a:ext>
              </a:extLst>
            </p:cNvPr>
            <p:cNvSpPr/>
            <p:nvPr/>
          </p:nvSpPr>
          <p:spPr>
            <a:xfrm>
              <a:off x="4801480" y="1341533"/>
              <a:ext cx="316785" cy="285386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1" name="Frame 20">
              <a:extLst>
                <a:ext uri="{FF2B5EF4-FFF2-40B4-BE49-F238E27FC236}">
                  <a16:creationId xmlns:a16="http://schemas.microsoft.com/office/drawing/2014/main" id="{485C3C5D-711E-DF41-826D-E6EECF91A68C}"/>
                </a:ext>
              </a:extLst>
            </p:cNvPr>
            <p:cNvSpPr/>
            <p:nvPr/>
          </p:nvSpPr>
          <p:spPr>
            <a:xfrm>
              <a:off x="6349606" y="3077319"/>
              <a:ext cx="4708567" cy="249381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CBC79CC-D23B-E341-BDF8-B2219459A059}"/>
              </a:ext>
            </a:extLst>
          </p:cNvPr>
          <p:cNvGrpSpPr/>
          <p:nvPr/>
        </p:nvGrpSpPr>
        <p:grpSpPr>
          <a:xfrm>
            <a:off x="5238888" y="1341533"/>
            <a:ext cx="5819285" cy="2272946"/>
            <a:chOff x="5238888" y="1341533"/>
            <a:chExt cx="5819285" cy="2272946"/>
          </a:xfrm>
        </p:grpSpPr>
        <p:sp>
          <p:nvSpPr>
            <p:cNvPr id="10" name="Frame 9">
              <a:extLst>
                <a:ext uri="{FF2B5EF4-FFF2-40B4-BE49-F238E27FC236}">
                  <a16:creationId xmlns:a16="http://schemas.microsoft.com/office/drawing/2014/main" id="{22583B48-7460-5A43-AFA9-B8F7AE7D4E95}"/>
                </a:ext>
              </a:extLst>
            </p:cNvPr>
            <p:cNvSpPr/>
            <p:nvPr/>
          </p:nvSpPr>
          <p:spPr>
            <a:xfrm>
              <a:off x="5238888" y="1341533"/>
              <a:ext cx="1227749" cy="285386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2" name="Frame 21">
              <a:extLst>
                <a:ext uri="{FF2B5EF4-FFF2-40B4-BE49-F238E27FC236}">
                  <a16:creationId xmlns:a16="http://schemas.microsoft.com/office/drawing/2014/main" id="{6C0F8DF2-D199-324F-8751-12F024893DC7}"/>
                </a:ext>
              </a:extLst>
            </p:cNvPr>
            <p:cNvSpPr/>
            <p:nvPr/>
          </p:nvSpPr>
          <p:spPr>
            <a:xfrm>
              <a:off x="6349606" y="3365098"/>
              <a:ext cx="4708567" cy="249381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8D3FE72-C9A5-F74F-838B-9915B0F677D1}"/>
              </a:ext>
            </a:extLst>
          </p:cNvPr>
          <p:cNvGrpSpPr/>
          <p:nvPr/>
        </p:nvGrpSpPr>
        <p:grpSpPr>
          <a:xfrm>
            <a:off x="6349606" y="1341533"/>
            <a:ext cx="4708567" cy="2560725"/>
            <a:chOff x="6349606" y="1341533"/>
            <a:chExt cx="4708567" cy="2560725"/>
          </a:xfrm>
        </p:grpSpPr>
        <p:sp>
          <p:nvSpPr>
            <p:cNvPr id="11" name="Frame 10">
              <a:extLst>
                <a:ext uri="{FF2B5EF4-FFF2-40B4-BE49-F238E27FC236}">
                  <a16:creationId xmlns:a16="http://schemas.microsoft.com/office/drawing/2014/main" id="{E7529E59-8789-F74D-B970-A2A3E9558DEA}"/>
                </a:ext>
              </a:extLst>
            </p:cNvPr>
            <p:cNvSpPr/>
            <p:nvPr/>
          </p:nvSpPr>
          <p:spPr>
            <a:xfrm>
              <a:off x="6628627" y="1341533"/>
              <a:ext cx="730442" cy="285386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3" name="Frame 22">
              <a:extLst>
                <a:ext uri="{FF2B5EF4-FFF2-40B4-BE49-F238E27FC236}">
                  <a16:creationId xmlns:a16="http://schemas.microsoft.com/office/drawing/2014/main" id="{E7FFA5ED-2F19-4D41-8146-EEE2AECC8529}"/>
                </a:ext>
              </a:extLst>
            </p:cNvPr>
            <p:cNvSpPr/>
            <p:nvPr/>
          </p:nvSpPr>
          <p:spPr>
            <a:xfrm>
              <a:off x="6349606" y="3652877"/>
              <a:ext cx="4708567" cy="249381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539E6D3-4F3B-CE43-889C-C643F6291770}"/>
              </a:ext>
            </a:extLst>
          </p:cNvPr>
          <p:cNvGrpSpPr/>
          <p:nvPr/>
        </p:nvGrpSpPr>
        <p:grpSpPr>
          <a:xfrm>
            <a:off x="6349606" y="1341533"/>
            <a:ext cx="4708567" cy="2848504"/>
            <a:chOff x="6349606" y="1341533"/>
            <a:chExt cx="4708567" cy="2848504"/>
          </a:xfrm>
        </p:grpSpPr>
        <p:sp>
          <p:nvSpPr>
            <p:cNvPr id="12" name="Frame 11">
              <a:extLst>
                <a:ext uri="{FF2B5EF4-FFF2-40B4-BE49-F238E27FC236}">
                  <a16:creationId xmlns:a16="http://schemas.microsoft.com/office/drawing/2014/main" id="{7364AC63-7DC9-5E47-A5A5-D594EFAE7B68}"/>
                </a:ext>
              </a:extLst>
            </p:cNvPr>
            <p:cNvSpPr/>
            <p:nvPr/>
          </p:nvSpPr>
          <p:spPr>
            <a:xfrm>
              <a:off x="7359060" y="1341533"/>
              <a:ext cx="362197" cy="285386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4" name="Frame 23">
              <a:extLst>
                <a:ext uri="{FF2B5EF4-FFF2-40B4-BE49-F238E27FC236}">
                  <a16:creationId xmlns:a16="http://schemas.microsoft.com/office/drawing/2014/main" id="{24A39707-FE05-9E4B-A84A-F95402984D84}"/>
                </a:ext>
              </a:extLst>
            </p:cNvPr>
            <p:cNvSpPr/>
            <p:nvPr/>
          </p:nvSpPr>
          <p:spPr>
            <a:xfrm>
              <a:off x="6349606" y="3940656"/>
              <a:ext cx="4708567" cy="249381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E4FF748-8587-DA4C-976D-31420959FAA4}"/>
              </a:ext>
            </a:extLst>
          </p:cNvPr>
          <p:cNvGrpSpPr/>
          <p:nvPr/>
        </p:nvGrpSpPr>
        <p:grpSpPr>
          <a:xfrm>
            <a:off x="6349606" y="1341533"/>
            <a:ext cx="4708567" cy="3136283"/>
            <a:chOff x="6349606" y="1341533"/>
            <a:chExt cx="4708567" cy="3136283"/>
          </a:xfrm>
        </p:grpSpPr>
        <p:sp>
          <p:nvSpPr>
            <p:cNvPr id="13" name="Frame 12">
              <a:extLst>
                <a:ext uri="{FF2B5EF4-FFF2-40B4-BE49-F238E27FC236}">
                  <a16:creationId xmlns:a16="http://schemas.microsoft.com/office/drawing/2014/main" id="{1D4C145E-E90B-3849-8ADF-C81821317B0F}"/>
                </a:ext>
              </a:extLst>
            </p:cNvPr>
            <p:cNvSpPr/>
            <p:nvPr/>
          </p:nvSpPr>
          <p:spPr>
            <a:xfrm>
              <a:off x="8218031" y="1341533"/>
              <a:ext cx="560119" cy="285386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5" name="Frame 24">
              <a:extLst>
                <a:ext uri="{FF2B5EF4-FFF2-40B4-BE49-F238E27FC236}">
                  <a16:creationId xmlns:a16="http://schemas.microsoft.com/office/drawing/2014/main" id="{CA86684E-A4DC-F142-A830-1C361426A8F4}"/>
                </a:ext>
              </a:extLst>
            </p:cNvPr>
            <p:cNvSpPr/>
            <p:nvPr/>
          </p:nvSpPr>
          <p:spPr>
            <a:xfrm>
              <a:off x="6349606" y="4228435"/>
              <a:ext cx="4708567" cy="249381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D34BF2D-1998-3D4E-8B3C-A274A13D7E78}"/>
              </a:ext>
            </a:extLst>
          </p:cNvPr>
          <p:cNvGrpSpPr/>
          <p:nvPr/>
        </p:nvGrpSpPr>
        <p:grpSpPr>
          <a:xfrm>
            <a:off x="6349606" y="1341533"/>
            <a:ext cx="4708567" cy="3424062"/>
            <a:chOff x="6349606" y="1341533"/>
            <a:chExt cx="4708567" cy="3424062"/>
          </a:xfrm>
        </p:grpSpPr>
        <p:sp>
          <p:nvSpPr>
            <p:cNvPr id="14" name="Frame 13">
              <a:extLst>
                <a:ext uri="{FF2B5EF4-FFF2-40B4-BE49-F238E27FC236}">
                  <a16:creationId xmlns:a16="http://schemas.microsoft.com/office/drawing/2014/main" id="{3DA74DB4-6AF5-1342-A7DE-24E5F726433E}"/>
                </a:ext>
              </a:extLst>
            </p:cNvPr>
            <p:cNvSpPr/>
            <p:nvPr/>
          </p:nvSpPr>
          <p:spPr>
            <a:xfrm>
              <a:off x="9094246" y="1341533"/>
              <a:ext cx="188027" cy="285386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6" name="Frame 25">
              <a:extLst>
                <a:ext uri="{FF2B5EF4-FFF2-40B4-BE49-F238E27FC236}">
                  <a16:creationId xmlns:a16="http://schemas.microsoft.com/office/drawing/2014/main" id="{C0AD1E08-EA79-E340-AE7C-03A9B12968AF}"/>
                </a:ext>
              </a:extLst>
            </p:cNvPr>
            <p:cNvSpPr/>
            <p:nvPr/>
          </p:nvSpPr>
          <p:spPr>
            <a:xfrm>
              <a:off x="6349606" y="4516214"/>
              <a:ext cx="4708567" cy="249381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0FCE37EE-54AF-844F-ADEC-1014430221E2}"/>
              </a:ext>
            </a:extLst>
          </p:cNvPr>
          <p:cNvGrpSpPr/>
          <p:nvPr/>
        </p:nvGrpSpPr>
        <p:grpSpPr>
          <a:xfrm>
            <a:off x="6349606" y="1359535"/>
            <a:ext cx="4708567" cy="3693839"/>
            <a:chOff x="6349606" y="1359535"/>
            <a:chExt cx="4708567" cy="3693839"/>
          </a:xfrm>
        </p:grpSpPr>
        <p:sp>
          <p:nvSpPr>
            <p:cNvPr id="15" name="Frame 14">
              <a:extLst>
                <a:ext uri="{FF2B5EF4-FFF2-40B4-BE49-F238E27FC236}">
                  <a16:creationId xmlns:a16="http://schemas.microsoft.com/office/drawing/2014/main" id="{00375466-6840-4440-96CB-22A735794852}"/>
                </a:ext>
              </a:extLst>
            </p:cNvPr>
            <p:cNvSpPr/>
            <p:nvPr/>
          </p:nvSpPr>
          <p:spPr>
            <a:xfrm>
              <a:off x="9916667" y="1359535"/>
              <a:ext cx="772006" cy="249381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7" name="Frame 26">
              <a:extLst>
                <a:ext uri="{FF2B5EF4-FFF2-40B4-BE49-F238E27FC236}">
                  <a16:creationId xmlns:a16="http://schemas.microsoft.com/office/drawing/2014/main" id="{3863DF7B-E31C-9A4F-B003-55CAE212FD55}"/>
                </a:ext>
              </a:extLst>
            </p:cNvPr>
            <p:cNvSpPr/>
            <p:nvPr/>
          </p:nvSpPr>
          <p:spPr>
            <a:xfrm>
              <a:off x="6349606" y="4803993"/>
              <a:ext cx="4708567" cy="249381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68F0B19F-A3C0-A04D-B8D2-4DAE25F352A7}"/>
              </a:ext>
            </a:extLst>
          </p:cNvPr>
          <p:cNvGrpSpPr/>
          <p:nvPr/>
        </p:nvGrpSpPr>
        <p:grpSpPr>
          <a:xfrm>
            <a:off x="203302" y="1586173"/>
            <a:ext cx="10854871" cy="3754980"/>
            <a:chOff x="203302" y="1586173"/>
            <a:chExt cx="10854871" cy="3754980"/>
          </a:xfrm>
        </p:grpSpPr>
        <p:sp>
          <p:nvSpPr>
            <p:cNvPr id="16" name="Frame 15">
              <a:extLst>
                <a:ext uri="{FF2B5EF4-FFF2-40B4-BE49-F238E27FC236}">
                  <a16:creationId xmlns:a16="http://schemas.microsoft.com/office/drawing/2014/main" id="{A227565C-4C93-E144-8754-C4793D6E2929}"/>
                </a:ext>
              </a:extLst>
            </p:cNvPr>
            <p:cNvSpPr/>
            <p:nvPr/>
          </p:nvSpPr>
          <p:spPr>
            <a:xfrm>
              <a:off x="203302" y="1586173"/>
              <a:ext cx="542361" cy="249381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8" name="Frame 27">
              <a:extLst>
                <a:ext uri="{FF2B5EF4-FFF2-40B4-BE49-F238E27FC236}">
                  <a16:creationId xmlns:a16="http://schemas.microsoft.com/office/drawing/2014/main" id="{7184CFBF-78C1-0B4F-AE65-8C7D04C166E4}"/>
                </a:ext>
              </a:extLst>
            </p:cNvPr>
            <p:cNvSpPr/>
            <p:nvPr/>
          </p:nvSpPr>
          <p:spPr>
            <a:xfrm>
              <a:off x="6349606" y="5091772"/>
              <a:ext cx="4708567" cy="249381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40D3A28F-07E9-6C45-A244-E352631D750A}"/>
              </a:ext>
            </a:extLst>
          </p:cNvPr>
          <p:cNvGrpSpPr/>
          <p:nvPr/>
        </p:nvGrpSpPr>
        <p:grpSpPr>
          <a:xfrm>
            <a:off x="1083704" y="1586173"/>
            <a:ext cx="9974469" cy="4042759"/>
            <a:chOff x="1083704" y="1586173"/>
            <a:chExt cx="9974469" cy="4042759"/>
          </a:xfrm>
        </p:grpSpPr>
        <p:sp>
          <p:nvSpPr>
            <p:cNvPr id="17" name="Frame 16">
              <a:extLst>
                <a:ext uri="{FF2B5EF4-FFF2-40B4-BE49-F238E27FC236}">
                  <a16:creationId xmlns:a16="http://schemas.microsoft.com/office/drawing/2014/main" id="{C06FD593-40B8-A448-A39B-446110756FC3}"/>
                </a:ext>
              </a:extLst>
            </p:cNvPr>
            <p:cNvSpPr/>
            <p:nvPr/>
          </p:nvSpPr>
          <p:spPr>
            <a:xfrm>
              <a:off x="1083704" y="1586173"/>
              <a:ext cx="644318" cy="249381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9" name="Frame 28">
              <a:extLst>
                <a:ext uri="{FF2B5EF4-FFF2-40B4-BE49-F238E27FC236}">
                  <a16:creationId xmlns:a16="http://schemas.microsoft.com/office/drawing/2014/main" id="{7A23ED2B-E4B8-4241-9894-31F753298851}"/>
                </a:ext>
              </a:extLst>
            </p:cNvPr>
            <p:cNvSpPr/>
            <p:nvPr/>
          </p:nvSpPr>
          <p:spPr>
            <a:xfrm>
              <a:off x="6349606" y="5379551"/>
              <a:ext cx="4708567" cy="249381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AEB12261-8ADA-5A47-B596-1A0B8D63F7BF}"/>
              </a:ext>
            </a:extLst>
          </p:cNvPr>
          <p:cNvGrpSpPr/>
          <p:nvPr/>
        </p:nvGrpSpPr>
        <p:grpSpPr>
          <a:xfrm>
            <a:off x="1743904" y="1586173"/>
            <a:ext cx="9314269" cy="4330535"/>
            <a:chOff x="1743904" y="1586173"/>
            <a:chExt cx="9314269" cy="4330535"/>
          </a:xfrm>
        </p:grpSpPr>
        <p:sp>
          <p:nvSpPr>
            <p:cNvPr id="18" name="Frame 17">
              <a:extLst>
                <a:ext uri="{FF2B5EF4-FFF2-40B4-BE49-F238E27FC236}">
                  <a16:creationId xmlns:a16="http://schemas.microsoft.com/office/drawing/2014/main" id="{97E729FE-5ECF-B444-98E3-434BA7DD7C48}"/>
                </a:ext>
              </a:extLst>
            </p:cNvPr>
            <p:cNvSpPr/>
            <p:nvPr/>
          </p:nvSpPr>
          <p:spPr>
            <a:xfrm>
              <a:off x="1743904" y="1586173"/>
              <a:ext cx="644318" cy="249381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0" name="Frame 29">
              <a:extLst>
                <a:ext uri="{FF2B5EF4-FFF2-40B4-BE49-F238E27FC236}">
                  <a16:creationId xmlns:a16="http://schemas.microsoft.com/office/drawing/2014/main" id="{5C02DCF6-26B4-B343-9725-7E7A9B680D40}"/>
                </a:ext>
              </a:extLst>
            </p:cNvPr>
            <p:cNvSpPr/>
            <p:nvPr/>
          </p:nvSpPr>
          <p:spPr>
            <a:xfrm>
              <a:off x="6349606" y="5667327"/>
              <a:ext cx="4708567" cy="249381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pic>
        <p:nvPicPr>
          <p:cNvPr id="42" name="Picture 41">
            <a:extLst>
              <a:ext uri="{FF2B5EF4-FFF2-40B4-BE49-F238E27FC236}">
                <a16:creationId xmlns:a16="http://schemas.microsoft.com/office/drawing/2014/main" id="{42627751-49FF-F548-BEF5-4E9D529EEC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088" y="3743368"/>
            <a:ext cx="4497050" cy="852382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856C2A7B-CC3B-2047-8693-3F0DFE8DF077}"/>
              </a:ext>
            </a:extLst>
          </p:cNvPr>
          <p:cNvSpPr txBox="1"/>
          <p:nvPr/>
        </p:nvSpPr>
        <p:spPr>
          <a:xfrm>
            <a:off x="403759" y="6145481"/>
            <a:ext cx="51420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Coordinate comparison figure by Obi Griffith, </a:t>
            </a:r>
            <a:r>
              <a:rPr lang="en-GB" sz="1100" dirty="0" err="1"/>
              <a:t>Biostars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239364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9" grpId="0" animBg="1"/>
      <p:bldP spid="4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17F3C6D-96F5-CC41-8089-9A3BFA2B6A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0208" y="2347933"/>
            <a:ext cx="5670577" cy="2847521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A diversion in binary and bitwise operations…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A byte stores 8 bits of data allowing a value up to 255 to be stored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Why am I telling you this?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SAM flag field is combination of 12 bitwise flags…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Allows alignments to be filtered to isolate reads meeting particular criteria</a:t>
            </a:r>
          </a:p>
          <a:p>
            <a:endParaRPr lang="en-GB" dirty="0">
              <a:latin typeface="Courier" pitchFamily="2" charset="0"/>
            </a:endParaRP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1CB9C923-C6F8-C843-A3A1-E28CFF80F8FA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113449992"/>
              </p:ext>
            </p:extLst>
          </p:nvPr>
        </p:nvGraphicFramePr>
        <p:xfrm>
          <a:off x="6074227" y="2692319"/>
          <a:ext cx="5892220" cy="17526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82930">
                  <a:extLst>
                    <a:ext uri="{9D8B030D-6E8A-4147-A177-3AD203B41FA5}">
                      <a16:colId xmlns:a16="http://schemas.microsoft.com/office/drawing/2014/main" val="1974931309"/>
                    </a:ext>
                  </a:extLst>
                </a:gridCol>
                <a:gridCol w="467043">
                  <a:extLst>
                    <a:ext uri="{9D8B030D-6E8A-4147-A177-3AD203B41FA5}">
                      <a16:colId xmlns:a16="http://schemas.microsoft.com/office/drawing/2014/main" val="1739351989"/>
                    </a:ext>
                  </a:extLst>
                </a:gridCol>
                <a:gridCol w="467043">
                  <a:extLst>
                    <a:ext uri="{9D8B030D-6E8A-4147-A177-3AD203B41FA5}">
                      <a16:colId xmlns:a16="http://schemas.microsoft.com/office/drawing/2014/main" val="675945913"/>
                    </a:ext>
                  </a:extLst>
                </a:gridCol>
                <a:gridCol w="467043">
                  <a:extLst>
                    <a:ext uri="{9D8B030D-6E8A-4147-A177-3AD203B41FA5}">
                      <a16:colId xmlns:a16="http://schemas.microsoft.com/office/drawing/2014/main" val="1250441823"/>
                    </a:ext>
                  </a:extLst>
                </a:gridCol>
                <a:gridCol w="351155">
                  <a:extLst>
                    <a:ext uri="{9D8B030D-6E8A-4147-A177-3AD203B41FA5}">
                      <a16:colId xmlns:a16="http://schemas.microsoft.com/office/drawing/2014/main" val="331960772"/>
                    </a:ext>
                  </a:extLst>
                </a:gridCol>
                <a:gridCol w="351155">
                  <a:extLst>
                    <a:ext uri="{9D8B030D-6E8A-4147-A177-3AD203B41FA5}">
                      <a16:colId xmlns:a16="http://schemas.microsoft.com/office/drawing/2014/main" val="2625592412"/>
                    </a:ext>
                  </a:extLst>
                </a:gridCol>
                <a:gridCol w="351155">
                  <a:extLst>
                    <a:ext uri="{9D8B030D-6E8A-4147-A177-3AD203B41FA5}">
                      <a16:colId xmlns:a16="http://schemas.microsoft.com/office/drawing/2014/main" val="3858681222"/>
                    </a:ext>
                  </a:extLst>
                </a:gridCol>
                <a:gridCol w="351155">
                  <a:extLst>
                    <a:ext uri="{9D8B030D-6E8A-4147-A177-3AD203B41FA5}">
                      <a16:colId xmlns:a16="http://schemas.microsoft.com/office/drawing/2014/main" val="2468156467"/>
                    </a:ext>
                  </a:extLst>
                </a:gridCol>
                <a:gridCol w="2503541">
                  <a:extLst>
                    <a:ext uri="{9D8B030D-6E8A-4147-A177-3AD203B41FA5}">
                      <a16:colId xmlns:a16="http://schemas.microsoft.com/office/drawing/2014/main" val="7672829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128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Decimal 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59442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4+1=5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10869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128+32+8+2+1=171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08801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128+64+32+16+8+4+2+1=255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5895217"/>
                  </a:ext>
                </a:extLst>
              </a:tr>
            </a:tbl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4AD08850-2A2F-0A45-99E7-85762FD9E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SAM Format: SAM Flags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6AB537-51C4-D143-919B-3E7AA39EF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031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4508CE0B-F347-6B4B-8FAA-51055A925234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947650360"/>
              </p:ext>
            </p:extLst>
          </p:nvPr>
        </p:nvGraphicFramePr>
        <p:xfrm>
          <a:off x="308119" y="1085668"/>
          <a:ext cx="5552353" cy="39624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54424">
                  <a:extLst>
                    <a:ext uri="{9D8B030D-6E8A-4147-A177-3AD203B41FA5}">
                      <a16:colId xmlns:a16="http://schemas.microsoft.com/office/drawing/2014/main" val="1890795381"/>
                    </a:ext>
                  </a:extLst>
                </a:gridCol>
                <a:gridCol w="4397929">
                  <a:extLst>
                    <a:ext uri="{9D8B030D-6E8A-4147-A177-3AD203B41FA5}">
                      <a16:colId xmlns:a16="http://schemas.microsoft.com/office/drawing/2014/main" val="318506695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r>
                        <a:rPr lang="en-GB" sz="1400" dirty="0"/>
                        <a:t>Bit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613469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en-GB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Read paired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761717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en-GB" sz="1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Read mapped in proper pair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143480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en-GB" sz="1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Read unmapped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891555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en-GB" sz="14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Mate unmapped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170712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en-GB" sz="1400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Read on reverse strand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838243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en-GB" sz="1400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Mate on reverse strand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29157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en-GB" sz="1400" dirty="0"/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First in pair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255216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en-GB" sz="1400" dirty="0"/>
                        <a:t>128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Second in pair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381726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en-GB" sz="1400" dirty="0"/>
                        <a:t>256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Secondary alignment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018102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en-GB" sz="1400" dirty="0"/>
                        <a:t>512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Does not pass filters i.e. QC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974759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en-GB" sz="1400" dirty="0"/>
                        <a:t>1024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PCR/optical duplicate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083921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en-GB" sz="1400" dirty="0"/>
                        <a:t>2048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Supplementary alignment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2138506"/>
                  </a:ext>
                </a:extLst>
              </a:tr>
            </a:tbl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85096F-2BFB-1944-83D6-9E33F38BE6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9199" y="984153"/>
            <a:ext cx="5684682" cy="4608513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/>
              <a:t>First read on our SAM file: Flag is 83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/>
              <a:t>Only one way to make 83</a:t>
            </a:r>
          </a:p>
          <a:p>
            <a:r>
              <a:rPr lang="en-GB" sz="1800" dirty="0"/>
              <a:t>	64+16+2+1=83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/>
              <a:t>Read is paired, mapped in a proper pair, on the reverse strand and is first in pair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/>
              <a:t>Next read (pair): Flag is 163</a:t>
            </a:r>
          </a:p>
          <a:p>
            <a:r>
              <a:rPr lang="en-GB" sz="1800" dirty="0"/>
              <a:t>	128+32+2+1=163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/>
              <a:t>Read is paired, mapped in a proper pair, is on the reverse strand and is second in pair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/>
              <a:t>Fortunately</a:t>
            </a:r>
            <a:r>
              <a:rPr lang="en-GB" sz="1800" dirty="0">
                <a:latin typeface="Courier" pitchFamily="2" charset="0"/>
              </a:rPr>
              <a:t>: samtools flags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E7CC94F-BF0F-F643-AB7B-70BE3272F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SAM Format: SAM flags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71DDF7-4E83-444A-A67F-40920DD51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43</a:t>
            </a:fld>
            <a:endParaRPr lang="en-GB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DB02AE50-3DCA-1D4C-BA7A-A6802969A4E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6965025"/>
              </p:ext>
            </p:extLst>
          </p:nvPr>
        </p:nvGraphicFramePr>
        <p:xfrm>
          <a:off x="2864349" y="5216072"/>
          <a:ext cx="6669700" cy="11125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98818">
                  <a:extLst>
                    <a:ext uri="{9D8B030D-6E8A-4147-A177-3AD203B41FA5}">
                      <a16:colId xmlns:a16="http://schemas.microsoft.com/office/drawing/2014/main" val="1974931309"/>
                    </a:ext>
                  </a:extLst>
                </a:gridCol>
                <a:gridCol w="698818">
                  <a:extLst>
                    <a:ext uri="{9D8B030D-6E8A-4147-A177-3AD203B41FA5}">
                      <a16:colId xmlns:a16="http://schemas.microsoft.com/office/drawing/2014/main" val="1739351989"/>
                    </a:ext>
                  </a:extLst>
                </a:gridCol>
                <a:gridCol w="582930">
                  <a:extLst>
                    <a:ext uri="{9D8B030D-6E8A-4147-A177-3AD203B41FA5}">
                      <a16:colId xmlns:a16="http://schemas.microsoft.com/office/drawing/2014/main" val="675945913"/>
                    </a:ext>
                  </a:extLst>
                </a:gridCol>
                <a:gridCol w="582930">
                  <a:extLst>
                    <a:ext uri="{9D8B030D-6E8A-4147-A177-3AD203B41FA5}">
                      <a16:colId xmlns:a16="http://schemas.microsoft.com/office/drawing/2014/main" val="2985858984"/>
                    </a:ext>
                  </a:extLst>
                </a:gridCol>
                <a:gridCol w="582930">
                  <a:extLst>
                    <a:ext uri="{9D8B030D-6E8A-4147-A177-3AD203B41FA5}">
                      <a16:colId xmlns:a16="http://schemas.microsoft.com/office/drawing/2014/main" val="1663932401"/>
                    </a:ext>
                  </a:extLst>
                </a:gridCol>
                <a:gridCol w="467043">
                  <a:extLst>
                    <a:ext uri="{9D8B030D-6E8A-4147-A177-3AD203B41FA5}">
                      <a16:colId xmlns:a16="http://schemas.microsoft.com/office/drawing/2014/main" val="1144291411"/>
                    </a:ext>
                  </a:extLst>
                </a:gridCol>
                <a:gridCol w="467043">
                  <a:extLst>
                    <a:ext uri="{9D8B030D-6E8A-4147-A177-3AD203B41FA5}">
                      <a16:colId xmlns:a16="http://schemas.microsoft.com/office/drawing/2014/main" val="270702191"/>
                    </a:ext>
                  </a:extLst>
                </a:gridCol>
                <a:gridCol w="467043">
                  <a:extLst>
                    <a:ext uri="{9D8B030D-6E8A-4147-A177-3AD203B41FA5}">
                      <a16:colId xmlns:a16="http://schemas.microsoft.com/office/drawing/2014/main" val="1250441823"/>
                    </a:ext>
                  </a:extLst>
                </a:gridCol>
                <a:gridCol w="351155">
                  <a:extLst>
                    <a:ext uri="{9D8B030D-6E8A-4147-A177-3AD203B41FA5}">
                      <a16:colId xmlns:a16="http://schemas.microsoft.com/office/drawing/2014/main" val="331960772"/>
                    </a:ext>
                  </a:extLst>
                </a:gridCol>
                <a:gridCol w="351155">
                  <a:extLst>
                    <a:ext uri="{9D8B030D-6E8A-4147-A177-3AD203B41FA5}">
                      <a16:colId xmlns:a16="http://schemas.microsoft.com/office/drawing/2014/main" val="2625592412"/>
                    </a:ext>
                  </a:extLst>
                </a:gridCol>
                <a:gridCol w="351155">
                  <a:extLst>
                    <a:ext uri="{9D8B030D-6E8A-4147-A177-3AD203B41FA5}">
                      <a16:colId xmlns:a16="http://schemas.microsoft.com/office/drawing/2014/main" val="3858681222"/>
                    </a:ext>
                  </a:extLst>
                </a:gridCol>
                <a:gridCol w="351155">
                  <a:extLst>
                    <a:ext uri="{9D8B030D-6E8A-4147-A177-3AD203B41FA5}">
                      <a16:colId xmlns:a16="http://schemas.microsoft.com/office/drawing/2014/main" val="2468156467"/>
                    </a:ext>
                  </a:extLst>
                </a:gridCol>
                <a:gridCol w="717525">
                  <a:extLst>
                    <a:ext uri="{9D8B030D-6E8A-4147-A177-3AD203B41FA5}">
                      <a16:colId xmlns:a16="http://schemas.microsoft.com/office/drawing/2014/main" val="7672829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2048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512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59442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83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10869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163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0880195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5C85540F-000D-1643-B093-299B5A158B51}"/>
              </a:ext>
            </a:extLst>
          </p:cNvPr>
          <p:cNvSpPr/>
          <p:nvPr/>
        </p:nvSpPr>
        <p:spPr>
          <a:xfrm>
            <a:off x="2694986" y="5960346"/>
            <a:ext cx="7029782" cy="4157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2774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3E66D6D-D78C-BD4C-9B51-34B307C7E59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CIGAR string defines how read compares with reference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/>
              <a:t>C</a:t>
            </a:r>
            <a:r>
              <a:rPr lang="en-GB" dirty="0"/>
              <a:t>oncise </a:t>
            </a:r>
            <a:r>
              <a:rPr lang="en-GB" b="1" dirty="0"/>
              <a:t>I</a:t>
            </a:r>
            <a:r>
              <a:rPr lang="en-GB" dirty="0"/>
              <a:t>diosyncratic </a:t>
            </a:r>
            <a:r>
              <a:rPr lang="en-GB" b="1" dirty="0"/>
              <a:t>G</a:t>
            </a:r>
            <a:r>
              <a:rPr lang="en-GB" dirty="0"/>
              <a:t>apped </a:t>
            </a:r>
            <a:r>
              <a:rPr lang="en-GB" b="1" dirty="0"/>
              <a:t>A</a:t>
            </a:r>
            <a:r>
              <a:rPr lang="en-GB" dirty="0"/>
              <a:t>lignment </a:t>
            </a:r>
            <a:r>
              <a:rPr lang="en-GB" b="1" dirty="0"/>
              <a:t>R</a:t>
            </a:r>
            <a:r>
              <a:rPr lang="en-GB" dirty="0"/>
              <a:t>eport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Sequence of count and operators combined</a:t>
            </a:r>
          </a:p>
          <a:p>
            <a:pPr marL="357188" lvl="2" indent="0">
              <a:buNone/>
            </a:pPr>
            <a:r>
              <a:rPr lang="en-GB" dirty="0">
                <a:latin typeface="Courier" pitchFamily="2" charset="0"/>
              </a:rPr>
              <a:t>151M</a:t>
            </a:r>
            <a:r>
              <a:rPr lang="en-GB" dirty="0"/>
              <a:t>: 151 matches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>
                <a:latin typeface="Courier" pitchFamily="2" charset="0"/>
              </a:rPr>
              <a:t>CACGATCA**GACCGATACGTCCGA </a:t>
            </a:r>
            <a:br>
              <a:rPr lang="en-GB" dirty="0">
                <a:latin typeface="Courier" pitchFamily="2" charset="0"/>
              </a:rPr>
            </a:br>
            <a:r>
              <a:rPr lang="en-GB" dirty="0">
                <a:latin typeface="Courier" pitchFamily="2" charset="0"/>
              </a:rPr>
              <a:t>  CGATCAGAGA*CGATA</a:t>
            </a:r>
          </a:p>
          <a:p>
            <a:pPr marL="357188" lvl="2" indent="0">
              <a:buNone/>
            </a:pPr>
            <a:r>
              <a:rPr lang="en-GB" dirty="0"/>
              <a:t>Cigar string: </a:t>
            </a:r>
            <a:r>
              <a:rPr lang="en-GB" dirty="0">
                <a:latin typeface="Courier" pitchFamily="2" charset="0"/>
              </a:rPr>
              <a:t>6M2I2M1D5M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Limit of 65535 operations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GB" dirty="0"/>
              <a:t>Minimap2 -L argument stores CIGAR as supplementary tag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729668D-094C-3D4C-81EA-DECD56113427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292258570"/>
              </p:ext>
            </p:extLst>
          </p:nvPr>
        </p:nvGraphicFramePr>
        <p:xfrm>
          <a:off x="6066581" y="1676977"/>
          <a:ext cx="5927498" cy="36283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73484">
                  <a:extLst>
                    <a:ext uri="{9D8B030D-6E8A-4147-A177-3AD203B41FA5}">
                      <a16:colId xmlns:a16="http://schemas.microsoft.com/office/drawing/2014/main" val="3349419455"/>
                    </a:ext>
                  </a:extLst>
                </a:gridCol>
                <a:gridCol w="2278948">
                  <a:extLst>
                    <a:ext uri="{9D8B030D-6E8A-4147-A177-3AD203B41FA5}">
                      <a16:colId xmlns:a16="http://schemas.microsoft.com/office/drawing/2014/main" val="1393342848"/>
                    </a:ext>
                  </a:extLst>
                </a:gridCol>
                <a:gridCol w="1211283">
                  <a:extLst>
                    <a:ext uri="{9D8B030D-6E8A-4147-A177-3AD203B41FA5}">
                      <a16:colId xmlns:a16="http://schemas.microsoft.com/office/drawing/2014/main" val="874382829"/>
                    </a:ext>
                  </a:extLst>
                </a:gridCol>
                <a:gridCol w="1163783">
                  <a:extLst>
                    <a:ext uri="{9D8B030D-6E8A-4147-A177-3AD203B41FA5}">
                      <a16:colId xmlns:a16="http://schemas.microsoft.com/office/drawing/2014/main" val="3733414962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r>
                        <a:rPr lang="en-GB" sz="1400" dirty="0"/>
                        <a:t>Operator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Consumes query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Consumes reference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384675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en-GB" sz="1400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Alignment match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80578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en-GB" sz="1400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Insertion to reference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348067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en-GB" sz="1400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Deletion from reference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6521756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en-GB" sz="1400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Skipped region from reference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734884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en-GB" sz="1400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Soft clipping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961024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en-GB" sz="1400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Hard clipping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4432379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en-GB" sz="1400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Padding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6649497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en-GB" sz="1400" dirty="0"/>
                        <a:t>=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Sequence match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570281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en-GB" sz="14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Sequence mismatch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4292925"/>
                  </a:ext>
                </a:extLst>
              </a:tr>
            </a:tbl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45F16B6F-2EE9-C04B-8B3B-25616B1D9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SAM Format: CIGAR string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3761B4-856F-B241-A2FD-DA41F57B1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44</a:t>
            </a:fld>
            <a:endParaRPr lang="en-GB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7C74AC7-D9B0-C749-9767-B24CBBB667D7}"/>
              </a:ext>
            </a:extLst>
          </p:cNvPr>
          <p:cNvGrpSpPr/>
          <p:nvPr/>
        </p:nvGrpSpPr>
        <p:grpSpPr>
          <a:xfrm>
            <a:off x="1124465" y="3632888"/>
            <a:ext cx="1210962" cy="1013253"/>
            <a:chOff x="1124465" y="3632888"/>
            <a:chExt cx="1210962" cy="1013253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E953D38-8718-DE49-961E-88C02265DBB4}"/>
                </a:ext>
              </a:extLst>
            </p:cNvPr>
            <p:cNvSpPr/>
            <p:nvPr/>
          </p:nvSpPr>
          <p:spPr>
            <a:xfrm>
              <a:off x="1124465" y="3632888"/>
              <a:ext cx="976184" cy="617838"/>
            </a:xfrm>
            <a:prstGeom prst="rect">
              <a:avLst/>
            </a:prstGeom>
            <a:noFill/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C0F3887-F1C3-A746-B062-3FB06D606189}"/>
                </a:ext>
              </a:extLst>
            </p:cNvPr>
            <p:cNvSpPr/>
            <p:nvPr/>
          </p:nvSpPr>
          <p:spPr>
            <a:xfrm>
              <a:off x="2001795" y="4386649"/>
              <a:ext cx="333632" cy="259492"/>
            </a:xfrm>
            <a:prstGeom prst="rect">
              <a:avLst/>
            </a:prstGeom>
            <a:noFill/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67E04EC-DEE3-6C4B-82FF-74FED535C52F}"/>
              </a:ext>
            </a:extLst>
          </p:cNvPr>
          <p:cNvGrpSpPr/>
          <p:nvPr/>
        </p:nvGrpSpPr>
        <p:grpSpPr>
          <a:xfrm>
            <a:off x="2018732" y="3632056"/>
            <a:ext cx="576194" cy="1019484"/>
            <a:chOff x="2018732" y="3632056"/>
            <a:chExt cx="576194" cy="101948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3DB053C-C804-DF42-9198-DED40EBE94A9}"/>
                </a:ext>
              </a:extLst>
            </p:cNvPr>
            <p:cNvSpPr/>
            <p:nvPr/>
          </p:nvSpPr>
          <p:spPr>
            <a:xfrm>
              <a:off x="2018732" y="3632056"/>
              <a:ext cx="426354" cy="617838"/>
            </a:xfrm>
            <a:prstGeom prst="rect">
              <a:avLst/>
            </a:prstGeom>
            <a:noFill/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0F12142-48BB-AF4A-AF4A-AE8CA9BC31FE}"/>
                </a:ext>
              </a:extLst>
            </p:cNvPr>
            <p:cNvSpPr/>
            <p:nvPr/>
          </p:nvSpPr>
          <p:spPr>
            <a:xfrm>
              <a:off x="2261294" y="4392048"/>
              <a:ext cx="333632" cy="259492"/>
            </a:xfrm>
            <a:prstGeom prst="rect">
              <a:avLst/>
            </a:prstGeom>
            <a:noFill/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E2F12BF-AD1D-B146-A9DB-B89E4840F956}"/>
              </a:ext>
            </a:extLst>
          </p:cNvPr>
          <p:cNvGrpSpPr/>
          <p:nvPr/>
        </p:nvGrpSpPr>
        <p:grpSpPr>
          <a:xfrm>
            <a:off x="2346670" y="3632056"/>
            <a:ext cx="551480" cy="1019484"/>
            <a:chOff x="2018732" y="3632056"/>
            <a:chExt cx="551480" cy="101948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3F4F31B-0B1F-0643-92A8-C3404B7F45E5}"/>
                </a:ext>
              </a:extLst>
            </p:cNvPr>
            <p:cNvSpPr/>
            <p:nvPr/>
          </p:nvSpPr>
          <p:spPr>
            <a:xfrm>
              <a:off x="2018732" y="3632056"/>
              <a:ext cx="426354" cy="617838"/>
            </a:xfrm>
            <a:prstGeom prst="rect">
              <a:avLst/>
            </a:prstGeom>
            <a:noFill/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CD64671-F128-A440-8516-9272D763CFE8}"/>
                </a:ext>
              </a:extLst>
            </p:cNvPr>
            <p:cNvSpPr/>
            <p:nvPr/>
          </p:nvSpPr>
          <p:spPr>
            <a:xfrm>
              <a:off x="2236580" y="4392048"/>
              <a:ext cx="333632" cy="259492"/>
            </a:xfrm>
            <a:prstGeom prst="rect">
              <a:avLst/>
            </a:prstGeom>
            <a:noFill/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8D09E42-6FE1-B54A-918D-A876A9233B0E}"/>
              </a:ext>
            </a:extLst>
          </p:cNvPr>
          <p:cNvGrpSpPr/>
          <p:nvPr/>
        </p:nvGrpSpPr>
        <p:grpSpPr>
          <a:xfrm>
            <a:off x="2670627" y="3637455"/>
            <a:ext cx="470092" cy="1007127"/>
            <a:chOff x="2100120" y="3632056"/>
            <a:chExt cx="470092" cy="1007127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36C9E02-065B-3548-B380-CBB8D08AE957}"/>
                </a:ext>
              </a:extLst>
            </p:cNvPr>
            <p:cNvSpPr/>
            <p:nvPr/>
          </p:nvSpPr>
          <p:spPr>
            <a:xfrm>
              <a:off x="2100120" y="3632056"/>
              <a:ext cx="227523" cy="617838"/>
            </a:xfrm>
            <a:prstGeom prst="rect">
              <a:avLst/>
            </a:prstGeom>
            <a:noFill/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142CA60-4B9F-6A41-A5B9-80FBB2C1B33E}"/>
                </a:ext>
              </a:extLst>
            </p:cNvPr>
            <p:cNvSpPr/>
            <p:nvPr/>
          </p:nvSpPr>
          <p:spPr>
            <a:xfrm>
              <a:off x="2236580" y="4379691"/>
              <a:ext cx="333632" cy="259492"/>
            </a:xfrm>
            <a:prstGeom prst="rect">
              <a:avLst/>
            </a:prstGeom>
            <a:noFill/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94B52D1-83C8-134E-A09B-2961DBC51DDC}"/>
              </a:ext>
            </a:extLst>
          </p:cNvPr>
          <p:cNvGrpSpPr/>
          <p:nvPr/>
        </p:nvGrpSpPr>
        <p:grpSpPr>
          <a:xfrm>
            <a:off x="2812781" y="3638287"/>
            <a:ext cx="857175" cy="997778"/>
            <a:chOff x="1099751" y="3632888"/>
            <a:chExt cx="857175" cy="997778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3F337DD-B1EA-404B-B0F7-480A57B2BCC4}"/>
                </a:ext>
              </a:extLst>
            </p:cNvPr>
            <p:cNvSpPr/>
            <p:nvPr/>
          </p:nvSpPr>
          <p:spPr>
            <a:xfrm>
              <a:off x="1099751" y="3632888"/>
              <a:ext cx="857175" cy="617838"/>
            </a:xfrm>
            <a:prstGeom prst="rect">
              <a:avLst/>
            </a:prstGeom>
            <a:noFill/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98CA0D3-D5D0-9747-BA6E-C32F1F0B78C5}"/>
                </a:ext>
              </a:extLst>
            </p:cNvPr>
            <p:cNvSpPr/>
            <p:nvPr/>
          </p:nvSpPr>
          <p:spPr>
            <a:xfrm>
              <a:off x="1396314" y="4371174"/>
              <a:ext cx="333632" cy="259492"/>
            </a:xfrm>
            <a:prstGeom prst="rect">
              <a:avLst/>
            </a:prstGeom>
            <a:noFill/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531875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ECCEE31-6222-FE4D-8108-E4521E7CEBA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b="1" dirty="0"/>
              <a:t>Clipped alignments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Local alignments may not be aligned for full length of sequence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err="1"/>
              <a:t>Subsequences</a:t>
            </a:r>
            <a:r>
              <a:rPr lang="en-GB" dirty="0"/>
              <a:t> at end may be clipped off</a:t>
            </a:r>
          </a:p>
          <a:p>
            <a:r>
              <a:rPr lang="en-GB" dirty="0">
                <a:latin typeface="Courier" pitchFamily="2" charset="0"/>
              </a:rPr>
              <a:t>  GCTTAATGCGTGTGACAGTCGATGTACTGAC</a:t>
            </a:r>
            <a:br>
              <a:rPr lang="en-GB" dirty="0">
                <a:latin typeface="Courier" pitchFamily="2" charset="0"/>
              </a:rPr>
            </a:br>
            <a:r>
              <a:rPr lang="en-GB" dirty="0">
                <a:latin typeface="Courier" pitchFamily="2" charset="0"/>
              </a:rPr>
              <a:t>      </a:t>
            </a:r>
            <a:r>
              <a:rPr lang="en-GB" dirty="0" err="1">
                <a:solidFill>
                  <a:srgbClr val="C00000"/>
                </a:solidFill>
                <a:latin typeface="Courier" pitchFamily="2" charset="0"/>
              </a:rPr>
              <a:t>gta</a:t>
            </a:r>
            <a:r>
              <a:rPr lang="en-GB" dirty="0" err="1">
                <a:latin typeface="Courier" pitchFamily="2" charset="0"/>
              </a:rPr>
              <a:t>GCGTGTGACAGTCGAT</a:t>
            </a:r>
            <a:r>
              <a:rPr lang="en-GB" dirty="0" err="1">
                <a:solidFill>
                  <a:srgbClr val="C00000"/>
                </a:solidFill>
                <a:latin typeface="Courier" pitchFamily="2" charset="0"/>
              </a:rPr>
              <a:t>ca</a:t>
            </a:r>
            <a:endParaRPr lang="en-GB" dirty="0">
              <a:solidFill>
                <a:srgbClr val="C00000"/>
              </a:solidFill>
              <a:latin typeface="Courier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CIGAR string: </a:t>
            </a:r>
            <a:r>
              <a:rPr lang="en-GB" dirty="0">
                <a:latin typeface="Courier" pitchFamily="2" charset="0"/>
              </a:rPr>
              <a:t>3S16M2S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D7EF1A-0097-864D-AC32-50D80119622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b="1" dirty="0"/>
              <a:t>Spliced alignments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cDNA to genomic alignments need to differentiate spanning introns from deletions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N: Skipped region from reference</a:t>
            </a:r>
          </a:p>
          <a:p>
            <a:r>
              <a:rPr lang="en-GB" dirty="0">
                <a:latin typeface="Courier" pitchFamily="2" charset="0"/>
              </a:rPr>
              <a:t>  GCTTAATGCGTGTGACAGTCGATGTACTGAC</a:t>
            </a:r>
            <a:br>
              <a:rPr lang="en-GB" dirty="0">
                <a:latin typeface="Courier" pitchFamily="2" charset="0"/>
              </a:rPr>
            </a:br>
            <a:r>
              <a:rPr lang="en-GB" dirty="0">
                <a:latin typeface="Courier" pitchFamily="2" charset="0"/>
              </a:rPr>
              <a:t>      AATG</a:t>
            </a:r>
            <a:r>
              <a:rPr lang="en-GB" dirty="0">
                <a:solidFill>
                  <a:srgbClr val="C00000"/>
                </a:solidFill>
                <a:latin typeface="Courier" pitchFamily="2" charset="0"/>
              </a:rPr>
              <a:t>.........</a:t>
            </a:r>
            <a:r>
              <a:rPr lang="en-GB" dirty="0">
                <a:latin typeface="Courier" pitchFamily="2" charset="0"/>
              </a:rPr>
              <a:t>GTCGAT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CIGAR string: 4M9N6M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2091F3F-EDDC-2A4A-B6F3-BE4BD900F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SAM Format: CIGAR string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800D88-D05A-2A46-A014-8FA24EB78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45</a:t>
            </a:fld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632B50E-7C02-AC45-A355-778267F991D3}"/>
              </a:ext>
            </a:extLst>
          </p:cNvPr>
          <p:cNvGrpSpPr/>
          <p:nvPr/>
        </p:nvGrpSpPr>
        <p:grpSpPr>
          <a:xfrm>
            <a:off x="1346886" y="3267912"/>
            <a:ext cx="1223319" cy="995169"/>
            <a:chOff x="1346886" y="3267912"/>
            <a:chExt cx="1223319" cy="995169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D3A5DC5-4846-8743-BECA-D2369B8A2756}"/>
                </a:ext>
              </a:extLst>
            </p:cNvPr>
            <p:cNvSpPr/>
            <p:nvPr/>
          </p:nvSpPr>
          <p:spPr>
            <a:xfrm>
              <a:off x="1346886" y="3267912"/>
              <a:ext cx="617838" cy="617838"/>
            </a:xfrm>
            <a:prstGeom prst="rect">
              <a:avLst/>
            </a:prstGeom>
            <a:noFill/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559F316-D599-744D-89B5-8A33F3F7B0CC}"/>
                </a:ext>
              </a:extLst>
            </p:cNvPr>
            <p:cNvSpPr/>
            <p:nvPr/>
          </p:nvSpPr>
          <p:spPr>
            <a:xfrm>
              <a:off x="2236573" y="4003589"/>
              <a:ext cx="333632" cy="259492"/>
            </a:xfrm>
            <a:prstGeom prst="rect">
              <a:avLst/>
            </a:prstGeom>
            <a:noFill/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9E97E8B0-4EFB-CC4D-9F06-ADF3EA5F4232}"/>
              </a:ext>
            </a:extLst>
          </p:cNvPr>
          <p:cNvGrpSpPr/>
          <p:nvPr/>
        </p:nvGrpSpPr>
        <p:grpSpPr>
          <a:xfrm>
            <a:off x="1862983" y="3267912"/>
            <a:ext cx="2498951" cy="995169"/>
            <a:chOff x="1346885" y="3267912"/>
            <a:chExt cx="2498951" cy="995169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94664BB-40A1-004D-921C-250F29F7BB13}"/>
                </a:ext>
              </a:extLst>
            </p:cNvPr>
            <p:cNvSpPr/>
            <p:nvPr/>
          </p:nvSpPr>
          <p:spPr>
            <a:xfrm>
              <a:off x="1346885" y="3267912"/>
              <a:ext cx="2498951" cy="617838"/>
            </a:xfrm>
            <a:prstGeom prst="rect">
              <a:avLst/>
            </a:prstGeom>
            <a:noFill/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9C66918-7999-2A4C-8AC3-36F02B3D9A9E}"/>
                </a:ext>
              </a:extLst>
            </p:cNvPr>
            <p:cNvSpPr/>
            <p:nvPr/>
          </p:nvSpPr>
          <p:spPr>
            <a:xfrm>
              <a:off x="2054107" y="4003589"/>
              <a:ext cx="509920" cy="259492"/>
            </a:xfrm>
            <a:prstGeom prst="rect">
              <a:avLst/>
            </a:prstGeom>
            <a:noFill/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E8C851D-8CB8-4C4C-B292-4E97E2849A9E}"/>
              </a:ext>
            </a:extLst>
          </p:cNvPr>
          <p:cNvGrpSpPr/>
          <p:nvPr/>
        </p:nvGrpSpPr>
        <p:grpSpPr>
          <a:xfrm>
            <a:off x="3011937" y="3267912"/>
            <a:ext cx="1634203" cy="995169"/>
            <a:chOff x="-3111" y="3267912"/>
            <a:chExt cx="1634203" cy="995169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1CDDE90-748D-3E47-A052-0FEA83D49E24}"/>
                </a:ext>
              </a:extLst>
            </p:cNvPr>
            <p:cNvSpPr/>
            <p:nvPr/>
          </p:nvSpPr>
          <p:spPr>
            <a:xfrm>
              <a:off x="1297458" y="3267912"/>
              <a:ext cx="333634" cy="617838"/>
            </a:xfrm>
            <a:prstGeom prst="rect">
              <a:avLst/>
            </a:prstGeom>
            <a:noFill/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DD8FBD3-ADD0-164E-980C-9DBAF28419BA}"/>
                </a:ext>
              </a:extLst>
            </p:cNvPr>
            <p:cNvSpPr/>
            <p:nvPr/>
          </p:nvSpPr>
          <p:spPr>
            <a:xfrm>
              <a:off x="-3111" y="4003589"/>
              <a:ext cx="333632" cy="259492"/>
            </a:xfrm>
            <a:prstGeom prst="rect">
              <a:avLst/>
            </a:prstGeom>
            <a:noFill/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6EE0B93-AAA4-A94D-AC26-161E449E2B8C}"/>
              </a:ext>
            </a:extLst>
          </p:cNvPr>
          <p:cNvGrpSpPr/>
          <p:nvPr/>
        </p:nvGrpSpPr>
        <p:grpSpPr>
          <a:xfrm>
            <a:off x="7183394" y="3267912"/>
            <a:ext cx="1223319" cy="995169"/>
            <a:chOff x="1346886" y="3267912"/>
            <a:chExt cx="1223319" cy="995169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789C508-D5E5-3C47-A989-9ECB957D9713}"/>
                </a:ext>
              </a:extLst>
            </p:cNvPr>
            <p:cNvSpPr/>
            <p:nvPr/>
          </p:nvSpPr>
          <p:spPr>
            <a:xfrm>
              <a:off x="1346886" y="3267912"/>
              <a:ext cx="749644" cy="617838"/>
            </a:xfrm>
            <a:prstGeom prst="rect">
              <a:avLst/>
            </a:prstGeom>
            <a:noFill/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3D7CCAB-7AE2-D34C-8319-8C78059168A8}"/>
                </a:ext>
              </a:extLst>
            </p:cNvPr>
            <p:cNvSpPr/>
            <p:nvPr/>
          </p:nvSpPr>
          <p:spPr>
            <a:xfrm>
              <a:off x="2236573" y="4003589"/>
              <a:ext cx="333632" cy="259492"/>
            </a:xfrm>
            <a:prstGeom prst="rect">
              <a:avLst/>
            </a:prstGeom>
            <a:noFill/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69A509E-A682-4943-9C82-32A3CA02E147}"/>
              </a:ext>
            </a:extLst>
          </p:cNvPr>
          <p:cNvGrpSpPr/>
          <p:nvPr/>
        </p:nvGrpSpPr>
        <p:grpSpPr>
          <a:xfrm>
            <a:off x="7883613" y="3267912"/>
            <a:ext cx="1335536" cy="995169"/>
            <a:chOff x="1531007" y="3267912"/>
            <a:chExt cx="1335536" cy="995169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BF7ADE5-9326-1449-BE8E-AA6622F0FA7B}"/>
                </a:ext>
              </a:extLst>
            </p:cNvPr>
            <p:cNvSpPr/>
            <p:nvPr/>
          </p:nvSpPr>
          <p:spPr>
            <a:xfrm>
              <a:off x="1531007" y="3267912"/>
              <a:ext cx="1335536" cy="617838"/>
            </a:xfrm>
            <a:prstGeom prst="rect">
              <a:avLst/>
            </a:prstGeom>
            <a:noFill/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3B0178E-0CBD-5F46-B43E-4470ED137079}"/>
                </a:ext>
              </a:extLst>
            </p:cNvPr>
            <p:cNvSpPr/>
            <p:nvPr/>
          </p:nvSpPr>
          <p:spPr>
            <a:xfrm>
              <a:off x="2066464" y="4003589"/>
              <a:ext cx="333632" cy="259492"/>
            </a:xfrm>
            <a:prstGeom prst="rect">
              <a:avLst/>
            </a:prstGeom>
            <a:noFill/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421DCA3-A007-DA42-9076-064DFD88D49A}"/>
              </a:ext>
            </a:extLst>
          </p:cNvPr>
          <p:cNvGrpSpPr/>
          <p:nvPr/>
        </p:nvGrpSpPr>
        <p:grpSpPr>
          <a:xfrm>
            <a:off x="8764052" y="3267912"/>
            <a:ext cx="1417915" cy="995169"/>
            <a:chOff x="-87504" y="3267912"/>
            <a:chExt cx="1417915" cy="995169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DE63DD2-CC40-F043-A146-17614402B0EE}"/>
                </a:ext>
              </a:extLst>
            </p:cNvPr>
            <p:cNvSpPr/>
            <p:nvPr/>
          </p:nvSpPr>
          <p:spPr>
            <a:xfrm>
              <a:off x="367592" y="3267912"/>
              <a:ext cx="962819" cy="617838"/>
            </a:xfrm>
            <a:prstGeom prst="rect">
              <a:avLst/>
            </a:prstGeom>
            <a:noFill/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2569482-C5D0-0D45-BC62-1E6ADFD4B9D2}"/>
                </a:ext>
              </a:extLst>
            </p:cNvPr>
            <p:cNvSpPr/>
            <p:nvPr/>
          </p:nvSpPr>
          <p:spPr>
            <a:xfrm>
              <a:off x="-87504" y="4003589"/>
              <a:ext cx="333632" cy="259492"/>
            </a:xfrm>
            <a:prstGeom prst="rect">
              <a:avLst/>
            </a:prstGeom>
            <a:noFill/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725082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A6E6271-FE8A-414C-9D56-58DDA6A8A9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6467" y="1593851"/>
            <a:ext cx="11329942" cy="4729759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Additional fields can be appended to each alignment line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Take the format of </a:t>
            </a:r>
            <a:r>
              <a:rPr lang="en-GB" dirty="0" err="1">
                <a:latin typeface="Courier" pitchFamily="2" charset="0"/>
              </a:rPr>
              <a:t>TAG:Type:Value</a:t>
            </a:r>
            <a:endParaRPr lang="en-GB" dirty="0">
              <a:latin typeface="Courier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Tag is string of two letters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Standard tag definitions:</a:t>
            </a:r>
            <a:br>
              <a:rPr lang="en-GB" dirty="0"/>
            </a:br>
            <a:r>
              <a:rPr lang="en-GB" dirty="0">
                <a:hlinkClick r:id="rId2"/>
              </a:rPr>
              <a:t>https://samtools.github.io/hts-specs/SAMtags.pdf</a:t>
            </a:r>
            <a:endParaRPr lang="en-GB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1067DB1D-E631-F94C-B67B-68C7EC31C486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234333935"/>
              </p:ext>
            </p:extLst>
          </p:nvPr>
        </p:nvGraphicFramePr>
        <p:xfrm>
          <a:off x="871126" y="2941700"/>
          <a:ext cx="3202111" cy="23469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55522">
                  <a:extLst>
                    <a:ext uri="{9D8B030D-6E8A-4147-A177-3AD203B41FA5}">
                      <a16:colId xmlns:a16="http://schemas.microsoft.com/office/drawing/2014/main" val="2201966688"/>
                    </a:ext>
                  </a:extLst>
                </a:gridCol>
                <a:gridCol w="2546589">
                  <a:extLst>
                    <a:ext uri="{9D8B030D-6E8A-4147-A177-3AD203B41FA5}">
                      <a16:colId xmlns:a16="http://schemas.microsoft.com/office/drawing/2014/main" val="1795248164"/>
                    </a:ext>
                  </a:extLst>
                </a:gridCol>
              </a:tblGrid>
              <a:tr h="334800">
                <a:tc>
                  <a:txBody>
                    <a:bodyPr/>
                    <a:lstStyle/>
                    <a:p>
                      <a:r>
                        <a:rPr lang="en-GB" sz="1600" dirty="0"/>
                        <a:t>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7459411"/>
                  </a:ext>
                </a:extLst>
              </a:tr>
              <a:tr h="334800">
                <a:tc>
                  <a:txBody>
                    <a:bodyPr/>
                    <a:lstStyle/>
                    <a:p>
                      <a:r>
                        <a:rPr lang="en-GB" sz="16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Character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5629944"/>
                  </a:ext>
                </a:extLst>
              </a:tr>
              <a:tr h="334800">
                <a:tc>
                  <a:txBody>
                    <a:bodyPr/>
                    <a:lstStyle/>
                    <a:p>
                      <a:r>
                        <a:rPr lang="en-GB" sz="1600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Array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6158319"/>
                  </a:ext>
                </a:extLst>
              </a:tr>
              <a:tr h="334800">
                <a:tc>
                  <a:txBody>
                    <a:bodyPr/>
                    <a:lstStyle/>
                    <a:p>
                      <a:r>
                        <a:rPr lang="en-GB" sz="16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Real number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1680865"/>
                  </a:ext>
                </a:extLst>
              </a:tr>
              <a:tr h="334800">
                <a:tc>
                  <a:txBody>
                    <a:bodyPr/>
                    <a:lstStyle/>
                    <a:p>
                      <a:r>
                        <a:rPr lang="en-GB" sz="1600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Hexadecimal array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2300991"/>
                  </a:ext>
                </a:extLst>
              </a:tr>
              <a:tr h="334800">
                <a:tc>
                  <a:txBody>
                    <a:bodyPr/>
                    <a:lstStyle/>
                    <a:p>
                      <a:r>
                        <a:rPr lang="en-GB" sz="1600" dirty="0" err="1"/>
                        <a:t>i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Integer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8259456"/>
                  </a:ext>
                </a:extLst>
              </a:tr>
              <a:tr h="334800">
                <a:tc>
                  <a:txBody>
                    <a:bodyPr/>
                    <a:lstStyle/>
                    <a:p>
                      <a:r>
                        <a:rPr lang="en-GB" sz="1600" dirty="0"/>
                        <a:t>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String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4088176"/>
                  </a:ext>
                </a:extLst>
              </a:tr>
            </a:tbl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7A8106A5-A983-8245-B41E-E83939CFD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SAM Format: Additional tags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A5D892-D4E8-DD41-9AA3-6590F042D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46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42AA12E-B688-084D-9F3D-1D99A61F746A}"/>
              </a:ext>
            </a:extLst>
          </p:cNvPr>
          <p:cNvSpPr/>
          <p:nvPr/>
        </p:nvSpPr>
        <p:spPr>
          <a:xfrm>
            <a:off x="2473218" y="1130527"/>
            <a:ext cx="59747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" pitchFamily="2" charset="0"/>
              </a:rPr>
              <a:t>NM:i:0  MD:Z:151 MC:Z:151M AS:i:151 XS:i:0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082BB19-687C-9A4A-9D72-2C784FEEA0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3745703"/>
              </p:ext>
            </p:extLst>
          </p:nvPr>
        </p:nvGraphicFramePr>
        <p:xfrm>
          <a:off x="5621345" y="2941700"/>
          <a:ext cx="6225064" cy="20116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16021">
                  <a:extLst>
                    <a:ext uri="{9D8B030D-6E8A-4147-A177-3AD203B41FA5}">
                      <a16:colId xmlns:a16="http://schemas.microsoft.com/office/drawing/2014/main" val="1021975061"/>
                    </a:ext>
                  </a:extLst>
                </a:gridCol>
                <a:gridCol w="5309043">
                  <a:extLst>
                    <a:ext uri="{9D8B030D-6E8A-4147-A177-3AD203B41FA5}">
                      <a16:colId xmlns:a16="http://schemas.microsoft.com/office/drawing/2014/main" val="734930957"/>
                    </a:ext>
                  </a:extLst>
                </a:gridCol>
              </a:tblGrid>
              <a:tr h="334800">
                <a:tc>
                  <a:txBody>
                    <a:bodyPr/>
                    <a:lstStyle/>
                    <a:p>
                      <a:r>
                        <a:rPr lang="en-GB" sz="1600" dirty="0"/>
                        <a:t>Tag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5456430"/>
                  </a:ext>
                </a:extLst>
              </a:tr>
              <a:tr h="334800">
                <a:tc>
                  <a:txBody>
                    <a:bodyPr/>
                    <a:lstStyle/>
                    <a:p>
                      <a:r>
                        <a:rPr lang="en-GB" sz="1600" dirty="0"/>
                        <a:t>NM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Edit distance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0379617"/>
                  </a:ext>
                </a:extLst>
              </a:tr>
              <a:tr h="334800">
                <a:tc>
                  <a:txBody>
                    <a:bodyPr/>
                    <a:lstStyle/>
                    <a:p>
                      <a:r>
                        <a:rPr lang="en-GB" sz="1600" dirty="0"/>
                        <a:t>MD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String for mismatching positions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3384509"/>
                  </a:ext>
                </a:extLst>
              </a:tr>
              <a:tr h="334800">
                <a:tc>
                  <a:txBody>
                    <a:bodyPr/>
                    <a:lstStyle/>
                    <a:p>
                      <a:r>
                        <a:rPr lang="en-GB" sz="1600" dirty="0"/>
                        <a:t>MC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CIGAR string for mate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6079635"/>
                  </a:ext>
                </a:extLst>
              </a:tr>
              <a:tr h="334800">
                <a:tc>
                  <a:txBody>
                    <a:bodyPr/>
                    <a:lstStyle/>
                    <a:p>
                      <a:r>
                        <a:rPr lang="en-GB" sz="1600" dirty="0"/>
                        <a:t>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Alignment score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5344755"/>
                  </a:ext>
                </a:extLst>
              </a:tr>
              <a:tr h="334800">
                <a:tc>
                  <a:txBody>
                    <a:bodyPr/>
                    <a:lstStyle/>
                    <a:p>
                      <a:r>
                        <a:rPr lang="en-GB" sz="1600" dirty="0"/>
                        <a:t>XS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Score of second best alignment (BWA specific tag)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0433233"/>
                  </a:ext>
                </a:extLst>
              </a:tr>
            </a:tbl>
          </a:graphicData>
        </a:graphic>
      </p:graphicFrame>
      <p:grpSp>
        <p:nvGrpSpPr>
          <p:cNvPr id="21" name="Group 20">
            <a:extLst>
              <a:ext uri="{FF2B5EF4-FFF2-40B4-BE49-F238E27FC236}">
                <a16:creationId xmlns:a16="http://schemas.microsoft.com/office/drawing/2014/main" id="{F17A7AE7-1F82-6045-9569-DDA1C0B87FF3}"/>
              </a:ext>
            </a:extLst>
          </p:cNvPr>
          <p:cNvGrpSpPr/>
          <p:nvPr/>
        </p:nvGrpSpPr>
        <p:grpSpPr>
          <a:xfrm>
            <a:off x="2472181" y="1171308"/>
            <a:ext cx="9374228" cy="2432853"/>
            <a:chOff x="2472181" y="1171308"/>
            <a:chExt cx="9374228" cy="2432853"/>
          </a:xfrm>
        </p:grpSpPr>
        <p:sp>
          <p:nvSpPr>
            <p:cNvPr id="11" name="Frame 10">
              <a:extLst>
                <a:ext uri="{FF2B5EF4-FFF2-40B4-BE49-F238E27FC236}">
                  <a16:creationId xmlns:a16="http://schemas.microsoft.com/office/drawing/2014/main" id="{A7A82F95-0979-D14E-8F56-BFD62A74460C}"/>
                </a:ext>
              </a:extLst>
            </p:cNvPr>
            <p:cNvSpPr/>
            <p:nvPr/>
          </p:nvSpPr>
          <p:spPr>
            <a:xfrm>
              <a:off x="2472181" y="1171308"/>
              <a:ext cx="958751" cy="279070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6" name="Frame 15">
              <a:extLst>
                <a:ext uri="{FF2B5EF4-FFF2-40B4-BE49-F238E27FC236}">
                  <a16:creationId xmlns:a16="http://schemas.microsoft.com/office/drawing/2014/main" id="{F2DDA95F-5906-8F43-9DE0-7082CA26E3E9}"/>
                </a:ext>
              </a:extLst>
            </p:cNvPr>
            <p:cNvSpPr/>
            <p:nvPr/>
          </p:nvSpPr>
          <p:spPr>
            <a:xfrm>
              <a:off x="5621345" y="3295403"/>
              <a:ext cx="6225064" cy="308758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5A57579-A257-F544-A506-8D82327667EF}"/>
              </a:ext>
            </a:extLst>
          </p:cNvPr>
          <p:cNvGrpSpPr/>
          <p:nvPr/>
        </p:nvGrpSpPr>
        <p:grpSpPr>
          <a:xfrm>
            <a:off x="3593861" y="1171308"/>
            <a:ext cx="8252548" cy="2776232"/>
            <a:chOff x="3593861" y="1171308"/>
            <a:chExt cx="8252548" cy="2776232"/>
          </a:xfrm>
        </p:grpSpPr>
        <p:sp>
          <p:nvSpPr>
            <p:cNvPr id="10" name="Frame 9">
              <a:extLst>
                <a:ext uri="{FF2B5EF4-FFF2-40B4-BE49-F238E27FC236}">
                  <a16:creationId xmlns:a16="http://schemas.microsoft.com/office/drawing/2014/main" id="{BF5E658E-3519-9D4F-B97B-BC1E8E721AF1}"/>
                </a:ext>
              </a:extLst>
            </p:cNvPr>
            <p:cNvSpPr/>
            <p:nvPr/>
          </p:nvSpPr>
          <p:spPr>
            <a:xfrm>
              <a:off x="3593861" y="1171308"/>
              <a:ext cx="1209708" cy="279070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7" name="Frame 16">
              <a:extLst>
                <a:ext uri="{FF2B5EF4-FFF2-40B4-BE49-F238E27FC236}">
                  <a16:creationId xmlns:a16="http://schemas.microsoft.com/office/drawing/2014/main" id="{959C09E6-118E-C14C-A575-33778A86F664}"/>
                </a:ext>
              </a:extLst>
            </p:cNvPr>
            <p:cNvSpPr/>
            <p:nvPr/>
          </p:nvSpPr>
          <p:spPr>
            <a:xfrm>
              <a:off x="5621345" y="3638782"/>
              <a:ext cx="6225064" cy="308758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257A2FA-0F34-9B4E-9A7F-B83E1FA31099}"/>
              </a:ext>
            </a:extLst>
          </p:cNvPr>
          <p:cNvGrpSpPr/>
          <p:nvPr/>
        </p:nvGrpSpPr>
        <p:grpSpPr>
          <a:xfrm>
            <a:off x="4811188" y="1171308"/>
            <a:ext cx="7035221" cy="3110127"/>
            <a:chOff x="4811188" y="1171308"/>
            <a:chExt cx="7035221" cy="3110127"/>
          </a:xfrm>
        </p:grpSpPr>
        <p:sp>
          <p:nvSpPr>
            <p:cNvPr id="12" name="Frame 11">
              <a:extLst>
                <a:ext uri="{FF2B5EF4-FFF2-40B4-BE49-F238E27FC236}">
                  <a16:creationId xmlns:a16="http://schemas.microsoft.com/office/drawing/2014/main" id="{ADA4B12B-CBCC-FC41-A424-902F5D21AEA0}"/>
                </a:ext>
              </a:extLst>
            </p:cNvPr>
            <p:cNvSpPr/>
            <p:nvPr/>
          </p:nvSpPr>
          <p:spPr>
            <a:xfrm>
              <a:off x="4811188" y="1171308"/>
              <a:ext cx="1369918" cy="279070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8" name="Frame 17">
              <a:extLst>
                <a:ext uri="{FF2B5EF4-FFF2-40B4-BE49-F238E27FC236}">
                  <a16:creationId xmlns:a16="http://schemas.microsoft.com/office/drawing/2014/main" id="{4BBD9716-8BCD-7649-9057-419964D1A4AF}"/>
                </a:ext>
              </a:extLst>
            </p:cNvPr>
            <p:cNvSpPr/>
            <p:nvPr/>
          </p:nvSpPr>
          <p:spPr>
            <a:xfrm>
              <a:off x="5621345" y="3972677"/>
              <a:ext cx="6225064" cy="308758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969C9D5-489D-F543-9686-D0467CE2ABB6}"/>
              </a:ext>
            </a:extLst>
          </p:cNvPr>
          <p:cNvGrpSpPr/>
          <p:nvPr/>
        </p:nvGrpSpPr>
        <p:grpSpPr>
          <a:xfrm>
            <a:off x="5621345" y="1171308"/>
            <a:ext cx="6225064" cy="3432146"/>
            <a:chOff x="5621345" y="1171308"/>
            <a:chExt cx="6225064" cy="3432146"/>
          </a:xfrm>
        </p:grpSpPr>
        <p:sp>
          <p:nvSpPr>
            <p:cNvPr id="13" name="Frame 12">
              <a:extLst>
                <a:ext uri="{FF2B5EF4-FFF2-40B4-BE49-F238E27FC236}">
                  <a16:creationId xmlns:a16="http://schemas.microsoft.com/office/drawing/2014/main" id="{54DF59EC-7259-C243-B44A-A9AE5933A759}"/>
                </a:ext>
              </a:extLst>
            </p:cNvPr>
            <p:cNvSpPr/>
            <p:nvPr/>
          </p:nvSpPr>
          <p:spPr>
            <a:xfrm>
              <a:off x="6188725" y="1171308"/>
              <a:ext cx="1197727" cy="279070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" name="Frame 18">
              <a:extLst>
                <a:ext uri="{FF2B5EF4-FFF2-40B4-BE49-F238E27FC236}">
                  <a16:creationId xmlns:a16="http://schemas.microsoft.com/office/drawing/2014/main" id="{72C79EB1-085E-D249-B619-E00618BB3495}"/>
                </a:ext>
              </a:extLst>
            </p:cNvPr>
            <p:cNvSpPr/>
            <p:nvPr/>
          </p:nvSpPr>
          <p:spPr>
            <a:xfrm>
              <a:off x="5621345" y="4294696"/>
              <a:ext cx="6225064" cy="308758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010CC40-AD8C-2143-9E6A-6E99DCE19F3E}"/>
              </a:ext>
            </a:extLst>
          </p:cNvPr>
          <p:cNvGrpSpPr/>
          <p:nvPr/>
        </p:nvGrpSpPr>
        <p:grpSpPr>
          <a:xfrm>
            <a:off x="5621345" y="1171308"/>
            <a:ext cx="6225064" cy="3755550"/>
            <a:chOff x="5621345" y="1171308"/>
            <a:chExt cx="6225064" cy="3755550"/>
          </a:xfrm>
        </p:grpSpPr>
        <p:sp>
          <p:nvSpPr>
            <p:cNvPr id="14" name="Frame 13">
              <a:extLst>
                <a:ext uri="{FF2B5EF4-FFF2-40B4-BE49-F238E27FC236}">
                  <a16:creationId xmlns:a16="http://schemas.microsoft.com/office/drawing/2014/main" id="{25D696F2-AF51-B348-A6D5-CB5919453C3A}"/>
                </a:ext>
              </a:extLst>
            </p:cNvPr>
            <p:cNvSpPr/>
            <p:nvPr/>
          </p:nvSpPr>
          <p:spPr>
            <a:xfrm>
              <a:off x="7394071" y="1171308"/>
              <a:ext cx="983971" cy="279070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0" name="Frame 19">
              <a:extLst>
                <a:ext uri="{FF2B5EF4-FFF2-40B4-BE49-F238E27FC236}">
                  <a16:creationId xmlns:a16="http://schemas.microsoft.com/office/drawing/2014/main" id="{DB498E8A-D637-AE4A-ABF9-2AFBA149E4F6}"/>
                </a:ext>
              </a:extLst>
            </p:cNvPr>
            <p:cNvSpPr/>
            <p:nvPr/>
          </p:nvSpPr>
          <p:spPr>
            <a:xfrm>
              <a:off x="5621345" y="4618100"/>
              <a:ext cx="6225064" cy="308758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4913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D42F76D-7BB7-D84F-B8F8-A830D36DF2C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Read groups allow combination of reads from different sources within one file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Map individual reads to e.g. sample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Required by some tools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Entry in header for each read group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Additional RG tag on each alignment mapping to read group i.e. </a:t>
            </a:r>
            <a:r>
              <a:rPr lang="en-GB" dirty="0">
                <a:latin typeface="Courier" pitchFamily="2" charset="0"/>
              </a:rPr>
              <a:t>RG:Z:1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85F910-8A07-AC43-BFE3-8D71B8DD3F0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sz="1200" dirty="0">
                <a:latin typeface="Courier" pitchFamily="2" charset="0"/>
              </a:rPr>
              <a:t>@RG  ID:1  PL:ILLUMINA  PU:1  BC:CGCTCAGTTC  SM:H293</a:t>
            </a:r>
            <a:br>
              <a:rPr lang="en-GB" sz="1200" dirty="0">
                <a:latin typeface="Courier" pitchFamily="2" charset="0"/>
              </a:rPr>
            </a:br>
            <a:r>
              <a:rPr lang="en-GB" sz="1200" dirty="0">
                <a:latin typeface="Courier" pitchFamily="2" charset="0"/>
              </a:rPr>
              <a:t>@RG  ID:2  PL:ILLUMINA  PU:1  BC:TATCTGACCT  SM:H355</a:t>
            </a:r>
          </a:p>
          <a:p>
            <a:endParaRPr lang="en-GB" sz="1600" dirty="0">
              <a:latin typeface="Courier" pitchFamily="2" charset="0"/>
            </a:endParaRPr>
          </a:p>
          <a:p>
            <a:endParaRPr lang="en-GB" sz="1600" dirty="0">
              <a:latin typeface="Courier" pitchFamily="2" charset="0"/>
            </a:endParaRPr>
          </a:p>
          <a:p>
            <a:endParaRPr lang="en-GB" sz="1600" dirty="0">
              <a:latin typeface="Courier" pitchFamily="2" charset="0"/>
            </a:endParaRPr>
          </a:p>
          <a:p>
            <a:endParaRPr lang="en-GB" sz="1600" dirty="0">
              <a:latin typeface="Courier" pitchFamily="2" charset="0"/>
            </a:endParaRPr>
          </a:p>
          <a:p>
            <a:endParaRPr lang="en-GB" sz="1600" dirty="0">
              <a:latin typeface="Courier" pitchFamily="2" charset="0"/>
            </a:endParaRPr>
          </a:p>
          <a:p>
            <a:endParaRPr lang="en-GB" sz="1600" dirty="0">
              <a:latin typeface="Courier" pitchFamily="2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144C4B8-1135-B94B-844C-152E7087F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SAM Format: Read groups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E7497A-04BE-454F-9BD8-6B99DF286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47</a:t>
            </a:fld>
            <a:endParaRPr lang="en-GB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32A154B-2F5A-E747-96A0-9E73CAB285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7357111"/>
              </p:ext>
            </p:extLst>
          </p:nvPr>
        </p:nvGraphicFramePr>
        <p:xfrm>
          <a:off x="6549242" y="2269395"/>
          <a:ext cx="4501408" cy="22250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250704">
                  <a:extLst>
                    <a:ext uri="{9D8B030D-6E8A-4147-A177-3AD203B41FA5}">
                      <a16:colId xmlns:a16="http://schemas.microsoft.com/office/drawing/2014/main" val="2943895163"/>
                    </a:ext>
                  </a:extLst>
                </a:gridCol>
                <a:gridCol w="2250704">
                  <a:extLst>
                    <a:ext uri="{9D8B030D-6E8A-4147-A177-3AD203B41FA5}">
                      <a16:colId xmlns:a16="http://schemas.microsoft.com/office/drawing/2014/main" val="8424113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Tag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52333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Unique identifier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45785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PL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Platform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64202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PU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Platform unit i.e. lane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96354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BC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Barcode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7632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Sample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9096084"/>
                  </a:ext>
                </a:extLst>
              </a:tr>
            </a:tbl>
          </a:graphicData>
        </a:graphic>
      </p:graphicFrame>
      <p:grpSp>
        <p:nvGrpSpPr>
          <p:cNvPr id="17" name="Group 16">
            <a:extLst>
              <a:ext uri="{FF2B5EF4-FFF2-40B4-BE49-F238E27FC236}">
                <a16:creationId xmlns:a16="http://schemas.microsoft.com/office/drawing/2014/main" id="{B1916FF9-4EC8-CF49-8F42-83D92C56B379}"/>
              </a:ext>
            </a:extLst>
          </p:cNvPr>
          <p:cNvGrpSpPr/>
          <p:nvPr/>
        </p:nvGrpSpPr>
        <p:grpSpPr>
          <a:xfrm>
            <a:off x="6549242" y="1593851"/>
            <a:ext cx="4501408" cy="1444251"/>
            <a:chOff x="6549242" y="1593851"/>
            <a:chExt cx="4501408" cy="1444251"/>
          </a:xfrm>
        </p:grpSpPr>
        <p:sp>
          <p:nvSpPr>
            <p:cNvPr id="7" name="Frame 6">
              <a:extLst>
                <a:ext uri="{FF2B5EF4-FFF2-40B4-BE49-F238E27FC236}">
                  <a16:creationId xmlns:a16="http://schemas.microsoft.com/office/drawing/2014/main" id="{50E272F8-C297-1F47-8108-8B8FE5B8DAAE}"/>
                </a:ext>
              </a:extLst>
            </p:cNvPr>
            <p:cNvSpPr/>
            <p:nvPr/>
          </p:nvSpPr>
          <p:spPr>
            <a:xfrm>
              <a:off x="6745183" y="1593851"/>
              <a:ext cx="510639" cy="442767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2" name="Frame 11">
              <a:extLst>
                <a:ext uri="{FF2B5EF4-FFF2-40B4-BE49-F238E27FC236}">
                  <a16:creationId xmlns:a16="http://schemas.microsoft.com/office/drawing/2014/main" id="{CC2004F6-630F-A94E-BC85-3535E5186FA5}"/>
                </a:ext>
              </a:extLst>
            </p:cNvPr>
            <p:cNvSpPr/>
            <p:nvPr/>
          </p:nvSpPr>
          <p:spPr>
            <a:xfrm>
              <a:off x="6549242" y="2616528"/>
              <a:ext cx="4501408" cy="421574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251022F-03A7-B740-B7A3-D6C679B781AF}"/>
              </a:ext>
            </a:extLst>
          </p:cNvPr>
          <p:cNvGrpSpPr/>
          <p:nvPr/>
        </p:nvGrpSpPr>
        <p:grpSpPr>
          <a:xfrm>
            <a:off x="6549242" y="1593851"/>
            <a:ext cx="4501408" cy="1819570"/>
            <a:chOff x="6549242" y="1593851"/>
            <a:chExt cx="4501408" cy="1819570"/>
          </a:xfrm>
        </p:grpSpPr>
        <p:sp>
          <p:nvSpPr>
            <p:cNvPr id="8" name="Frame 7">
              <a:extLst>
                <a:ext uri="{FF2B5EF4-FFF2-40B4-BE49-F238E27FC236}">
                  <a16:creationId xmlns:a16="http://schemas.microsoft.com/office/drawing/2014/main" id="{63D8FE6E-E659-2A4C-9421-FC4B10B3090A}"/>
                </a:ext>
              </a:extLst>
            </p:cNvPr>
            <p:cNvSpPr/>
            <p:nvPr/>
          </p:nvSpPr>
          <p:spPr>
            <a:xfrm>
              <a:off x="7271655" y="1593851"/>
              <a:ext cx="1195451" cy="440787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" name="Frame 12">
              <a:extLst>
                <a:ext uri="{FF2B5EF4-FFF2-40B4-BE49-F238E27FC236}">
                  <a16:creationId xmlns:a16="http://schemas.microsoft.com/office/drawing/2014/main" id="{8AA7B533-835D-A245-B2DA-E53DAF8D55AA}"/>
                </a:ext>
              </a:extLst>
            </p:cNvPr>
            <p:cNvSpPr/>
            <p:nvPr/>
          </p:nvSpPr>
          <p:spPr>
            <a:xfrm>
              <a:off x="6549242" y="2991847"/>
              <a:ext cx="4501408" cy="421574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C317DD2-98B4-2041-B3DD-A773A631F169}"/>
              </a:ext>
            </a:extLst>
          </p:cNvPr>
          <p:cNvGrpSpPr/>
          <p:nvPr/>
        </p:nvGrpSpPr>
        <p:grpSpPr>
          <a:xfrm>
            <a:off x="6549242" y="1593851"/>
            <a:ext cx="4501408" cy="2194889"/>
            <a:chOff x="6549242" y="1593851"/>
            <a:chExt cx="4501408" cy="2194889"/>
          </a:xfrm>
        </p:grpSpPr>
        <p:sp>
          <p:nvSpPr>
            <p:cNvPr id="9" name="Frame 8">
              <a:extLst>
                <a:ext uri="{FF2B5EF4-FFF2-40B4-BE49-F238E27FC236}">
                  <a16:creationId xmlns:a16="http://schemas.microsoft.com/office/drawing/2014/main" id="{E530EF4D-74B7-FB4D-9794-71AD07082E8E}"/>
                </a:ext>
              </a:extLst>
            </p:cNvPr>
            <p:cNvSpPr/>
            <p:nvPr/>
          </p:nvSpPr>
          <p:spPr>
            <a:xfrm>
              <a:off x="8482940" y="1593851"/>
              <a:ext cx="536370" cy="440787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4" name="Frame 13">
              <a:extLst>
                <a:ext uri="{FF2B5EF4-FFF2-40B4-BE49-F238E27FC236}">
                  <a16:creationId xmlns:a16="http://schemas.microsoft.com/office/drawing/2014/main" id="{EF185B63-3A97-F148-8144-9ADF83E7C389}"/>
                </a:ext>
              </a:extLst>
            </p:cNvPr>
            <p:cNvSpPr/>
            <p:nvPr/>
          </p:nvSpPr>
          <p:spPr>
            <a:xfrm>
              <a:off x="6549242" y="3367166"/>
              <a:ext cx="4501408" cy="421574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32A5EA9-9D7B-904D-ABE2-40FE087AE6B2}"/>
              </a:ext>
            </a:extLst>
          </p:cNvPr>
          <p:cNvGrpSpPr/>
          <p:nvPr/>
        </p:nvGrpSpPr>
        <p:grpSpPr>
          <a:xfrm>
            <a:off x="6549242" y="1593851"/>
            <a:ext cx="4501408" cy="2550819"/>
            <a:chOff x="6549242" y="1593851"/>
            <a:chExt cx="4501408" cy="2550819"/>
          </a:xfrm>
        </p:grpSpPr>
        <p:sp>
          <p:nvSpPr>
            <p:cNvPr id="10" name="Frame 9">
              <a:extLst>
                <a:ext uri="{FF2B5EF4-FFF2-40B4-BE49-F238E27FC236}">
                  <a16:creationId xmlns:a16="http://schemas.microsoft.com/office/drawing/2014/main" id="{E338978E-93D8-2D45-8C34-FEAD391F7F6D}"/>
                </a:ext>
              </a:extLst>
            </p:cNvPr>
            <p:cNvSpPr/>
            <p:nvPr/>
          </p:nvSpPr>
          <p:spPr>
            <a:xfrm>
              <a:off x="9046299" y="1593851"/>
              <a:ext cx="1332734" cy="440787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5" name="Frame 14">
              <a:extLst>
                <a:ext uri="{FF2B5EF4-FFF2-40B4-BE49-F238E27FC236}">
                  <a16:creationId xmlns:a16="http://schemas.microsoft.com/office/drawing/2014/main" id="{AF57B74E-CB58-EA4D-94EC-FCBAAF0485F5}"/>
                </a:ext>
              </a:extLst>
            </p:cNvPr>
            <p:cNvSpPr/>
            <p:nvPr/>
          </p:nvSpPr>
          <p:spPr>
            <a:xfrm>
              <a:off x="6549242" y="3723096"/>
              <a:ext cx="4501408" cy="421574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73CC4CF-3EE2-6A4B-AEB4-B24D11D7EAB3}"/>
              </a:ext>
            </a:extLst>
          </p:cNvPr>
          <p:cNvGrpSpPr/>
          <p:nvPr/>
        </p:nvGrpSpPr>
        <p:grpSpPr>
          <a:xfrm>
            <a:off x="6549242" y="1593851"/>
            <a:ext cx="4667001" cy="2918088"/>
            <a:chOff x="6549242" y="1593851"/>
            <a:chExt cx="4667001" cy="2918088"/>
          </a:xfrm>
        </p:grpSpPr>
        <p:sp>
          <p:nvSpPr>
            <p:cNvPr id="11" name="Frame 10">
              <a:extLst>
                <a:ext uri="{FF2B5EF4-FFF2-40B4-BE49-F238E27FC236}">
                  <a16:creationId xmlns:a16="http://schemas.microsoft.com/office/drawing/2014/main" id="{A79DF899-A38A-9E46-8671-A0B12D19DE55}"/>
                </a:ext>
              </a:extLst>
            </p:cNvPr>
            <p:cNvSpPr/>
            <p:nvPr/>
          </p:nvSpPr>
          <p:spPr>
            <a:xfrm>
              <a:off x="10411960" y="1593851"/>
              <a:ext cx="804283" cy="440787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6" name="Frame 15">
              <a:extLst>
                <a:ext uri="{FF2B5EF4-FFF2-40B4-BE49-F238E27FC236}">
                  <a16:creationId xmlns:a16="http://schemas.microsoft.com/office/drawing/2014/main" id="{65F16A20-72FF-4647-B102-F810F9C9876E}"/>
                </a:ext>
              </a:extLst>
            </p:cNvPr>
            <p:cNvSpPr/>
            <p:nvPr/>
          </p:nvSpPr>
          <p:spPr>
            <a:xfrm>
              <a:off x="6549242" y="4090365"/>
              <a:ext cx="4501408" cy="421574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103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 uiExpand="1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9544D24-98F4-DE40-A213-BB69A4E7F8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Read groups can be added by some aligners at run-time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BWA: -R argument</a:t>
            </a:r>
          </a:p>
          <a:p>
            <a:pPr marL="355600" lvl="2" indent="0">
              <a:buNone/>
            </a:pPr>
            <a:r>
              <a:rPr lang="en-GB" dirty="0">
                <a:latin typeface="Courier" pitchFamily="2" charset="0"/>
              </a:rPr>
              <a:t>bwa –R "@RG\tID:1\tSM:H395\</a:t>
            </a:r>
            <a:r>
              <a:rPr lang="en-GB" dirty="0" err="1">
                <a:latin typeface="Courier" pitchFamily="2" charset="0"/>
              </a:rPr>
              <a:t>tPL:ILLUMINA</a:t>
            </a:r>
            <a:r>
              <a:rPr lang="en-GB" dirty="0">
                <a:latin typeface="Courier" pitchFamily="2" charset="0"/>
              </a:rPr>
              <a:t>\tPU:1" H293 H395_1.fq.gz H395_2.fq.gz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GB" dirty="0"/>
              <a:t>Picard tools: set of utilities for manipulating NGS data</a:t>
            </a:r>
          </a:p>
          <a:p>
            <a:pPr marL="355600" lvl="2" indent="0">
              <a:buNone/>
            </a:pPr>
            <a:r>
              <a:rPr lang="en-GB" sz="1600" dirty="0">
                <a:solidFill>
                  <a:schemeClr val="accent1">
                    <a:lumMod val="75000"/>
                  </a:schemeClr>
                </a:solidFill>
                <a:latin typeface="Courier" pitchFamily="2" charset="0"/>
              </a:rPr>
              <a:t>[jabbott@login2 </a:t>
            </a:r>
            <a:r>
              <a:rPr lang="en-GB" sz="1600" dirty="0" err="1">
                <a:solidFill>
                  <a:schemeClr val="accent1">
                    <a:lumMod val="75000"/>
                  </a:schemeClr>
                </a:solidFill>
                <a:latin typeface="Courier" pitchFamily="2" charset="0"/>
              </a:rPr>
              <a:t>read_mapping</a:t>
            </a:r>
            <a:r>
              <a:rPr lang="en-GB" sz="1600" dirty="0">
                <a:solidFill>
                  <a:schemeClr val="accent1">
                    <a:lumMod val="75000"/>
                  </a:schemeClr>
                </a:solidFill>
                <a:latin typeface="Courier" pitchFamily="2" charset="0"/>
              </a:rPr>
              <a:t>]$ </a:t>
            </a:r>
            <a:r>
              <a:rPr lang="en-GB" sz="1600" dirty="0" err="1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qrsh</a:t>
            </a:r>
            <a:r>
              <a:rPr lang="en-GB" sz="16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 -pe smp 4</a:t>
            </a:r>
            <a:br>
              <a:rPr lang="en-GB" sz="1600" dirty="0">
                <a:solidFill>
                  <a:schemeClr val="accent1">
                    <a:lumMod val="75000"/>
                  </a:schemeClr>
                </a:solidFill>
                <a:latin typeface="Courier" pitchFamily="2" charset="0"/>
              </a:rPr>
            </a:br>
            <a:r>
              <a:rPr lang="en-GB" sz="1600" dirty="0">
                <a:solidFill>
                  <a:schemeClr val="accent1">
                    <a:lumMod val="75000"/>
                  </a:schemeClr>
                </a:solidFill>
                <a:latin typeface="Courier" pitchFamily="2" charset="0"/>
              </a:rPr>
              <a:t>[jabbott@lc6320-6-3 ~]$ </a:t>
            </a:r>
            <a:r>
              <a:rPr lang="en-GB" sz="16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cd</a:t>
            </a:r>
            <a:r>
              <a:rPr lang="en-GB" sz="1600" dirty="0">
                <a:solidFill>
                  <a:schemeClr val="accent1">
                    <a:lumMod val="75000"/>
                  </a:schemeClr>
                </a:solidFill>
                <a:latin typeface="Courier" pitchFamily="2" charset="0"/>
              </a:rPr>
              <a:t> </a:t>
            </a:r>
            <a:r>
              <a:rPr lang="en-GB" sz="1600" dirty="0" err="1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read_mapping</a:t>
            </a:r>
            <a:br>
              <a:rPr lang="en-GB" sz="1600" dirty="0">
                <a:solidFill>
                  <a:schemeClr val="accent1">
                    <a:lumMod val="75000"/>
                  </a:schemeClr>
                </a:solidFill>
                <a:latin typeface="Courier" pitchFamily="2" charset="0"/>
              </a:rPr>
            </a:br>
            <a:r>
              <a:rPr lang="en-GB" sz="1600" dirty="0">
                <a:solidFill>
                  <a:schemeClr val="accent1">
                    <a:lumMod val="75000"/>
                  </a:schemeClr>
                </a:solidFill>
                <a:latin typeface="Courier" pitchFamily="2" charset="0"/>
              </a:rPr>
              <a:t>[jabbott@c6320-6-3 </a:t>
            </a:r>
            <a:r>
              <a:rPr lang="en-GB" sz="1600" dirty="0" err="1">
                <a:solidFill>
                  <a:schemeClr val="accent1">
                    <a:lumMod val="75000"/>
                  </a:schemeClr>
                </a:solidFill>
                <a:latin typeface="Courier" pitchFamily="2" charset="0"/>
              </a:rPr>
              <a:t>read_mapping</a:t>
            </a:r>
            <a:r>
              <a:rPr lang="en-GB" sz="1600" dirty="0">
                <a:solidFill>
                  <a:schemeClr val="accent1">
                    <a:lumMod val="75000"/>
                  </a:schemeClr>
                </a:solidFill>
                <a:latin typeface="Courier" pitchFamily="2" charset="0"/>
              </a:rPr>
              <a:t>]$ </a:t>
            </a:r>
            <a:r>
              <a:rPr lang="en-GB" sz="1600" dirty="0" err="1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conda</a:t>
            </a:r>
            <a:r>
              <a:rPr lang="en-GB" sz="16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 install </a:t>
            </a:r>
            <a:r>
              <a:rPr lang="en-GB" sz="1600" dirty="0" err="1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picard</a:t>
            </a:r>
            <a:endParaRPr lang="en-GB" sz="1600" dirty="0">
              <a:solidFill>
                <a:schemeClr val="accent5">
                  <a:lumMod val="50000"/>
                </a:schemeClr>
              </a:solidFill>
              <a:latin typeface="Courier" pitchFamily="2" charset="0"/>
            </a:endParaRPr>
          </a:p>
          <a:p>
            <a:pPr marL="355600" lvl="2" indent="0">
              <a:buNone/>
            </a:pPr>
            <a:br>
              <a:rPr lang="en-GB" sz="1600" dirty="0">
                <a:solidFill>
                  <a:schemeClr val="accent1">
                    <a:lumMod val="75000"/>
                  </a:schemeClr>
                </a:solidFill>
                <a:latin typeface="Courier" pitchFamily="2" charset="0"/>
              </a:rPr>
            </a:br>
            <a:r>
              <a:rPr lang="en-GB" sz="1600" dirty="0">
                <a:solidFill>
                  <a:schemeClr val="accent1">
                    <a:lumMod val="75000"/>
                  </a:schemeClr>
                </a:solidFill>
                <a:latin typeface="Courier" pitchFamily="2" charset="0"/>
              </a:rPr>
              <a:t>[jabbott@c6320-6-3 </a:t>
            </a:r>
            <a:r>
              <a:rPr lang="en-GB" sz="1600" dirty="0" err="1">
                <a:solidFill>
                  <a:schemeClr val="accent1">
                    <a:lumMod val="75000"/>
                  </a:schemeClr>
                </a:solidFill>
                <a:latin typeface="Courier" pitchFamily="2" charset="0"/>
              </a:rPr>
              <a:t>read_mapping</a:t>
            </a:r>
            <a:r>
              <a:rPr lang="en-GB" sz="1600" dirty="0">
                <a:solidFill>
                  <a:schemeClr val="accent1">
                    <a:lumMod val="75000"/>
                  </a:schemeClr>
                </a:solidFill>
                <a:latin typeface="Courier" pitchFamily="2" charset="0"/>
              </a:rPr>
              <a:t>]$ </a:t>
            </a:r>
            <a:r>
              <a:rPr lang="en-GB" sz="1600" dirty="0" err="1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picard</a:t>
            </a:r>
            <a:br>
              <a:rPr lang="en-GB" sz="1600" dirty="0">
                <a:solidFill>
                  <a:srgbClr val="C00000"/>
                </a:solidFill>
                <a:latin typeface="Courier" pitchFamily="2" charset="0"/>
              </a:rPr>
            </a:br>
            <a:r>
              <a:rPr lang="en-GB" sz="1600" dirty="0">
                <a:solidFill>
                  <a:schemeClr val="accent1">
                    <a:lumMod val="75000"/>
                  </a:schemeClr>
                </a:solidFill>
                <a:latin typeface="Courier" pitchFamily="2" charset="0"/>
              </a:rPr>
              <a:t>[jabbott@c6320-6-3 </a:t>
            </a:r>
            <a:r>
              <a:rPr lang="en-GB" sz="1600" dirty="0" err="1">
                <a:solidFill>
                  <a:schemeClr val="accent1">
                    <a:lumMod val="75000"/>
                  </a:schemeClr>
                </a:solidFill>
                <a:latin typeface="Courier" pitchFamily="2" charset="0"/>
              </a:rPr>
              <a:t>read_mapping</a:t>
            </a:r>
            <a:r>
              <a:rPr lang="en-GB" sz="1600" dirty="0">
                <a:solidFill>
                  <a:schemeClr val="accent1">
                    <a:lumMod val="75000"/>
                  </a:schemeClr>
                </a:solidFill>
                <a:latin typeface="Courier" pitchFamily="2" charset="0"/>
              </a:rPr>
              <a:t>]$</a:t>
            </a:r>
            <a:r>
              <a:rPr lang="en-GB" sz="1600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</a:rPr>
              <a:t> </a:t>
            </a:r>
            <a:r>
              <a:rPr lang="en-GB" sz="1600" dirty="0" err="1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picard</a:t>
            </a:r>
            <a:r>
              <a:rPr lang="en-GB" sz="16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 </a:t>
            </a:r>
            <a:r>
              <a:rPr lang="en-GB" sz="1600" dirty="0" err="1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AddOrReplaceReadGroups</a:t>
            </a:r>
            <a:endParaRPr lang="en-GB" sz="2000" dirty="0">
              <a:solidFill>
                <a:schemeClr val="accent5">
                  <a:lumMod val="50000"/>
                </a:schemeClr>
              </a:solidFill>
            </a:endParaRPr>
          </a:p>
          <a:p>
            <a:pPr marL="355600" lvl="2" indent="0">
              <a:buNone/>
            </a:pPr>
            <a:r>
              <a:rPr lang="en-GB" sz="1600" dirty="0">
                <a:solidFill>
                  <a:schemeClr val="accent1">
                    <a:lumMod val="75000"/>
                  </a:schemeClr>
                </a:solidFill>
                <a:latin typeface="Courier" pitchFamily="2" charset="0"/>
              </a:rPr>
              <a:t>[jabbott@c6320-6-3 </a:t>
            </a:r>
            <a:r>
              <a:rPr lang="en-GB" sz="1600" dirty="0" err="1">
                <a:solidFill>
                  <a:schemeClr val="accent1">
                    <a:lumMod val="75000"/>
                  </a:schemeClr>
                </a:solidFill>
                <a:latin typeface="Courier" pitchFamily="2" charset="0"/>
              </a:rPr>
              <a:t>read_mapping</a:t>
            </a:r>
            <a:r>
              <a:rPr lang="en-GB" sz="1600" dirty="0">
                <a:solidFill>
                  <a:schemeClr val="accent1">
                    <a:lumMod val="75000"/>
                  </a:schemeClr>
                </a:solidFill>
                <a:latin typeface="Courier" pitchFamily="2" charset="0"/>
              </a:rPr>
              <a:t>]$</a:t>
            </a:r>
            <a:r>
              <a:rPr lang="en-GB" sz="1600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</a:rPr>
              <a:t> </a:t>
            </a:r>
            <a:r>
              <a:rPr lang="en-GB" sz="1600" dirty="0" err="1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picard</a:t>
            </a:r>
            <a:r>
              <a:rPr lang="en-GB" sz="16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 </a:t>
            </a:r>
            <a:r>
              <a:rPr lang="en-GB" sz="1600" dirty="0" err="1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AddOrReplaceReadGroups</a:t>
            </a:r>
            <a:r>
              <a:rPr lang="en-GB" sz="16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 I=H395.sam \</a:t>
            </a:r>
            <a:br>
              <a:rPr lang="en-GB" sz="16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</a:br>
            <a:r>
              <a:rPr lang="en-GB" sz="16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	O=H395_RG.sam RGID=1 RGLB=Lib1 RGPL=ILLUMINA RGSM=H395 RGPU=1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6A14F8-306E-1244-B9A2-0402857D0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48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C76ACC3-C338-4447-8E0C-C54682A62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Adding read groups to a SAM file</a:t>
            </a:r>
          </a:p>
        </p:txBody>
      </p:sp>
    </p:spTree>
    <p:extLst>
      <p:ext uri="{BB962C8B-B14F-4D97-AF65-F5344CB8AC3E}">
        <p14:creationId xmlns:p14="http://schemas.microsoft.com/office/powerpoint/2010/main" val="2923883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9B2A849-423F-444B-8F29-06359FB531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7407" y="1059462"/>
            <a:ext cx="11311356" cy="5175083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/>
              <a:t>Binary equivalent of SAM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/>
              <a:t>Much more compact – should always be used in preference to SAM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/>
              <a:t>Not human readable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>
                <a:latin typeface="Courier" pitchFamily="2" charset="0"/>
              </a:rPr>
              <a:t>samtools view </a:t>
            </a:r>
            <a:r>
              <a:rPr lang="en-GB" sz="1800" dirty="0"/>
              <a:t>can be used to convert SAM/BAM/CRAM files</a:t>
            </a:r>
          </a:p>
          <a:p>
            <a:r>
              <a:rPr lang="en-GB" sz="1600" dirty="0">
                <a:solidFill>
                  <a:schemeClr val="accent1">
                    <a:lumMod val="75000"/>
                  </a:schemeClr>
                </a:solidFill>
                <a:latin typeface="Courier" pitchFamily="2" charset="0"/>
              </a:rPr>
              <a:t>[jabbott@c6320-6-3 </a:t>
            </a:r>
            <a:r>
              <a:rPr lang="en-GB" sz="1600" dirty="0" err="1">
                <a:solidFill>
                  <a:schemeClr val="accent1">
                    <a:lumMod val="75000"/>
                  </a:schemeClr>
                </a:solidFill>
                <a:latin typeface="Courier" pitchFamily="2" charset="0"/>
              </a:rPr>
              <a:t>read_mapping</a:t>
            </a:r>
            <a:r>
              <a:rPr lang="en-GB" sz="1600" dirty="0">
                <a:solidFill>
                  <a:schemeClr val="accent1">
                    <a:lumMod val="75000"/>
                  </a:schemeClr>
                </a:solidFill>
                <a:latin typeface="Courier" pitchFamily="2" charset="0"/>
              </a:rPr>
              <a:t>]$ </a:t>
            </a:r>
            <a:r>
              <a:rPr lang="en-GB" sz="16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samtools view</a:t>
            </a:r>
          </a:p>
          <a:p>
            <a:r>
              <a:rPr lang="en-GB" sz="1600" dirty="0">
                <a:solidFill>
                  <a:schemeClr val="accent1">
                    <a:lumMod val="75000"/>
                  </a:schemeClr>
                </a:solidFill>
                <a:latin typeface="Courier" pitchFamily="2" charset="0"/>
              </a:rPr>
              <a:t>[jabbott@c6320-6-3 </a:t>
            </a:r>
            <a:r>
              <a:rPr lang="en-GB" sz="1600" dirty="0" err="1">
                <a:solidFill>
                  <a:schemeClr val="accent1">
                    <a:lumMod val="75000"/>
                  </a:schemeClr>
                </a:solidFill>
                <a:latin typeface="Courier" pitchFamily="2" charset="0"/>
              </a:rPr>
              <a:t>read_mapping</a:t>
            </a:r>
            <a:r>
              <a:rPr lang="en-GB" sz="1600" dirty="0">
                <a:solidFill>
                  <a:schemeClr val="accent1">
                    <a:lumMod val="75000"/>
                  </a:schemeClr>
                </a:solidFill>
                <a:latin typeface="Courier" pitchFamily="2" charset="0"/>
              </a:rPr>
              <a:t>]$ </a:t>
            </a:r>
            <a:r>
              <a:rPr lang="en-GB" sz="16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samtools view -b -o H395_RG.bam -@ 4 H395_RG.sam</a:t>
            </a:r>
          </a:p>
          <a:p>
            <a:r>
              <a:rPr lang="en-GB" sz="1600" dirty="0">
                <a:solidFill>
                  <a:schemeClr val="accent1">
                    <a:lumMod val="75000"/>
                  </a:schemeClr>
                </a:solidFill>
                <a:latin typeface="Courier" pitchFamily="2" charset="0"/>
              </a:rPr>
              <a:t>[jabbott@c6320-6-3 </a:t>
            </a:r>
            <a:r>
              <a:rPr lang="en-GB" sz="1600" dirty="0" err="1">
                <a:solidFill>
                  <a:schemeClr val="accent1">
                    <a:lumMod val="75000"/>
                  </a:schemeClr>
                </a:solidFill>
                <a:latin typeface="Courier" pitchFamily="2" charset="0"/>
              </a:rPr>
              <a:t>read_mapping</a:t>
            </a:r>
            <a:r>
              <a:rPr lang="en-GB" sz="1600" dirty="0">
                <a:solidFill>
                  <a:schemeClr val="accent1">
                    <a:lumMod val="75000"/>
                  </a:schemeClr>
                </a:solidFill>
                <a:latin typeface="Courier" pitchFamily="2" charset="0"/>
              </a:rPr>
              <a:t>]$ </a:t>
            </a:r>
            <a:r>
              <a:rPr lang="en-GB" sz="16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du –h H395_RG.*</a:t>
            </a:r>
            <a:br>
              <a:rPr lang="en-GB" sz="1600" dirty="0">
                <a:solidFill>
                  <a:srgbClr val="C00000"/>
                </a:solidFill>
                <a:latin typeface="Courier" pitchFamily="2" charset="0"/>
              </a:rPr>
            </a:br>
            <a:r>
              <a:rPr lang="en-GB" sz="1600" dirty="0">
                <a:solidFill>
                  <a:schemeClr val="accent1">
                    <a:lumMod val="75000"/>
                  </a:schemeClr>
                </a:solidFill>
                <a:latin typeface="Courier" pitchFamily="2" charset="0"/>
              </a:rPr>
              <a:t>124M	H395_RG.bam</a:t>
            </a:r>
            <a:br>
              <a:rPr lang="en-GB" sz="1600" dirty="0">
                <a:solidFill>
                  <a:schemeClr val="accent1">
                    <a:lumMod val="75000"/>
                  </a:schemeClr>
                </a:solidFill>
                <a:latin typeface="Courier" pitchFamily="2" charset="0"/>
              </a:rPr>
            </a:br>
            <a:r>
              <a:rPr lang="en-GB" sz="1600" dirty="0">
                <a:solidFill>
                  <a:schemeClr val="accent1">
                    <a:lumMod val="75000"/>
                  </a:schemeClr>
                </a:solidFill>
                <a:latin typeface="Courier" pitchFamily="2" charset="0"/>
              </a:rPr>
              <a:t>325M	H395_RG.sam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err="1"/>
              <a:t>Samtools</a:t>
            </a:r>
            <a:r>
              <a:rPr lang="en-GB" sz="1800" dirty="0"/>
              <a:t> view outputs on STDOUT by default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Can be used to view BAM files as SAM</a:t>
            </a:r>
          </a:p>
          <a:p>
            <a:pPr marL="642938" lvl="1" indent="-285750">
              <a:buFont typeface="Arial" panose="020B0604020202020204" pitchFamily="34" charset="0"/>
              <a:buChar char="•"/>
            </a:pPr>
            <a:r>
              <a:rPr lang="en-GB" sz="1800" dirty="0"/>
              <a:t>Everything: </a:t>
            </a:r>
            <a:r>
              <a:rPr lang="en-GB" sz="1600" dirty="0">
                <a:solidFill>
                  <a:schemeClr val="accent1">
                    <a:lumMod val="75000"/>
                  </a:schemeClr>
                </a:solidFill>
                <a:latin typeface="Courier" pitchFamily="2" charset="0"/>
              </a:rPr>
              <a:t>[jabbott@c6320-6-3 </a:t>
            </a:r>
            <a:r>
              <a:rPr lang="en-GB" sz="1600" dirty="0" err="1">
                <a:solidFill>
                  <a:schemeClr val="accent1">
                    <a:lumMod val="75000"/>
                  </a:schemeClr>
                </a:solidFill>
                <a:latin typeface="Courier" pitchFamily="2" charset="0"/>
              </a:rPr>
              <a:t>read_mapping</a:t>
            </a:r>
            <a:r>
              <a:rPr lang="en-GB" sz="1600" dirty="0">
                <a:solidFill>
                  <a:schemeClr val="accent1">
                    <a:lumMod val="75000"/>
                  </a:schemeClr>
                </a:solidFill>
                <a:latin typeface="Courier" pitchFamily="2" charset="0"/>
              </a:rPr>
              <a:t>]$ </a:t>
            </a:r>
            <a:r>
              <a:rPr lang="en-GB" sz="16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samtools view –h H395_RG.bam</a:t>
            </a:r>
            <a:endParaRPr lang="en-GB" sz="1800" dirty="0"/>
          </a:p>
          <a:p>
            <a:pPr marL="642938" lvl="1" indent="-285750">
              <a:buFont typeface="Arial" panose="020B0604020202020204" pitchFamily="34" charset="0"/>
              <a:buChar char="•"/>
            </a:pPr>
            <a:r>
              <a:rPr lang="en-GB" sz="1800" dirty="0"/>
              <a:t>Headers only: </a:t>
            </a:r>
            <a:r>
              <a:rPr lang="en-GB" sz="1600" dirty="0">
                <a:solidFill>
                  <a:schemeClr val="accent1">
                    <a:lumMod val="75000"/>
                  </a:schemeClr>
                </a:solidFill>
                <a:latin typeface="Courier" pitchFamily="2" charset="0"/>
              </a:rPr>
              <a:t>[jabbott@c6320-6-3 </a:t>
            </a:r>
            <a:r>
              <a:rPr lang="en-GB" sz="1600" dirty="0" err="1">
                <a:solidFill>
                  <a:schemeClr val="accent1">
                    <a:lumMod val="75000"/>
                  </a:schemeClr>
                </a:solidFill>
                <a:latin typeface="Courier" pitchFamily="2" charset="0"/>
              </a:rPr>
              <a:t>read_mapping</a:t>
            </a:r>
            <a:r>
              <a:rPr lang="en-GB" sz="1600" dirty="0">
                <a:solidFill>
                  <a:schemeClr val="accent1">
                    <a:lumMod val="75000"/>
                  </a:schemeClr>
                </a:solidFill>
                <a:latin typeface="Courier" pitchFamily="2" charset="0"/>
              </a:rPr>
              <a:t>]$ </a:t>
            </a:r>
            <a:r>
              <a:rPr lang="en-GB" sz="16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samtools view –H H395_RG.bam</a:t>
            </a:r>
            <a:endParaRPr lang="en-GB" sz="1200" dirty="0">
              <a:solidFill>
                <a:srgbClr val="C00000"/>
              </a:solidFill>
              <a:latin typeface="Courier" pitchFamily="2" charset="0"/>
            </a:endParaRPr>
          </a:p>
          <a:p>
            <a:pPr marL="642938" lvl="1" indent="-285750">
              <a:buFont typeface="Arial" panose="020B0604020202020204" pitchFamily="34" charset="0"/>
              <a:buChar char="•"/>
            </a:pPr>
            <a:r>
              <a:rPr lang="en-GB" sz="1800" dirty="0"/>
              <a:t>Alignments:</a:t>
            </a:r>
            <a:r>
              <a:rPr lang="en-GB" sz="1200" dirty="0">
                <a:solidFill>
                  <a:srgbClr val="C00000"/>
                </a:solidFill>
                <a:latin typeface="Courier" pitchFamily="2" charset="0"/>
              </a:rPr>
              <a:t> </a:t>
            </a:r>
            <a:r>
              <a:rPr lang="en-GB" sz="1600" dirty="0">
                <a:solidFill>
                  <a:schemeClr val="accent1">
                    <a:lumMod val="75000"/>
                  </a:schemeClr>
                </a:solidFill>
                <a:latin typeface="Courier" pitchFamily="2" charset="0"/>
              </a:rPr>
              <a:t>[jabbott@c6320-6-3 </a:t>
            </a:r>
            <a:r>
              <a:rPr lang="en-GB" sz="1600" dirty="0" err="1">
                <a:solidFill>
                  <a:schemeClr val="accent1">
                    <a:lumMod val="75000"/>
                  </a:schemeClr>
                </a:solidFill>
                <a:latin typeface="Courier" pitchFamily="2" charset="0"/>
              </a:rPr>
              <a:t>read_mapping</a:t>
            </a:r>
            <a:r>
              <a:rPr lang="en-GB" sz="1600" dirty="0">
                <a:solidFill>
                  <a:schemeClr val="accent1">
                    <a:lumMod val="75000"/>
                  </a:schemeClr>
                </a:solidFill>
                <a:latin typeface="Courier" pitchFamily="2" charset="0"/>
              </a:rPr>
              <a:t>]$ </a:t>
            </a:r>
            <a:r>
              <a:rPr lang="en-GB" sz="16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samtools view H395_RG.bam</a:t>
            </a:r>
            <a:endParaRPr lang="en-GB" sz="12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57C3D9C-832B-8142-9046-E6F678D70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BAM Format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ED0AB64-FFCC-744A-9BD9-54A4D7049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49</a:t>
            </a:fld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B917B18-7FB9-F94E-92B3-1A86DA5736BE}"/>
              </a:ext>
            </a:extLst>
          </p:cNvPr>
          <p:cNvGrpSpPr/>
          <p:nvPr/>
        </p:nvGrpSpPr>
        <p:grpSpPr>
          <a:xfrm>
            <a:off x="6450227" y="2324805"/>
            <a:ext cx="2554932" cy="875592"/>
            <a:chOff x="6450227" y="2460732"/>
            <a:chExt cx="2554932" cy="875592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55FABDA1-E8D3-B94B-8EA7-5E9777B90377}"/>
                </a:ext>
              </a:extLst>
            </p:cNvPr>
            <p:cNvGrpSpPr/>
            <p:nvPr/>
          </p:nvGrpSpPr>
          <p:grpSpPr>
            <a:xfrm>
              <a:off x="6818835" y="2460732"/>
              <a:ext cx="2186324" cy="525480"/>
              <a:chOff x="4756068" y="2526480"/>
              <a:chExt cx="2186324" cy="525480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DB4D41E-44B2-B14D-811C-9CC4CC5FB3D2}"/>
                  </a:ext>
                </a:extLst>
              </p:cNvPr>
              <p:cNvSpPr txBox="1"/>
              <p:nvPr/>
            </p:nvSpPr>
            <p:spPr>
              <a:xfrm>
                <a:off x="5132088" y="2526480"/>
                <a:ext cx="181030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 dirty="0"/>
                  <a:t>Output bam format</a:t>
                </a:r>
              </a:p>
            </p:txBody>
          </p:sp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101989EE-E672-E241-A454-7B3A2A9FD5F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756068" y="2786750"/>
                <a:ext cx="571836" cy="26521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BDE2C57-8728-EF48-A3E1-8693D5120406}"/>
                </a:ext>
              </a:extLst>
            </p:cNvPr>
            <p:cNvSpPr/>
            <p:nvPr/>
          </p:nvSpPr>
          <p:spPr>
            <a:xfrm>
              <a:off x="6450227" y="3039603"/>
              <a:ext cx="308919" cy="296721"/>
            </a:xfrm>
            <a:prstGeom prst="rect">
              <a:avLst/>
            </a:prstGeom>
            <a:noFill/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BE28D0FD-9FE6-DD4E-ACF0-FF6C8BC3561C}"/>
              </a:ext>
            </a:extLst>
          </p:cNvPr>
          <p:cNvGrpSpPr/>
          <p:nvPr/>
        </p:nvGrpSpPr>
        <p:grpSpPr>
          <a:xfrm>
            <a:off x="6818835" y="2170917"/>
            <a:ext cx="4058070" cy="1029480"/>
            <a:chOff x="6818835" y="2306844"/>
            <a:chExt cx="4058070" cy="1029480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F4CE57DF-FFE3-CE48-9C85-42A1F576EB4A}"/>
                </a:ext>
              </a:extLst>
            </p:cNvPr>
            <p:cNvGrpSpPr/>
            <p:nvPr/>
          </p:nvGrpSpPr>
          <p:grpSpPr>
            <a:xfrm>
              <a:off x="8055669" y="2306844"/>
              <a:ext cx="2821236" cy="720488"/>
              <a:chOff x="5345195" y="2319201"/>
              <a:chExt cx="2821236" cy="720488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B5AAA5A-BA9B-0946-93F3-0BC0C41B57EE}"/>
                  </a:ext>
                </a:extLst>
              </p:cNvPr>
              <p:cNvSpPr txBox="1"/>
              <p:nvPr/>
            </p:nvSpPr>
            <p:spPr>
              <a:xfrm>
                <a:off x="6776307" y="2319201"/>
                <a:ext cx="139012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400" dirty="0"/>
                  <a:t>Output filename</a:t>
                </a:r>
              </a:p>
            </p:txBody>
          </p:sp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C903F164-20F0-7E44-8C20-ED696B70BA0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345195" y="2583876"/>
                <a:ext cx="1622597" cy="45581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BF45323-DD4B-E347-925B-6969D8154A8D}"/>
                </a:ext>
              </a:extLst>
            </p:cNvPr>
            <p:cNvSpPr/>
            <p:nvPr/>
          </p:nvSpPr>
          <p:spPr>
            <a:xfrm>
              <a:off x="6818835" y="3039603"/>
              <a:ext cx="1810304" cy="296721"/>
            </a:xfrm>
            <a:prstGeom prst="rect">
              <a:avLst/>
            </a:prstGeom>
            <a:noFill/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743B2650-7D65-0346-9627-F56E54B495D2}"/>
              </a:ext>
            </a:extLst>
          </p:cNvPr>
          <p:cNvGrpSpPr/>
          <p:nvPr/>
        </p:nvGrpSpPr>
        <p:grpSpPr>
          <a:xfrm>
            <a:off x="8629139" y="2465791"/>
            <a:ext cx="2961846" cy="730430"/>
            <a:chOff x="8629139" y="2614075"/>
            <a:chExt cx="2961846" cy="730430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B27F7AAB-D84A-BA46-A9B0-EF690AF1D382}"/>
                </a:ext>
              </a:extLst>
            </p:cNvPr>
            <p:cNvGrpSpPr/>
            <p:nvPr/>
          </p:nvGrpSpPr>
          <p:grpSpPr>
            <a:xfrm>
              <a:off x="8995435" y="2614075"/>
              <a:ext cx="2595550" cy="415637"/>
              <a:chOff x="4756068" y="2636321"/>
              <a:chExt cx="2595550" cy="415637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2ACD71F-0D51-7943-BCCD-162F2CED3210}"/>
                  </a:ext>
                </a:extLst>
              </p:cNvPr>
              <p:cNvSpPr txBox="1"/>
              <p:nvPr/>
            </p:nvSpPr>
            <p:spPr>
              <a:xfrm>
                <a:off x="6151418" y="2636321"/>
                <a:ext cx="120020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400" dirty="0"/>
                  <a:t>Run 4 threads</a:t>
                </a:r>
              </a:p>
            </p:txBody>
          </p:sp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718F9563-DAB2-7340-B064-51DFB852F09D}"/>
                  </a:ext>
                </a:extLst>
              </p:cNvPr>
              <p:cNvCxnSpPr/>
              <p:nvPr/>
            </p:nvCxnSpPr>
            <p:spPr>
              <a:xfrm flipV="1">
                <a:off x="4756068" y="2796639"/>
                <a:ext cx="1365662" cy="25531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9FF20D3-EFA8-8D4B-8BBA-DC73DC3ECD18}"/>
                </a:ext>
              </a:extLst>
            </p:cNvPr>
            <p:cNvSpPr/>
            <p:nvPr/>
          </p:nvSpPr>
          <p:spPr>
            <a:xfrm>
              <a:off x="8629139" y="3047784"/>
              <a:ext cx="564288" cy="296721"/>
            </a:xfrm>
            <a:prstGeom prst="rect">
              <a:avLst/>
            </a:prstGeom>
            <a:noFill/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808058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06264FE-4E75-9041-AA39-2230319D1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Sequence Alignment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309F5B4-0888-6C46-9CE7-28D27C958CE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547475" y="6530975"/>
            <a:ext cx="644525" cy="227013"/>
          </a:xfrm>
          <a:prstGeom prst="rect">
            <a:avLst/>
          </a:prstGeom>
        </p:spPr>
        <p:txBody>
          <a:bodyPr/>
          <a:lstStyle/>
          <a:p>
            <a:fld id="{E89BC60F-F4BF-4EE8-9F02-8A0093F1814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10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665107-5C06-774E-BFEF-16CE0F2C3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50</a:t>
            </a:fld>
            <a:endParaRPr lang="en-GB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49F48D5-EB81-DB46-898B-59CDA0016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BAM Format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1CAF9F82-5852-FD4B-8139-E5172A49DC22}"/>
              </a:ext>
            </a:extLst>
          </p:cNvPr>
          <p:cNvSpPr txBox="1">
            <a:spLocks/>
          </p:cNvSpPr>
          <p:nvPr/>
        </p:nvSpPr>
        <p:spPr>
          <a:xfrm>
            <a:off x="617407" y="1059462"/>
            <a:ext cx="11311356" cy="517508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Clr>
                <a:schemeClr val="tx1"/>
              </a:buClr>
              <a:buFont typeface="Calibri" panose="020F0502020204030204" pitchFamily="34" charset="0"/>
              <a:buNone/>
              <a:defRPr sz="2000" kern="1200" baseline="0">
                <a:solidFill>
                  <a:srgbClr val="464646"/>
                </a:solidFill>
                <a:latin typeface="+mn-lt"/>
                <a:ea typeface="+mn-ea"/>
                <a:cs typeface="+mn-cs"/>
              </a:defRPr>
            </a:lvl1pPr>
            <a:lvl2pPr marL="357188" indent="-357188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Clr>
                <a:schemeClr val="tx1"/>
              </a:buClr>
              <a:buSzPct val="90000"/>
              <a:buFont typeface="Calibri" panose="020F0502020204030204" pitchFamily="34" charset="0"/>
              <a:buChar char="→"/>
              <a:defRPr sz="2000" kern="1200">
                <a:solidFill>
                  <a:srgbClr val="464646"/>
                </a:solidFill>
                <a:latin typeface="+mn-lt"/>
                <a:ea typeface="+mn-ea"/>
                <a:cs typeface="+mn-cs"/>
              </a:defRPr>
            </a:lvl2pPr>
            <a:lvl3pPr marL="712788" indent="-355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Clr>
                <a:schemeClr val="tx1"/>
              </a:buClr>
              <a:buSzPct val="90000"/>
              <a:buFont typeface="Calibri" panose="020F0502020204030204" pitchFamily="34" charset="0"/>
              <a:buChar char="→"/>
              <a:defRPr sz="1800" kern="1200">
                <a:solidFill>
                  <a:srgbClr val="464646"/>
                </a:solidFill>
                <a:latin typeface="+mn-lt"/>
                <a:ea typeface="+mn-ea"/>
                <a:cs typeface="+mn-cs"/>
              </a:defRPr>
            </a:lvl3pPr>
            <a:lvl4pPr marL="1079500" indent="-3667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Clr>
                <a:schemeClr val="tx1"/>
              </a:buClr>
              <a:buSzPct val="90000"/>
              <a:buFont typeface="Calibri" panose="020F0502020204030204" pitchFamily="34" charset="0"/>
              <a:buChar char="→"/>
              <a:defRPr sz="1600" kern="1200">
                <a:solidFill>
                  <a:srgbClr val="464646"/>
                </a:solidFill>
                <a:latin typeface="+mn-lt"/>
                <a:ea typeface="+mn-ea"/>
                <a:cs typeface="+mn-cs"/>
              </a:defRPr>
            </a:lvl4pPr>
            <a:lvl5pPr marL="1435100" indent="-355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Clr>
                <a:schemeClr val="tx1"/>
              </a:buClr>
              <a:buSzPct val="90000"/>
              <a:buFont typeface="Calibri" panose="020F0502020204030204" pitchFamily="34" charset="0"/>
              <a:buChar char="→"/>
              <a:defRPr sz="1600" kern="1200">
                <a:solidFill>
                  <a:srgbClr val="46464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>
                <a:latin typeface="Courier" pitchFamily="2" charset="0"/>
              </a:rPr>
              <a:t>samtools</a:t>
            </a:r>
            <a:r>
              <a:rPr lang="en-GB" sz="1800" dirty="0"/>
              <a:t> can also read from STDIN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/>
              <a:t>Can pipe SAM output from BWA straight to samtools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/>
              <a:t>Update your bwa script:</a:t>
            </a:r>
          </a:p>
          <a:p>
            <a:r>
              <a:rPr lang="en-GB" sz="1200" dirty="0">
                <a:solidFill>
                  <a:schemeClr val="tx1"/>
                </a:solidFill>
                <a:latin typeface="Courier" pitchFamily="2" charset="0"/>
              </a:rPr>
              <a:t>#!/bin/bash</a:t>
            </a:r>
          </a:p>
          <a:p>
            <a:r>
              <a:rPr lang="en-GB" sz="1200" dirty="0">
                <a:solidFill>
                  <a:schemeClr val="tx1"/>
                </a:solidFill>
                <a:latin typeface="Courier" pitchFamily="2" charset="0"/>
              </a:rPr>
              <a:t>#$ -cwd</a:t>
            </a:r>
            <a:br>
              <a:rPr lang="en-GB" sz="1200" dirty="0">
                <a:solidFill>
                  <a:schemeClr val="tx1"/>
                </a:solidFill>
                <a:latin typeface="Courier" pitchFamily="2" charset="0"/>
              </a:rPr>
            </a:br>
            <a:r>
              <a:rPr lang="en-GB" sz="1200" dirty="0">
                <a:solidFill>
                  <a:schemeClr val="tx1"/>
                </a:solidFill>
                <a:latin typeface="Courier" pitchFamily="2" charset="0"/>
              </a:rPr>
              <a:t>#$ -pe smp 8</a:t>
            </a:r>
            <a:br>
              <a:rPr lang="en-GB" sz="1200" dirty="0">
                <a:solidFill>
                  <a:schemeClr val="tx1"/>
                </a:solidFill>
                <a:latin typeface="Courier" pitchFamily="2" charset="0"/>
              </a:rPr>
            </a:br>
            <a:r>
              <a:rPr lang="en-GB" sz="1200" dirty="0">
                <a:solidFill>
                  <a:schemeClr val="tx1"/>
                </a:solidFill>
                <a:latin typeface="Courier" pitchFamily="2" charset="0"/>
              </a:rPr>
              <a:t>#$ -j y</a:t>
            </a:r>
            <a:br>
              <a:rPr lang="en-GB" sz="1200" dirty="0">
                <a:solidFill>
                  <a:schemeClr val="tx1"/>
                </a:solidFill>
                <a:latin typeface="Courier" pitchFamily="2" charset="0"/>
              </a:rPr>
            </a:br>
            <a:r>
              <a:rPr lang="en-GB" sz="1200" dirty="0">
                <a:solidFill>
                  <a:schemeClr val="tx1"/>
                </a:solidFill>
                <a:latin typeface="Courier" pitchFamily="2" charset="0"/>
              </a:rPr>
              <a:t>#$ -o </a:t>
            </a:r>
            <a:r>
              <a:rPr lang="en-GB" sz="1200" dirty="0" err="1">
                <a:solidFill>
                  <a:schemeClr val="tx1"/>
                </a:solidFill>
                <a:latin typeface="Courier" pitchFamily="2" charset="0"/>
              </a:rPr>
              <a:t>job_logs</a:t>
            </a:r>
            <a:r>
              <a:rPr lang="en-GB" sz="1200" dirty="0">
                <a:solidFill>
                  <a:schemeClr val="tx1"/>
                </a:solidFill>
                <a:latin typeface="Courier" pitchFamily="2" charset="0"/>
              </a:rPr>
              <a:t>/$JOB_NAME.$JOB_ID</a:t>
            </a:r>
          </a:p>
          <a:p>
            <a:r>
              <a:rPr lang="en-GB" sz="1200" dirty="0">
                <a:solidFill>
                  <a:schemeClr val="tx1"/>
                </a:solidFill>
                <a:latin typeface="Courier" pitchFamily="2" charset="0"/>
              </a:rPr>
              <a:t>cp -v reference/H293.* ${TMPDIR}</a:t>
            </a:r>
            <a:br>
              <a:rPr lang="en-GB" sz="1200" dirty="0">
                <a:solidFill>
                  <a:schemeClr val="tx1"/>
                </a:solidFill>
                <a:latin typeface="Courier" pitchFamily="2" charset="0"/>
              </a:rPr>
            </a:br>
            <a:r>
              <a:rPr lang="en-GB" sz="1200" dirty="0">
                <a:solidFill>
                  <a:schemeClr val="tx1"/>
                </a:solidFill>
                <a:latin typeface="Courier" pitchFamily="2" charset="0"/>
              </a:rPr>
              <a:t>cp -v Streptococcus/H395_?.fq.gz ${TMPDIR}</a:t>
            </a:r>
            <a:br>
              <a:rPr lang="en-GB" sz="1200" dirty="0">
                <a:solidFill>
                  <a:schemeClr val="tx1"/>
                </a:solidFill>
                <a:latin typeface="Courier" pitchFamily="2" charset="0"/>
              </a:rPr>
            </a:br>
            <a:r>
              <a:rPr lang="en-GB" sz="1200" dirty="0">
                <a:solidFill>
                  <a:schemeClr val="tx1"/>
                </a:solidFill>
                <a:latin typeface="Courier" pitchFamily="2" charset="0"/>
              </a:rPr>
              <a:t>bwa mem -t 8 -M ${TMPDIR}/H293 ${TMPDIR}/H395_1.fq.gz ${TMPDIR}/H395_2.fq.gz </a:t>
            </a:r>
            <a:r>
              <a:rPr lang="en-GB" sz="1200" dirty="0">
                <a:solidFill>
                  <a:schemeClr val="accent3">
                    <a:lumMod val="50000"/>
                  </a:schemeClr>
                </a:solidFill>
                <a:latin typeface="Courier" pitchFamily="2" charset="0"/>
              </a:rPr>
              <a:t>| samtools view -b -o ${TMPDIR}/H395.bam -</a:t>
            </a:r>
            <a:br>
              <a:rPr lang="en-GB" sz="1200" dirty="0">
                <a:solidFill>
                  <a:schemeClr val="accent3">
                    <a:lumMod val="50000"/>
                  </a:schemeClr>
                </a:solidFill>
                <a:latin typeface="Courier" pitchFamily="2" charset="0"/>
              </a:rPr>
            </a:br>
            <a:r>
              <a:rPr lang="en-GB" sz="1200" dirty="0">
                <a:solidFill>
                  <a:schemeClr val="tx1"/>
                </a:solidFill>
                <a:latin typeface="Courier" pitchFamily="2" charset="0"/>
              </a:rPr>
              <a:t>cp -v ${TMPDIR}/H395</a:t>
            </a:r>
            <a:r>
              <a:rPr lang="en-GB" sz="1200" dirty="0">
                <a:solidFill>
                  <a:schemeClr val="accent3">
                    <a:lumMod val="50000"/>
                  </a:schemeClr>
                </a:solidFill>
                <a:latin typeface="Courier" pitchFamily="2" charset="0"/>
              </a:rPr>
              <a:t>.bam</a:t>
            </a:r>
            <a:r>
              <a:rPr lang="en-GB" sz="1200" dirty="0">
                <a:solidFill>
                  <a:schemeClr val="tx1"/>
                </a:solidFill>
                <a:latin typeface="Courier" pitchFamily="2" charset="0"/>
              </a:rPr>
              <a:t> .</a:t>
            </a:r>
          </a:p>
          <a:p>
            <a:endParaRPr lang="en-GB" sz="1200" dirty="0">
              <a:solidFill>
                <a:srgbClr val="C00000"/>
              </a:solidFill>
              <a:latin typeface="Courier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Now rerun it and look for your H395.bam file appearing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Take a look at this with ‘</a:t>
            </a:r>
            <a:r>
              <a:rPr lang="en-GB" sz="1600" dirty="0" err="1">
                <a:latin typeface="Courier" pitchFamily="2" charset="0"/>
              </a:rPr>
              <a:t>samtools</a:t>
            </a:r>
            <a:r>
              <a:rPr lang="en-GB" sz="1600" dirty="0">
                <a:latin typeface="Courier" pitchFamily="2" charset="0"/>
              </a:rPr>
              <a:t> view</a:t>
            </a:r>
            <a:r>
              <a:rPr lang="en-GB" sz="1800" dirty="0"/>
              <a:t>’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4078267-F663-EF4A-ACFC-955A6854BE21}"/>
              </a:ext>
            </a:extLst>
          </p:cNvPr>
          <p:cNvGrpSpPr/>
          <p:nvPr/>
        </p:nvGrpSpPr>
        <p:grpSpPr>
          <a:xfrm>
            <a:off x="7973158" y="2280914"/>
            <a:ext cx="4048481" cy="1759745"/>
            <a:chOff x="7973158" y="2280914"/>
            <a:chExt cx="4048481" cy="1759745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551E0F9F-362A-2249-8B5E-AD6A64D36B8D}"/>
                </a:ext>
              </a:extLst>
            </p:cNvPr>
            <p:cNvGrpSpPr/>
            <p:nvPr/>
          </p:nvGrpSpPr>
          <p:grpSpPr>
            <a:xfrm>
              <a:off x="7973158" y="2280914"/>
              <a:ext cx="4048481" cy="1512611"/>
              <a:chOff x="5033144" y="1573787"/>
              <a:chExt cx="4048481" cy="1512611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6FFE6D1-9618-DF42-A8A3-4B18727CA882}"/>
                  </a:ext>
                </a:extLst>
              </p:cNvPr>
              <p:cNvSpPr txBox="1"/>
              <p:nvPr/>
            </p:nvSpPr>
            <p:spPr>
              <a:xfrm>
                <a:off x="5033144" y="1573787"/>
                <a:ext cx="404848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 dirty="0"/>
                  <a:t>‘-’ in place of input filename - read from STDIN</a:t>
                </a:r>
              </a:p>
            </p:txBody>
          </p:sp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id="{4CCC8C87-B867-E743-A8CE-71DD9A1AE429}"/>
                  </a:ext>
                </a:extLst>
              </p:cNvPr>
              <p:cNvCxnSpPr>
                <a:cxnSpLocks/>
                <a:endCxn id="11" idx="2"/>
              </p:cNvCxnSpPr>
              <p:nvPr/>
            </p:nvCxnSpPr>
            <p:spPr>
              <a:xfrm flipH="1" flipV="1">
                <a:off x="7057385" y="1912341"/>
                <a:ext cx="1424649" cy="117405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A8F52C2A-2C1C-3946-92BE-32E914CDE156}"/>
                </a:ext>
              </a:extLst>
            </p:cNvPr>
            <p:cNvSpPr/>
            <p:nvPr/>
          </p:nvSpPr>
          <p:spPr>
            <a:xfrm>
              <a:off x="11422048" y="3793524"/>
              <a:ext cx="218017" cy="247135"/>
            </a:xfrm>
            <a:prstGeom prst="rect">
              <a:avLst/>
            </a:prstGeom>
            <a:noFill/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2A37500A-739A-6F43-8A94-05EB6F5700C3}"/>
              </a:ext>
            </a:extLst>
          </p:cNvPr>
          <p:cNvSpPr txBox="1">
            <a:spLocks/>
          </p:cNvSpPr>
          <p:nvPr/>
        </p:nvSpPr>
        <p:spPr>
          <a:xfrm>
            <a:off x="195833" y="6451453"/>
            <a:ext cx="1885664" cy="3265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scripts/bwa_2.sh</a:t>
            </a:r>
          </a:p>
        </p:txBody>
      </p:sp>
    </p:spTree>
    <p:extLst>
      <p:ext uri="{BB962C8B-B14F-4D97-AF65-F5344CB8AC3E}">
        <p14:creationId xmlns:p14="http://schemas.microsoft.com/office/powerpoint/2010/main" val="2477278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8D1C671-CE61-6644-BAFF-1ADF04A28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Post-processing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618FB8-8B25-5340-97AF-9DDAB4B102A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547475" y="6530975"/>
            <a:ext cx="644525" cy="227013"/>
          </a:xfrm>
          <a:prstGeom prst="rect">
            <a:avLst/>
          </a:prstGeom>
        </p:spPr>
        <p:txBody>
          <a:bodyPr/>
          <a:lstStyle/>
          <a:p>
            <a:fld id="{E89BC60F-F4BF-4EE8-9F02-8A0093F1814F}" type="slidenum">
              <a:rPr lang="en-GB" smtClean="0"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394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7960A23-8E05-374B-AF18-9E85F6D973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467" y="1265494"/>
            <a:ext cx="11549636" cy="4725612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BAM files generally need to be sorted by co-ordinate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Output of aligners will not generally be sorted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Coordinate sorted file sorted first by reference name followed by base position</a:t>
            </a:r>
          </a:p>
          <a:p>
            <a:pPr marL="0" lvl="1" indent="0">
              <a:buNone/>
            </a:pPr>
            <a:r>
              <a:rPr lang="en-GB" sz="1700" dirty="0">
                <a:solidFill>
                  <a:schemeClr val="accent1">
                    <a:lumMod val="75000"/>
                  </a:schemeClr>
                </a:solidFill>
                <a:latin typeface="Courier" pitchFamily="2" charset="0"/>
              </a:rPr>
              <a:t>[jabbott@login1 </a:t>
            </a:r>
            <a:r>
              <a:rPr lang="en-GB" sz="1700" dirty="0" err="1">
                <a:solidFill>
                  <a:schemeClr val="accent1">
                    <a:lumMod val="75000"/>
                  </a:schemeClr>
                </a:solidFill>
                <a:latin typeface="Courier" pitchFamily="2" charset="0"/>
              </a:rPr>
              <a:t>read_mapping</a:t>
            </a:r>
            <a:r>
              <a:rPr lang="en-GB" sz="1700" dirty="0">
                <a:solidFill>
                  <a:schemeClr val="accent1">
                    <a:lumMod val="75000"/>
                  </a:schemeClr>
                </a:solidFill>
                <a:latin typeface="Courier" pitchFamily="2" charset="0"/>
              </a:rPr>
              <a:t>]$ </a:t>
            </a:r>
            <a:r>
              <a:rPr lang="en-GB" sz="1700" dirty="0" err="1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qrsh</a:t>
            </a:r>
            <a:endParaRPr lang="en-GB" sz="1700" dirty="0">
              <a:solidFill>
                <a:schemeClr val="accent5">
                  <a:lumMod val="50000"/>
                </a:schemeClr>
              </a:solidFill>
              <a:latin typeface="Courier" pitchFamily="2" charset="0"/>
            </a:endParaRPr>
          </a:p>
          <a:p>
            <a:pPr marL="0" lvl="1" indent="0">
              <a:buNone/>
            </a:pPr>
            <a:r>
              <a:rPr lang="en-GB" sz="1700" dirty="0">
                <a:solidFill>
                  <a:schemeClr val="accent1">
                    <a:lumMod val="75000"/>
                  </a:schemeClr>
                </a:solidFill>
                <a:latin typeface="Courier" pitchFamily="2" charset="0"/>
              </a:rPr>
              <a:t>[jabbott@c6320-6-3 ~]$ </a:t>
            </a:r>
            <a:r>
              <a:rPr lang="en-GB" sz="17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cd </a:t>
            </a:r>
            <a:r>
              <a:rPr lang="en-GB" sz="1700" dirty="0" err="1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read_mapping</a:t>
            </a:r>
            <a:endParaRPr lang="en-GB" sz="1700" dirty="0">
              <a:solidFill>
                <a:schemeClr val="accent5">
                  <a:lumMod val="50000"/>
                </a:schemeClr>
              </a:solidFill>
              <a:latin typeface="Courier" pitchFamily="2" charset="0"/>
            </a:endParaRPr>
          </a:p>
          <a:p>
            <a:pPr marL="0" lvl="1" indent="0">
              <a:buNone/>
            </a:pPr>
            <a:r>
              <a:rPr lang="en-GB" sz="1700" dirty="0">
                <a:solidFill>
                  <a:schemeClr val="accent1">
                    <a:lumMod val="75000"/>
                  </a:schemeClr>
                </a:solidFill>
                <a:latin typeface="Courier" pitchFamily="2" charset="0"/>
              </a:rPr>
              <a:t>[jabbott@c6320-6-3 </a:t>
            </a:r>
            <a:r>
              <a:rPr lang="en-GB" sz="1700" dirty="0" err="1">
                <a:solidFill>
                  <a:schemeClr val="accent1">
                    <a:lumMod val="75000"/>
                  </a:schemeClr>
                </a:solidFill>
                <a:latin typeface="Courier" pitchFamily="2" charset="0"/>
              </a:rPr>
              <a:t>read_mapping</a:t>
            </a:r>
            <a:r>
              <a:rPr lang="en-GB" sz="1700" dirty="0">
                <a:solidFill>
                  <a:schemeClr val="accent1">
                    <a:lumMod val="75000"/>
                  </a:schemeClr>
                </a:solidFill>
                <a:latin typeface="Courier" pitchFamily="2" charset="0"/>
              </a:rPr>
              <a:t>]$</a:t>
            </a:r>
            <a:r>
              <a:rPr lang="en-GB" sz="1700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</a:rPr>
              <a:t> </a:t>
            </a:r>
            <a:r>
              <a:rPr lang="en-GB" sz="17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samtools sort </a:t>
            </a:r>
          </a:p>
          <a:p>
            <a:pPr marL="0" lvl="1" indent="0">
              <a:buNone/>
            </a:pPr>
            <a:r>
              <a:rPr lang="en-GB" sz="1700" dirty="0">
                <a:solidFill>
                  <a:schemeClr val="accent1">
                    <a:lumMod val="75000"/>
                  </a:schemeClr>
                </a:solidFill>
                <a:latin typeface="Courier" pitchFamily="2" charset="0"/>
              </a:rPr>
              <a:t>[jabbott@c6320-6-3 </a:t>
            </a:r>
            <a:r>
              <a:rPr lang="en-GB" sz="1700" dirty="0" err="1">
                <a:solidFill>
                  <a:schemeClr val="accent1">
                    <a:lumMod val="75000"/>
                  </a:schemeClr>
                </a:solidFill>
                <a:latin typeface="Courier" pitchFamily="2" charset="0"/>
              </a:rPr>
              <a:t>read_mapping</a:t>
            </a:r>
            <a:r>
              <a:rPr lang="en-GB" sz="1700" dirty="0">
                <a:solidFill>
                  <a:schemeClr val="accent1">
                    <a:lumMod val="75000"/>
                  </a:schemeClr>
                </a:solidFill>
                <a:latin typeface="Courier" pitchFamily="2" charset="0"/>
              </a:rPr>
              <a:t>]$ </a:t>
            </a:r>
            <a:r>
              <a:rPr lang="en-GB" sz="17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samtools sort --threads 4 –o H395.sorted.bam H395.bam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200" dirty="0"/>
              <a:t>Check the headers of H395.bam and H395.sorted.bam</a:t>
            </a:r>
          </a:p>
          <a:p>
            <a:pPr marL="0" lvl="1" indent="0">
              <a:buNone/>
            </a:pPr>
            <a:r>
              <a:rPr lang="en-GB" sz="1600" dirty="0">
                <a:solidFill>
                  <a:schemeClr val="accent1">
                    <a:lumMod val="75000"/>
                  </a:schemeClr>
                </a:solidFill>
                <a:latin typeface="Courier" pitchFamily="2" charset="0"/>
              </a:rPr>
              <a:t>[jabbott@c6320-6-3 </a:t>
            </a:r>
            <a:r>
              <a:rPr lang="en-GB" sz="1600" dirty="0" err="1">
                <a:solidFill>
                  <a:schemeClr val="accent1">
                    <a:lumMod val="75000"/>
                  </a:schemeClr>
                </a:solidFill>
                <a:latin typeface="Courier" pitchFamily="2" charset="0"/>
              </a:rPr>
              <a:t>read_mapping</a:t>
            </a:r>
            <a:r>
              <a:rPr lang="en-GB" sz="1600" dirty="0">
                <a:solidFill>
                  <a:schemeClr val="accent1">
                    <a:lumMod val="75000"/>
                  </a:schemeClr>
                </a:solidFill>
                <a:latin typeface="Courier" pitchFamily="2" charset="0"/>
              </a:rPr>
              <a:t>]$ </a:t>
            </a:r>
            <a:r>
              <a:rPr lang="en-GB" sz="16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samtools view –H H395.bam</a:t>
            </a:r>
          </a:p>
          <a:p>
            <a:pPr marL="0" lvl="1" indent="0">
              <a:buNone/>
            </a:pPr>
            <a:r>
              <a:rPr lang="en-GB" sz="1600" dirty="0">
                <a:solidFill>
                  <a:schemeClr val="accent1">
                    <a:lumMod val="75000"/>
                  </a:schemeClr>
                </a:solidFill>
                <a:latin typeface="Courier" pitchFamily="2" charset="0"/>
              </a:rPr>
              <a:t>[jabbott@c6320-6-3 </a:t>
            </a:r>
            <a:r>
              <a:rPr lang="en-GB" sz="1600" dirty="0" err="1">
                <a:solidFill>
                  <a:schemeClr val="accent1">
                    <a:lumMod val="75000"/>
                  </a:schemeClr>
                </a:solidFill>
                <a:latin typeface="Courier" pitchFamily="2" charset="0"/>
              </a:rPr>
              <a:t>read_mapping</a:t>
            </a:r>
            <a:r>
              <a:rPr lang="en-GB" sz="1600" dirty="0">
                <a:solidFill>
                  <a:schemeClr val="accent1">
                    <a:lumMod val="75000"/>
                  </a:schemeClr>
                </a:solidFill>
                <a:latin typeface="Courier" pitchFamily="2" charset="0"/>
              </a:rPr>
              <a:t>]$ </a:t>
            </a:r>
            <a:r>
              <a:rPr lang="en-GB" sz="16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samtools view –H H395.sorted.bam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200" dirty="0"/>
              <a:t>Now look at the sorted alignments – pay attention to the POS column</a:t>
            </a:r>
          </a:p>
          <a:p>
            <a:pPr marL="0" lvl="1" indent="0">
              <a:buNone/>
            </a:pPr>
            <a:r>
              <a:rPr lang="en-GB" sz="1600" dirty="0">
                <a:solidFill>
                  <a:schemeClr val="accent1">
                    <a:lumMod val="75000"/>
                  </a:schemeClr>
                </a:solidFill>
                <a:latin typeface="Courier" pitchFamily="2" charset="0"/>
              </a:rPr>
              <a:t>[jabbott@c6320-6-3 </a:t>
            </a:r>
            <a:r>
              <a:rPr lang="en-GB" sz="1600" dirty="0" err="1">
                <a:solidFill>
                  <a:schemeClr val="accent1">
                    <a:lumMod val="75000"/>
                  </a:schemeClr>
                </a:solidFill>
                <a:latin typeface="Courier" pitchFamily="2" charset="0"/>
              </a:rPr>
              <a:t>read_mapping</a:t>
            </a:r>
            <a:r>
              <a:rPr lang="en-GB" sz="1600" dirty="0">
                <a:solidFill>
                  <a:schemeClr val="accent1">
                    <a:lumMod val="75000"/>
                  </a:schemeClr>
                </a:solidFill>
                <a:latin typeface="Courier" pitchFamily="2" charset="0"/>
              </a:rPr>
              <a:t>]$ </a:t>
            </a:r>
            <a:r>
              <a:rPr lang="en-GB" sz="16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samtools view H395.sorted.bam|less</a:t>
            </a:r>
            <a:endParaRPr lang="en-GB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D6B26F-7359-3147-A3DB-E31EE8655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52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6117F1C-2219-4A4E-B5AC-A7B753DF6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BAM files: sorting and indexing</a:t>
            </a:r>
          </a:p>
        </p:txBody>
      </p:sp>
    </p:spTree>
    <p:extLst>
      <p:ext uri="{BB962C8B-B14F-4D97-AF65-F5344CB8AC3E}">
        <p14:creationId xmlns:p14="http://schemas.microsoft.com/office/powerpoint/2010/main" val="297477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CADBD0C-FD2D-064D-A4CD-6718DDB7D3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3343" y="1046366"/>
            <a:ext cx="11370732" cy="5406519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/>
              <a:t>Indexes allow software to randomly access data within a BAM file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/>
              <a:t>Index is binary file with </a:t>
            </a:r>
            <a:r>
              <a:rPr lang="en-GB" sz="1400" dirty="0">
                <a:latin typeface="Courier" pitchFamily="2" charset="0"/>
              </a:rPr>
              <a:t>.bai </a:t>
            </a:r>
            <a:r>
              <a:rPr lang="en-GB" sz="1600" dirty="0"/>
              <a:t>filename suffix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/>
              <a:t>A BAM index can be created with </a:t>
            </a:r>
            <a:r>
              <a:rPr lang="en-GB" sz="1600" dirty="0" err="1"/>
              <a:t>samtools</a:t>
            </a:r>
            <a:r>
              <a:rPr lang="en-GB" sz="1600" dirty="0"/>
              <a:t> index</a:t>
            </a:r>
          </a:p>
          <a:p>
            <a:pPr marL="355600" lvl="2" indent="0">
              <a:buNone/>
            </a:pPr>
            <a:r>
              <a:rPr lang="en-GB" sz="1400" dirty="0">
                <a:solidFill>
                  <a:schemeClr val="accent1">
                    <a:lumMod val="75000"/>
                  </a:schemeClr>
                </a:solidFill>
                <a:latin typeface="Courier" pitchFamily="2" charset="0"/>
              </a:rPr>
              <a:t>[jabbott@c6320-6-3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  <a:latin typeface="Courier" pitchFamily="2" charset="0"/>
              </a:rPr>
              <a:t>read_mapping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  <a:latin typeface="Courier" pitchFamily="2" charset="0"/>
              </a:rPr>
              <a:t>]$ </a:t>
            </a:r>
            <a:r>
              <a:rPr lang="en-GB" sz="14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samtools index </a:t>
            </a:r>
            <a:br>
              <a:rPr lang="en-GB" sz="1400" dirty="0">
                <a:solidFill>
                  <a:srgbClr val="C00000"/>
                </a:solidFill>
                <a:latin typeface="Courier" pitchFamily="2" charset="0"/>
              </a:rPr>
            </a:br>
            <a:r>
              <a:rPr lang="en-GB" sz="1400" dirty="0">
                <a:solidFill>
                  <a:schemeClr val="accent1">
                    <a:lumMod val="75000"/>
                  </a:schemeClr>
                </a:solidFill>
                <a:latin typeface="Courier" pitchFamily="2" charset="0"/>
              </a:rPr>
              <a:t>[jabbott@c6320-6-3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  <a:latin typeface="Courier" pitchFamily="2" charset="0"/>
              </a:rPr>
              <a:t>read_mapping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  <a:latin typeface="Courier" pitchFamily="2" charset="0"/>
              </a:rPr>
              <a:t>]$ </a:t>
            </a:r>
            <a:r>
              <a:rPr lang="en-GB" sz="14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samtools index -@ 4 H395.sorted.bam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600" dirty="0"/>
              <a:t>Check the index is created (</a:t>
            </a:r>
            <a:r>
              <a:rPr lang="en-GB" sz="1400" dirty="0">
                <a:latin typeface="Courier" pitchFamily="2" charset="0"/>
              </a:rPr>
              <a:t>H395.sorted.bam.bai</a:t>
            </a:r>
            <a:r>
              <a:rPr lang="en-GB" sz="1600" dirty="0"/>
              <a:t>) with '</a:t>
            </a:r>
            <a:r>
              <a:rPr lang="en-GB" sz="1400" dirty="0">
                <a:latin typeface="Courier" pitchFamily="2" charset="0"/>
              </a:rPr>
              <a:t>ls</a:t>
            </a:r>
            <a:r>
              <a:rPr lang="en-GB" sz="1600" dirty="0"/>
              <a:t>’</a:t>
            </a:r>
          </a:p>
          <a:p>
            <a:pPr marL="355600" lvl="2" indent="0">
              <a:buNone/>
            </a:pPr>
            <a:r>
              <a:rPr lang="en-GB" sz="1400" dirty="0">
                <a:solidFill>
                  <a:schemeClr val="accent1">
                    <a:lumMod val="75000"/>
                  </a:schemeClr>
                </a:solidFill>
                <a:latin typeface="Courier" pitchFamily="2" charset="0"/>
              </a:rPr>
              <a:t>[jabbott@c6320-6-3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  <a:latin typeface="Courier" pitchFamily="2" charset="0"/>
              </a:rPr>
              <a:t>read_mapping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  <a:latin typeface="Courier" pitchFamily="2" charset="0"/>
              </a:rPr>
              <a:t>]$ </a:t>
            </a:r>
            <a:r>
              <a:rPr lang="en-GB" sz="14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rm H395.sorted.bam*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/>
              <a:t>Update </a:t>
            </a:r>
            <a:r>
              <a:rPr lang="en-GB" sz="1600" dirty="0" err="1">
                <a:latin typeface="Courier" pitchFamily="2" charset="0"/>
              </a:rPr>
              <a:t>bwa.sh</a:t>
            </a:r>
            <a:r>
              <a:rPr lang="en-GB" sz="1600" dirty="0"/>
              <a:t> to sort and index our bam file as we create it…</a:t>
            </a:r>
          </a:p>
          <a:p>
            <a:pPr marL="355600" lvl="2" indent="0">
              <a:spcAft>
                <a:spcPts val="0"/>
              </a:spcAft>
              <a:buNone/>
            </a:pPr>
            <a:r>
              <a:rPr lang="en-GB" sz="14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#!/bin/bash</a:t>
            </a:r>
          </a:p>
          <a:p>
            <a:pPr marL="355600" lvl="2" indent="0">
              <a:spcAft>
                <a:spcPts val="0"/>
              </a:spcAft>
              <a:buNone/>
            </a:pPr>
            <a:r>
              <a:rPr lang="en-GB" sz="14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#$ -cwd</a:t>
            </a:r>
            <a:br>
              <a:rPr lang="en-GB" sz="14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</a:br>
            <a:r>
              <a:rPr lang="en-GB" sz="14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#$ -pe smp 8</a:t>
            </a:r>
            <a:br>
              <a:rPr lang="en-GB" sz="14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</a:br>
            <a:r>
              <a:rPr lang="en-GB" sz="14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#$ -j y</a:t>
            </a:r>
            <a:br>
              <a:rPr lang="en-GB" sz="14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</a:br>
            <a:r>
              <a:rPr lang="en-GB" sz="14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#$ -o </a:t>
            </a:r>
            <a:r>
              <a:rPr lang="en-GB" sz="1400" dirty="0" err="1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job_logs</a:t>
            </a:r>
            <a:r>
              <a:rPr lang="en-GB" sz="14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/$JOB_NAME.$JOB_ID</a:t>
            </a:r>
          </a:p>
          <a:p>
            <a:pPr marL="355600" lvl="2" indent="0">
              <a:spcAft>
                <a:spcPts val="0"/>
              </a:spcAft>
              <a:buNone/>
            </a:pPr>
            <a:r>
              <a:rPr lang="en-GB" sz="14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cp -v reference/H293.* ${TMPDIR}</a:t>
            </a:r>
            <a:br>
              <a:rPr lang="en-GB" sz="14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</a:br>
            <a:r>
              <a:rPr lang="en-GB" sz="14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cp -v Streptococcus/H395_?.fq.gz ${TMPDIR}</a:t>
            </a:r>
            <a:br>
              <a:rPr lang="en-GB" sz="14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</a:br>
            <a:r>
              <a:rPr lang="en-GB" sz="14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bwa mem -t 8 -M ${TMPDIR}/H293 ${TMPDIR}/H395_1.fq.gz ${TMPDIR}/H395_2.fq.gz | \</a:t>
            </a:r>
            <a:br>
              <a:rPr lang="en-GB" sz="14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</a:br>
            <a:r>
              <a:rPr lang="en-GB" sz="14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	samtools sort -o ${TMPDIR}/H395.sorted.bam -</a:t>
            </a:r>
          </a:p>
          <a:p>
            <a:pPr marL="355600" lvl="2" indent="0">
              <a:spcAft>
                <a:spcPts val="0"/>
              </a:spcAft>
              <a:buNone/>
            </a:pPr>
            <a:r>
              <a:rPr lang="en-GB" sz="14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samtools index ${TMPDIR}/H395.sorted.bam</a:t>
            </a:r>
            <a:br>
              <a:rPr lang="en-GB" sz="14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</a:br>
            <a:r>
              <a:rPr lang="en-GB" sz="14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cp -v ${TMPDIR}/H395.sorted.* .</a:t>
            </a:r>
            <a:endParaRPr lang="en-US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E632F55-3C28-724A-A6BC-63285CFB0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BAM Format: Indexing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6935D73-BC98-2041-BE94-075A85C23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53</a:t>
            </a:fld>
            <a:endParaRPr lang="en-GB" dirty="0"/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CA573952-0EFE-8842-B3E6-5FA1247F66C0}"/>
              </a:ext>
            </a:extLst>
          </p:cNvPr>
          <p:cNvSpPr txBox="1">
            <a:spLocks/>
          </p:cNvSpPr>
          <p:nvPr/>
        </p:nvSpPr>
        <p:spPr>
          <a:xfrm>
            <a:off x="125897" y="6452886"/>
            <a:ext cx="1875898" cy="30572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scripts/bwa_3.sh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2F2C16B-81B6-6B48-B5FF-8B25B619B121}"/>
              </a:ext>
            </a:extLst>
          </p:cNvPr>
          <p:cNvGrpSpPr/>
          <p:nvPr/>
        </p:nvGrpSpPr>
        <p:grpSpPr>
          <a:xfrm>
            <a:off x="634313" y="5736506"/>
            <a:ext cx="10085977" cy="485009"/>
            <a:chOff x="634313" y="5736506"/>
            <a:chExt cx="10085977" cy="485009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83DCF00B-3CEF-AE45-B02A-9643666605C8}"/>
                </a:ext>
              </a:extLst>
            </p:cNvPr>
            <p:cNvSpPr txBox="1"/>
            <p:nvPr/>
          </p:nvSpPr>
          <p:spPr>
            <a:xfrm>
              <a:off x="7077688" y="5736506"/>
              <a:ext cx="364260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/>
                <a:t>Add '</a:t>
              </a:r>
              <a:r>
                <a:rPr lang="en-GB" sz="1600" dirty="0">
                  <a:latin typeface="Courier" pitchFamily="2" charset="0"/>
                </a:rPr>
                <a:t>samtools index</a:t>
              </a:r>
              <a:r>
                <a:rPr lang="en-GB" sz="1600" dirty="0"/>
                <a:t>' command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684EB302-F879-4C47-9CFE-939721EE6F9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39266" y="5966928"/>
              <a:ext cx="1977080" cy="14740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FC24A4B-01DA-DE40-9D92-59569F2EAFD7}"/>
                </a:ext>
              </a:extLst>
            </p:cNvPr>
            <p:cNvSpPr/>
            <p:nvPr/>
          </p:nvSpPr>
          <p:spPr>
            <a:xfrm>
              <a:off x="634313" y="5955909"/>
              <a:ext cx="4480000" cy="265606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D320C0B-29A2-0D44-BE66-20DC77E848FA}"/>
              </a:ext>
            </a:extLst>
          </p:cNvPr>
          <p:cNvGrpSpPr/>
          <p:nvPr/>
        </p:nvGrpSpPr>
        <p:grpSpPr>
          <a:xfrm>
            <a:off x="1210962" y="4283793"/>
            <a:ext cx="10031046" cy="1657519"/>
            <a:chOff x="1210962" y="4283793"/>
            <a:chExt cx="10031046" cy="1657519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2625816-BCD4-BE40-BCA2-BA6AE4F972EA}"/>
                </a:ext>
              </a:extLst>
            </p:cNvPr>
            <p:cNvSpPr/>
            <p:nvPr/>
          </p:nvSpPr>
          <p:spPr>
            <a:xfrm>
              <a:off x="1210962" y="5675706"/>
              <a:ext cx="4885038" cy="265606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FE54E64-5DAA-F347-92CF-15AA71F91E2D}"/>
                </a:ext>
              </a:extLst>
            </p:cNvPr>
            <p:cNvSpPr txBox="1"/>
            <p:nvPr/>
          </p:nvSpPr>
          <p:spPr>
            <a:xfrm>
              <a:off x="4625235" y="4283793"/>
              <a:ext cx="661677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/>
                <a:t>replace </a:t>
              </a:r>
              <a:r>
                <a:rPr lang="en-GB" sz="1600" dirty="0">
                  <a:latin typeface="Courier" pitchFamily="2" charset="0"/>
                </a:rPr>
                <a:t>'samtools view</a:t>
              </a:r>
              <a:r>
                <a:rPr lang="en-GB" sz="1600" dirty="0"/>
                <a:t>' command with '</a:t>
              </a:r>
              <a:r>
                <a:rPr lang="en-GB" sz="1600" dirty="0">
                  <a:latin typeface="Courier" pitchFamily="2" charset="0"/>
                </a:rPr>
                <a:t>samtools sort</a:t>
              </a:r>
              <a:r>
                <a:rPr lang="en-GB" sz="1600" dirty="0"/>
                <a:t>'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8C441F75-D977-9E4C-9659-B9471115FA5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72897" y="4622347"/>
              <a:ext cx="988541" cy="101688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1DF701F-0B2E-C94D-8E9C-1398F9883E15}"/>
              </a:ext>
            </a:extLst>
          </p:cNvPr>
          <p:cNvGrpSpPr/>
          <p:nvPr/>
        </p:nvGrpSpPr>
        <p:grpSpPr>
          <a:xfrm>
            <a:off x="634313" y="6114331"/>
            <a:ext cx="8845897" cy="338554"/>
            <a:chOff x="634313" y="5898705"/>
            <a:chExt cx="8845897" cy="338554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F4AB98D-34B9-E441-BC0C-7C108F9317C9}"/>
                </a:ext>
              </a:extLst>
            </p:cNvPr>
            <p:cNvSpPr txBox="1"/>
            <p:nvPr/>
          </p:nvSpPr>
          <p:spPr>
            <a:xfrm>
              <a:off x="7077688" y="5898705"/>
              <a:ext cx="24025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/>
                <a:t>Update copy command</a:t>
              </a:r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66ADFEBA-6E6E-1048-893A-80811E2CB8F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300152" y="6084432"/>
              <a:ext cx="2916194" cy="542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B0FF56D-1287-014D-8399-C73CA4DCBA12}"/>
                </a:ext>
              </a:extLst>
            </p:cNvPr>
            <p:cNvSpPr/>
            <p:nvPr/>
          </p:nvSpPr>
          <p:spPr>
            <a:xfrm>
              <a:off x="634313" y="5955909"/>
              <a:ext cx="3529914" cy="267894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629041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E4857B-907B-9B4C-B0B7-CBAA59AA9F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Courier" pitchFamily="2" charset="0"/>
              </a:rPr>
              <a:t>(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  <a:latin typeface="Courier" pitchFamily="2" charset="0"/>
              </a:rPr>
              <a:t>ngs_tools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Courier" pitchFamily="2" charset="0"/>
              </a:rPr>
              <a:t>)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  <a:latin typeface="Courier" pitchFamily="2" charset="0"/>
              </a:rPr>
              <a:t>ningal:read_mapping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Courier" pitchFamily="2" charset="0"/>
              </a:rPr>
              <a:t> $ </a:t>
            </a:r>
            <a:r>
              <a:rPr lang="en-GB" dirty="0" err="1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samtools</a:t>
            </a:r>
            <a:r>
              <a:rPr lang="en-GB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 </a:t>
            </a:r>
            <a:r>
              <a:rPr lang="en-GB" dirty="0" err="1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flagstat</a:t>
            </a:r>
            <a:r>
              <a:rPr lang="en-GB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 H395.sorted.bam</a:t>
            </a:r>
          </a:p>
          <a:p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Courier" pitchFamily="2" charset="0"/>
              </a:rPr>
              <a:t>791395 + 0 in total (QC-passed reads + QC-failed reads)</a:t>
            </a:r>
          </a:p>
          <a:p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Courier" pitchFamily="2" charset="0"/>
              </a:rPr>
              <a:t>2947 + 0 secondary</a:t>
            </a:r>
          </a:p>
          <a:p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Courier" pitchFamily="2" charset="0"/>
              </a:rPr>
              <a:t>0 + 0 supplementary</a:t>
            </a:r>
          </a:p>
          <a:p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Courier" pitchFamily="2" charset="0"/>
              </a:rPr>
              <a:t>0 + 0 duplicates</a:t>
            </a:r>
          </a:p>
          <a:p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Courier" pitchFamily="2" charset="0"/>
              </a:rPr>
              <a:t>672450 + 0 mapped (84.97% : N/A)</a:t>
            </a:r>
          </a:p>
          <a:p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Courier" pitchFamily="2" charset="0"/>
              </a:rPr>
              <a:t>788448 + 0 paired in sequencing</a:t>
            </a:r>
          </a:p>
          <a:p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Courier" pitchFamily="2" charset="0"/>
              </a:rPr>
              <a:t>394224 + 0 read1</a:t>
            </a:r>
          </a:p>
          <a:p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Courier" pitchFamily="2" charset="0"/>
              </a:rPr>
              <a:t>394224 + 0 read2</a:t>
            </a:r>
          </a:p>
          <a:p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Courier" pitchFamily="2" charset="0"/>
              </a:rPr>
              <a:t>665336 + 0 properly paired (84.39% : N/A)</a:t>
            </a:r>
          </a:p>
          <a:p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Courier" pitchFamily="2" charset="0"/>
              </a:rPr>
              <a:t>668550 + 0 with itself and mate mapped</a:t>
            </a:r>
          </a:p>
          <a:p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Courier" pitchFamily="2" charset="0"/>
              </a:rPr>
              <a:t>953 + 0 singletons (0.12% : N/A)</a:t>
            </a:r>
          </a:p>
          <a:p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Courier" pitchFamily="2" charset="0"/>
              </a:rPr>
              <a:t>0 + 0 with mate mapped to a different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  <a:latin typeface="Courier" pitchFamily="2" charset="0"/>
              </a:rPr>
              <a:t>chr</a:t>
            </a:r>
            <a:endParaRPr lang="en-GB" dirty="0">
              <a:solidFill>
                <a:schemeClr val="accent1">
                  <a:lumMod val="75000"/>
                </a:schemeClr>
              </a:solidFill>
              <a:latin typeface="Courier" pitchFamily="2" charset="0"/>
            </a:endParaRPr>
          </a:p>
          <a:p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Courier" pitchFamily="2" charset="0"/>
              </a:rPr>
              <a:t>0 + 0 with mate mapped to a different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  <a:latin typeface="Courier" pitchFamily="2" charset="0"/>
              </a:rPr>
              <a:t>chr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Courier" pitchFamily="2" charset="0"/>
              </a:rPr>
              <a:t> (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  <a:latin typeface="Courier" pitchFamily="2" charset="0"/>
              </a:rPr>
              <a:t>mapQ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Courier" pitchFamily="2" charset="0"/>
              </a:rPr>
              <a:t>&gt;=5)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8E59A6E-97EA-CE44-892F-F15B0BB75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Some basic statistics</a:t>
            </a:r>
          </a:p>
        </p:txBody>
      </p:sp>
    </p:spTree>
    <p:extLst>
      <p:ext uri="{BB962C8B-B14F-4D97-AF65-F5344CB8AC3E}">
        <p14:creationId xmlns:p14="http://schemas.microsoft.com/office/powerpoint/2010/main" val="205198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A7AAF38-1CA1-C04C-B84A-4F1066702C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Duplicate reads may occur due to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GB" dirty="0"/>
              <a:t>Optical duplicates: One cluster being called as two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GB" dirty="0"/>
              <a:t>Clustering: Occupying two adjacent wells during cluster generation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GB" dirty="0"/>
              <a:t>PCR duplication: from amplification in sample prep.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Duplicate reads can bias some analysis i.e. SNV identification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Don't provide any additional information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Can be either marked as duplicates (via the SAM flag 1024), or removed</a:t>
            </a:r>
          </a:p>
          <a:p>
            <a:pPr>
              <a:lnSpc>
                <a:spcPct val="120000"/>
              </a:lnSpc>
            </a:pPr>
            <a:r>
              <a:rPr lang="en-GB" sz="1600" dirty="0">
                <a:solidFill>
                  <a:schemeClr val="accent1">
                    <a:lumMod val="75000"/>
                  </a:schemeClr>
                </a:solidFill>
                <a:latin typeface="Courier" pitchFamily="2" charset="0"/>
              </a:rPr>
              <a:t>[jabbott@c6320-6-3 </a:t>
            </a:r>
            <a:r>
              <a:rPr lang="en-GB" sz="1600" dirty="0" err="1">
                <a:solidFill>
                  <a:schemeClr val="accent1">
                    <a:lumMod val="75000"/>
                  </a:schemeClr>
                </a:solidFill>
                <a:latin typeface="Courier" pitchFamily="2" charset="0"/>
              </a:rPr>
              <a:t>read_mapping</a:t>
            </a:r>
            <a:r>
              <a:rPr lang="en-GB" sz="1600" dirty="0">
                <a:solidFill>
                  <a:schemeClr val="accent1">
                    <a:lumMod val="75000"/>
                  </a:schemeClr>
                </a:solidFill>
                <a:latin typeface="Courier" pitchFamily="2" charset="0"/>
              </a:rPr>
              <a:t>]$ </a:t>
            </a:r>
            <a:r>
              <a:rPr lang="en-GB" sz="1600" dirty="0" err="1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picard</a:t>
            </a:r>
            <a:r>
              <a:rPr lang="en-GB" sz="16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 </a:t>
            </a:r>
            <a:r>
              <a:rPr lang="en-GB" sz="1600" dirty="0" err="1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MarkDuplicates</a:t>
            </a:r>
            <a:r>
              <a:rPr lang="en-GB" sz="16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 I=H395.sorted.bam \ 	O=H395.sorted.nodup.bam M=H395.duplicate_metrics.txt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use </a:t>
            </a:r>
            <a:r>
              <a:rPr lang="en-GB" dirty="0">
                <a:solidFill>
                  <a:schemeClr val="tx1"/>
                </a:solidFill>
                <a:latin typeface="Courier" pitchFamily="2" charset="0"/>
              </a:rPr>
              <a:t>'samtools </a:t>
            </a:r>
            <a:r>
              <a:rPr lang="en-GB" dirty="0" err="1">
                <a:solidFill>
                  <a:schemeClr val="tx1"/>
                </a:solidFill>
                <a:latin typeface="Courier" pitchFamily="2" charset="0"/>
              </a:rPr>
              <a:t>flagstat</a:t>
            </a:r>
            <a:r>
              <a:rPr lang="en-GB" dirty="0">
                <a:solidFill>
                  <a:schemeClr val="tx1"/>
                </a:solidFill>
              </a:rPr>
              <a:t>' to compare the </a:t>
            </a:r>
            <a:r>
              <a:rPr lang="en-GB" sz="1800" dirty="0">
                <a:solidFill>
                  <a:schemeClr val="tx1"/>
                </a:solidFill>
                <a:latin typeface="Courier" pitchFamily="2" charset="0"/>
              </a:rPr>
              <a:t>H395.sorted.nodup.bam</a:t>
            </a:r>
            <a:r>
              <a:rPr lang="en-GB" dirty="0">
                <a:solidFill>
                  <a:schemeClr val="tx1"/>
                </a:solidFill>
              </a:rPr>
              <a:t> stats with </a:t>
            </a:r>
            <a:r>
              <a:rPr lang="en-GB" sz="1800" dirty="0">
                <a:solidFill>
                  <a:schemeClr val="tx1"/>
                </a:solidFill>
                <a:latin typeface="Courier" pitchFamily="2" charset="0"/>
              </a:rPr>
              <a:t>H395.sorted.bam</a:t>
            </a:r>
            <a:endParaRPr lang="en-GB" dirty="0">
              <a:solidFill>
                <a:schemeClr val="tx1"/>
              </a:solidFill>
              <a:latin typeface="Courier" pitchFamily="2" charset="0"/>
            </a:endParaRPr>
          </a:p>
          <a:p>
            <a:pPr marL="700088" lvl="1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6F2D092-9C36-964F-ABEC-97F87B051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55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3B88E03-961B-DB4C-B79E-63ED5F990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BAM files: marking duplicates</a:t>
            </a:r>
          </a:p>
        </p:txBody>
      </p:sp>
    </p:spTree>
    <p:extLst>
      <p:ext uri="{BB962C8B-B14F-4D97-AF65-F5344CB8AC3E}">
        <p14:creationId xmlns:p14="http://schemas.microsoft.com/office/powerpoint/2010/main" val="364846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EF52C5C-ECAF-244D-8260-318B929868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BAM files can be filtered to separate reads meeting particular criteria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Interested in the set of reads in your data which didn’t align?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Flags: Read unmapped = 4, Mate unmapped = 8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GB" dirty="0"/>
              <a:t>Therefore to extract read pairs  where neither read is mapped: 8+4=12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err="1"/>
              <a:t>Samtools</a:t>
            </a:r>
            <a:r>
              <a:rPr lang="en-GB" dirty="0"/>
              <a:t> view can filter with the following arguments:</a:t>
            </a:r>
          </a:p>
          <a:p>
            <a:pPr marL="355600" lvl="2" indent="0">
              <a:spcAft>
                <a:spcPts val="0"/>
              </a:spcAft>
              <a:buNone/>
            </a:pPr>
            <a:r>
              <a:rPr lang="en-GB" sz="1400" dirty="0">
                <a:latin typeface="Courier" pitchFamily="2" charset="0"/>
              </a:rPr>
              <a:t>-f INT   only include reads with all  of the FLAGs in INT present [0]</a:t>
            </a:r>
          </a:p>
          <a:p>
            <a:pPr marL="355600" lvl="2" indent="0">
              <a:spcAft>
                <a:spcPts val="0"/>
              </a:spcAft>
              <a:buNone/>
            </a:pPr>
            <a:r>
              <a:rPr lang="en-GB" sz="1400" dirty="0">
                <a:latin typeface="Courier" pitchFamily="2" charset="0"/>
              </a:rPr>
              <a:t>-F INT   only include reads with none of the FLAGS in INT present [0]</a:t>
            </a:r>
          </a:p>
          <a:p>
            <a:pPr marL="355600" lvl="2" indent="0">
              <a:spcAft>
                <a:spcPts val="0"/>
              </a:spcAft>
              <a:buNone/>
            </a:pPr>
            <a:r>
              <a:rPr lang="en-GB" sz="1400" dirty="0">
                <a:latin typeface="Courier" pitchFamily="2" charset="0"/>
              </a:rPr>
              <a:t>-G INT   only EXCLUDE reads with all  of the FLAGs in INT present [0]</a:t>
            </a: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200" dirty="0"/>
              <a:t>We want to only include reads with our flag present…</a:t>
            </a:r>
            <a:endParaRPr lang="en-GB" sz="2400" dirty="0"/>
          </a:p>
          <a:p>
            <a:pPr marL="355600" lvl="2" indent="0">
              <a:spcAft>
                <a:spcPts val="0"/>
              </a:spcAft>
              <a:buNone/>
            </a:pPr>
            <a:r>
              <a:rPr lang="en-GB" sz="1600" dirty="0">
                <a:solidFill>
                  <a:schemeClr val="accent1">
                    <a:lumMod val="75000"/>
                  </a:schemeClr>
                </a:solidFill>
                <a:latin typeface="Courier" pitchFamily="2" charset="0"/>
              </a:rPr>
              <a:t>[jabbott@c6320-6-3 </a:t>
            </a:r>
            <a:r>
              <a:rPr lang="en-GB" sz="1600" dirty="0" err="1">
                <a:solidFill>
                  <a:schemeClr val="accent1">
                    <a:lumMod val="75000"/>
                  </a:schemeClr>
                </a:solidFill>
                <a:latin typeface="Courier" pitchFamily="2" charset="0"/>
              </a:rPr>
              <a:t>read_mapping</a:t>
            </a:r>
            <a:r>
              <a:rPr lang="en-GB" sz="1600" dirty="0">
                <a:solidFill>
                  <a:schemeClr val="accent1">
                    <a:lumMod val="75000"/>
                  </a:schemeClr>
                </a:solidFill>
                <a:latin typeface="Courier" pitchFamily="2" charset="0"/>
              </a:rPr>
              <a:t>]$ </a:t>
            </a:r>
            <a:r>
              <a:rPr lang="en-GB" sz="16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samtools view –f 12 –b –o H395.unmapped.bam H395.sorted.bam</a:t>
            </a: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200" dirty="0"/>
              <a:t>Check the contents of the new bam file with ‘</a:t>
            </a:r>
            <a:r>
              <a:rPr lang="en-GB" sz="2200" dirty="0" err="1"/>
              <a:t>samtools</a:t>
            </a:r>
            <a:r>
              <a:rPr lang="en-GB" sz="2200" dirty="0"/>
              <a:t> </a:t>
            </a:r>
            <a:r>
              <a:rPr lang="en-GB" sz="2200" dirty="0" err="1"/>
              <a:t>flagstat</a:t>
            </a:r>
            <a:r>
              <a:rPr lang="en-GB" sz="2200" dirty="0"/>
              <a:t>’</a:t>
            </a: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200" dirty="0"/>
              <a:t>We can convert these reads back to </a:t>
            </a:r>
            <a:r>
              <a:rPr lang="en-GB" sz="2200" dirty="0" err="1"/>
              <a:t>fastq</a:t>
            </a:r>
            <a:r>
              <a:rPr lang="en-GB" sz="2200" dirty="0"/>
              <a:t> format with </a:t>
            </a:r>
            <a:r>
              <a:rPr lang="en-GB" sz="2200" dirty="0" err="1"/>
              <a:t>picard</a:t>
            </a:r>
            <a:endParaRPr lang="en-GB" sz="2200" dirty="0"/>
          </a:p>
          <a:p>
            <a:pPr marL="355600" lvl="2" indent="0">
              <a:lnSpc>
                <a:spcPct val="130000"/>
              </a:lnSpc>
              <a:spcAft>
                <a:spcPts val="600"/>
              </a:spcAft>
              <a:buNone/>
            </a:pPr>
            <a:r>
              <a:rPr lang="en-GB" sz="1600" dirty="0">
                <a:solidFill>
                  <a:schemeClr val="accent1">
                    <a:lumMod val="75000"/>
                  </a:schemeClr>
                </a:solidFill>
                <a:latin typeface="Courier" pitchFamily="2" charset="0"/>
              </a:rPr>
              <a:t>[jabbott@c6320-6-3 </a:t>
            </a:r>
            <a:r>
              <a:rPr lang="en-GB" sz="1600" dirty="0" err="1">
                <a:solidFill>
                  <a:schemeClr val="accent1">
                    <a:lumMod val="75000"/>
                  </a:schemeClr>
                </a:solidFill>
                <a:latin typeface="Courier" pitchFamily="2" charset="0"/>
              </a:rPr>
              <a:t>read_mapping</a:t>
            </a:r>
            <a:r>
              <a:rPr lang="en-GB" sz="1600" dirty="0">
                <a:solidFill>
                  <a:schemeClr val="accent1">
                    <a:lumMod val="75000"/>
                  </a:schemeClr>
                </a:solidFill>
                <a:latin typeface="Courier" pitchFamily="2" charset="0"/>
              </a:rPr>
              <a:t>]$ </a:t>
            </a:r>
            <a:r>
              <a:rPr lang="en-GB" sz="1600" dirty="0" err="1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picard</a:t>
            </a:r>
            <a:r>
              <a:rPr lang="en-GB" sz="16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 </a:t>
            </a:r>
            <a:r>
              <a:rPr lang="en-GB" sz="1600" dirty="0" err="1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SamToFastq</a:t>
            </a:r>
            <a:r>
              <a:rPr lang="en-GB" sz="16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 I=H395.unmapped.bam \</a:t>
            </a:r>
            <a:br>
              <a:rPr lang="en-GB" sz="16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</a:br>
            <a:r>
              <a:rPr lang="en-GB" sz="16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 F=H395.unmapped_1.fq.gz F2=H395.unmapped_2.fq.gz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E37B54-41FD-FD44-83F5-B65CF6E28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56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E2642AA-E5E4-C44B-B0C7-A2B211008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BAM files: filtering</a:t>
            </a:r>
          </a:p>
        </p:txBody>
      </p:sp>
    </p:spTree>
    <p:extLst>
      <p:ext uri="{BB962C8B-B14F-4D97-AF65-F5344CB8AC3E}">
        <p14:creationId xmlns:p14="http://schemas.microsoft.com/office/powerpoint/2010/main" val="3567099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356E28C-3D9D-FB43-94DF-82DA3F92F0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Want to separate alignments into chunks to allow parallel analysis?</a:t>
            </a:r>
          </a:p>
          <a:p>
            <a:pPr marL="355600" lvl="2" indent="0">
              <a:buNone/>
            </a:pPr>
            <a:r>
              <a:rPr lang="en-US" sz="1400" dirty="0">
                <a:latin typeface="Courier" pitchFamily="2" charset="0"/>
              </a:rPr>
              <a:t>Usage: </a:t>
            </a:r>
            <a:r>
              <a:rPr lang="en-US" sz="1400" dirty="0" err="1">
                <a:latin typeface="Courier" pitchFamily="2" charset="0"/>
              </a:rPr>
              <a:t>samtools</a:t>
            </a:r>
            <a:r>
              <a:rPr lang="en-US" sz="1400" dirty="0">
                <a:latin typeface="Courier" pitchFamily="2" charset="0"/>
              </a:rPr>
              <a:t> view [options] &lt;</a:t>
            </a:r>
            <a:r>
              <a:rPr lang="en-US" sz="1400" dirty="0" err="1">
                <a:latin typeface="Courier" pitchFamily="2" charset="0"/>
              </a:rPr>
              <a:t>in.bam</a:t>
            </a:r>
            <a:r>
              <a:rPr lang="en-US" sz="1400" dirty="0">
                <a:latin typeface="Courier" pitchFamily="2" charset="0"/>
              </a:rPr>
              <a:t>&gt;|&lt;</a:t>
            </a:r>
            <a:r>
              <a:rPr lang="en-US" sz="1400" dirty="0" err="1">
                <a:latin typeface="Courier" pitchFamily="2" charset="0"/>
              </a:rPr>
              <a:t>in.sam</a:t>
            </a:r>
            <a:r>
              <a:rPr lang="en-US" sz="1400" dirty="0">
                <a:latin typeface="Courier" pitchFamily="2" charset="0"/>
              </a:rPr>
              <a:t>&gt;|&lt;</a:t>
            </a:r>
            <a:r>
              <a:rPr lang="en-US" sz="1400" dirty="0" err="1">
                <a:latin typeface="Courier" pitchFamily="2" charset="0"/>
              </a:rPr>
              <a:t>in.cram</a:t>
            </a:r>
            <a:r>
              <a:rPr lang="en-US" sz="1400" dirty="0">
                <a:latin typeface="Courier" pitchFamily="2" charset="0"/>
              </a:rPr>
              <a:t>&gt; [region ...]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Region defined as 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US" sz="1400" dirty="0">
                <a:latin typeface="Courier" pitchFamily="2" charset="0"/>
              </a:rPr>
              <a:t>REF</a:t>
            </a:r>
            <a:r>
              <a:rPr lang="en-US" dirty="0"/>
              <a:t> – select all alignments to specified reference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US" sz="1400" dirty="0" err="1">
                <a:latin typeface="Courier" pitchFamily="2" charset="0"/>
              </a:rPr>
              <a:t>REF:start-end</a:t>
            </a:r>
            <a:r>
              <a:rPr lang="en-US" sz="1400" dirty="0">
                <a:latin typeface="Courier" pitchFamily="2" charset="0"/>
              </a:rPr>
              <a:t> </a:t>
            </a:r>
            <a:r>
              <a:rPr lang="en-US" dirty="0"/>
              <a:t>– select all alignments spanning coordinates on specified reference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US" dirty="0"/>
              <a:t>Select the reads from our alignment from between coordinates 1000-2000:</a:t>
            </a:r>
          </a:p>
          <a:p>
            <a:pPr lvl="1" indent="0">
              <a:buNone/>
            </a:pPr>
            <a:r>
              <a:rPr lang="en-GB" sz="1600" dirty="0">
                <a:solidFill>
                  <a:schemeClr val="accent1">
                    <a:lumMod val="75000"/>
                  </a:schemeClr>
                </a:solidFill>
                <a:latin typeface="Courier" pitchFamily="2" charset="0"/>
              </a:rPr>
              <a:t>[jabbott@c6320-6-3 </a:t>
            </a:r>
            <a:r>
              <a:rPr lang="en-GB" sz="1600" dirty="0" err="1">
                <a:solidFill>
                  <a:schemeClr val="accent1">
                    <a:lumMod val="75000"/>
                  </a:schemeClr>
                </a:solidFill>
                <a:latin typeface="Courier" pitchFamily="2" charset="0"/>
              </a:rPr>
              <a:t>read_mapping</a:t>
            </a:r>
            <a:r>
              <a:rPr lang="en-GB" sz="1600" dirty="0">
                <a:solidFill>
                  <a:schemeClr val="accent1">
                    <a:lumMod val="75000"/>
                  </a:schemeClr>
                </a:solidFill>
                <a:latin typeface="Courier" pitchFamily="2" charset="0"/>
              </a:rPr>
              <a:t>]$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</a:rPr>
              <a:t> </a:t>
            </a:r>
            <a:r>
              <a:rPr lang="en-US" sz="1600" dirty="0">
                <a:solidFill>
                  <a:srgbClr val="C00000"/>
                </a:solidFill>
                <a:latin typeface="Courier" pitchFamily="2" charset="0"/>
              </a:rPr>
              <a:t>samtools view H395.sorted.bam ‘Chromosome:1000-2000’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US" dirty="0"/>
              <a:t>See ‘</a:t>
            </a:r>
            <a:r>
              <a:rPr lang="en-US" dirty="0" err="1"/>
              <a:t>samtools</a:t>
            </a:r>
            <a:r>
              <a:rPr lang="en-US" dirty="0"/>
              <a:t> view’ for list of other filtering options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B96C56C-D502-0F42-99B7-F56D8AEDF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57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79875C7-7220-F243-8042-1578C675B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BAM files: filtering</a:t>
            </a:r>
          </a:p>
        </p:txBody>
      </p:sp>
    </p:spTree>
    <p:extLst>
      <p:ext uri="{BB962C8B-B14F-4D97-AF65-F5344CB8AC3E}">
        <p14:creationId xmlns:p14="http://schemas.microsoft.com/office/powerpoint/2010/main" val="341583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C0D2588-BC8E-7148-9603-014A0F08DB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Picard can report stats on the library insert size distribution:</a:t>
            </a:r>
          </a:p>
          <a:p>
            <a:r>
              <a:rPr lang="en-GB" sz="1600" dirty="0">
                <a:solidFill>
                  <a:schemeClr val="accent1">
                    <a:lumMod val="75000"/>
                  </a:schemeClr>
                </a:solidFill>
                <a:latin typeface="Courier" pitchFamily="2" charset="0"/>
              </a:rPr>
              <a:t>[jabbott@c6320-6-3 </a:t>
            </a:r>
            <a:r>
              <a:rPr lang="en-GB" sz="1600" dirty="0" err="1">
                <a:solidFill>
                  <a:schemeClr val="accent1">
                    <a:lumMod val="75000"/>
                  </a:schemeClr>
                </a:solidFill>
                <a:latin typeface="Courier" pitchFamily="2" charset="0"/>
              </a:rPr>
              <a:t>read_mapping</a:t>
            </a:r>
            <a:r>
              <a:rPr lang="en-GB" sz="1600" dirty="0">
                <a:solidFill>
                  <a:schemeClr val="accent1">
                    <a:lumMod val="75000"/>
                  </a:schemeClr>
                </a:solidFill>
                <a:latin typeface="Courier" pitchFamily="2" charset="0"/>
              </a:rPr>
              <a:t>]$ </a:t>
            </a:r>
            <a:r>
              <a:rPr lang="en-GB" sz="1600" dirty="0" err="1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picard</a:t>
            </a:r>
            <a:r>
              <a:rPr lang="en-GB" sz="16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 </a:t>
            </a:r>
            <a:r>
              <a:rPr lang="en-GB" sz="1600" dirty="0" err="1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CollectInsertSizeMetrics</a:t>
            </a:r>
            <a:br>
              <a:rPr lang="en-GB" sz="1600" dirty="0">
                <a:solidFill>
                  <a:srgbClr val="C00000"/>
                </a:solidFill>
                <a:latin typeface="Courier" pitchFamily="2" charset="0"/>
              </a:rPr>
            </a:br>
            <a:r>
              <a:rPr lang="en-GB" sz="1600" dirty="0">
                <a:solidFill>
                  <a:schemeClr val="accent1">
                    <a:lumMod val="75000"/>
                  </a:schemeClr>
                </a:solidFill>
                <a:latin typeface="Courier" pitchFamily="2" charset="0"/>
              </a:rPr>
              <a:t>[jabbott@c6320-6-3 </a:t>
            </a:r>
            <a:r>
              <a:rPr lang="en-GB" sz="1600" dirty="0" err="1">
                <a:solidFill>
                  <a:schemeClr val="accent1">
                    <a:lumMod val="75000"/>
                  </a:schemeClr>
                </a:solidFill>
                <a:latin typeface="Courier" pitchFamily="2" charset="0"/>
              </a:rPr>
              <a:t>read_mapping</a:t>
            </a:r>
            <a:r>
              <a:rPr lang="en-GB" sz="1600" dirty="0">
                <a:solidFill>
                  <a:schemeClr val="accent1">
                    <a:lumMod val="75000"/>
                  </a:schemeClr>
                </a:solidFill>
                <a:latin typeface="Courier" pitchFamily="2" charset="0"/>
              </a:rPr>
              <a:t>]$ </a:t>
            </a:r>
            <a:r>
              <a:rPr lang="en-GB" sz="1600" dirty="0" err="1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picard</a:t>
            </a:r>
            <a:r>
              <a:rPr lang="en-GB" sz="16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 </a:t>
            </a:r>
            <a:r>
              <a:rPr lang="en-GB" sz="1600" dirty="0" err="1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CollectInsertSizeMetrics</a:t>
            </a:r>
            <a:r>
              <a:rPr lang="en-GB" sz="16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 H=H395.pdf \</a:t>
            </a:r>
            <a:br>
              <a:rPr lang="en-GB" sz="16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</a:br>
            <a:r>
              <a:rPr lang="en-GB" sz="16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	I=H395.sorted.bam O=H395.txt</a:t>
            </a:r>
          </a:p>
          <a:p>
            <a:pPr marL="642938" lvl="1" indent="-285750">
              <a:buFont typeface="Arial" panose="020B0604020202020204" pitchFamily="34" charset="0"/>
              <a:buChar char="•"/>
            </a:pPr>
            <a:r>
              <a:rPr lang="en-GB" dirty="0"/>
              <a:t>H395.txt includes stats such as median insert size, median absolute deviation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WGS metrics (coverage)</a:t>
            </a:r>
          </a:p>
          <a:p>
            <a:r>
              <a:rPr lang="en-GB" sz="1600" dirty="0">
                <a:solidFill>
                  <a:schemeClr val="accent1">
                    <a:lumMod val="75000"/>
                  </a:schemeClr>
                </a:solidFill>
                <a:latin typeface="Courier" pitchFamily="2" charset="0"/>
              </a:rPr>
              <a:t>[jabbott@c6320-6-3 </a:t>
            </a:r>
            <a:r>
              <a:rPr lang="en-GB" sz="1600" dirty="0" err="1">
                <a:solidFill>
                  <a:schemeClr val="accent1">
                    <a:lumMod val="75000"/>
                  </a:schemeClr>
                </a:solidFill>
                <a:latin typeface="Courier" pitchFamily="2" charset="0"/>
              </a:rPr>
              <a:t>read_mapping</a:t>
            </a:r>
            <a:r>
              <a:rPr lang="en-GB" sz="1600" dirty="0">
                <a:solidFill>
                  <a:schemeClr val="accent1">
                    <a:lumMod val="75000"/>
                  </a:schemeClr>
                </a:solidFill>
                <a:latin typeface="Courier" pitchFamily="2" charset="0"/>
              </a:rPr>
              <a:t>]$ </a:t>
            </a:r>
            <a:r>
              <a:rPr lang="en-GB" sz="1600" dirty="0" err="1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picard</a:t>
            </a:r>
            <a:r>
              <a:rPr lang="en-GB" sz="16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 </a:t>
            </a:r>
            <a:r>
              <a:rPr lang="en-GB" sz="1600" dirty="0" err="1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CollectRawWgsMetrics</a:t>
            </a:r>
            <a:r>
              <a:rPr lang="en-GB" sz="16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 \</a:t>
            </a:r>
            <a:br>
              <a:rPr lang="en-GB" sz="16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</a:br>
            <a:r>
              <a:rPr lang="en-GB" sz="16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	R=reference/H293.fa I=H395.sorted.bam O=H395.wgs_stats.txt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8B47FCF-A863-3A47-A776-45B795BA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58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745C134-EC24-7C45-9843-C59317F94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Other statistics of interest…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03A1BF-570F-AB47-88E5-ADA54CABAB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649" y="2573976"/>
            <a:ext cx="3957452" cy="3957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73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0042A3E-D483-9E44-8039-70A11F1C3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9023" y="2901345"/>
            <a:ext cx="6873954" cy="1055311"/>
          </a:xfrm>
        </p:spPr>
        <p:txBody>
          <a:bodyPr/>
          <a:lstStyle/>
          <a:p>
            <a:r>
              <a:rPr lang="en-US" dirty="0"/>
              <a:t>Viewing alignments in a genome browser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D3F40F-BAE7-5845-A1B0-9C0DA57EAFB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547475" y="6530975"/>
            <a:ext cx="644525" cy="227013"/>
          </a:xfrm>
          <a:prstGeom prst="rect">
            <a:avLst/>
          </a:prstGeom>
        </p:spPr>
        <p:txBody>
          <a:bodyPr/>
          <a:lstStyle/>
          <a:p>
            <a:fld id="{E89BC60F-F4BF-4EE8-9F02-8A0093F1814F}" type="slidenum">
              <a:rPr lang="en-GB" smtClean="0"/>
              <a:t>59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518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EF91B58-E99D-2C4B-A90C-C611322272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Alignment of two sequences originally carried out…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US" dirty="0"/>
              <a:t>To identify subsequences which are positionally similar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US" dirty="0"/>
              <a:t>To uncover evolutionary relationships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First optimal alignment of two sequences: Needleman and Wunsch (1970)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US" dirty="0"/>
              <a:t>Dynamic programming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US" dirty="0"/>
              <a:t>Global alignment: </a:t>
            </a:r>
          </a:p>
          <a:p>
            <a:pPr marL="1055688" lvl="2" indent="-342900">
              <a:buFont typeface="Arial" panose="020B0604020202020204" pitchFamily="34" charset="0"/>
              <a:buChar char="•"/>
            </a:pPr>
            <a:r>
              <a:rPr lang="en-US" dirty="0"/>
              <a:t>optimal alignment of full length of sequences</a:t>
            </a:r>
          </a:p>
          <a:p>
            <a:pPr marL="1055688" lvl="2" indent="-342900">
              <a:buFont typeface="Arial" panose="020B0604020202020204" pitchFamily="34" charset="0"/>
              <a:buChar char="•"/>
            </a:pPr>
            <a:r>
              <a:rPr lang="en-US" dirty="0"/>
              <a:t>Attempt to align every base between sequences</a:t>
            </a:r>
          </a:p>
          <a:p>
            <a:pPr marL="1055688" lvl="2" indent="-342900">
              <a:buFont typeface="Arial" panose="020B0604020202020204" pitchFamily="34" charset="0"/>
              <a:buChar char="•"/>
            </a:pPr>
            <a:r>
              <a:rPr lang="en-US" dirty="0"/>
              <a:t>Conserved domains may not be aligned 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lvl="1" indent="0">
              <a:spcBef>
                <a:spcPts val="0"/>
              </a:spcBef>
              <a:buNone/>
            </a:pPr>
            <a:r>
              <a:rPr lang="en-GB" dirty="0">
                <a:latin typeface="Courier" pitchFamily="2" charset="0"/>
              </a:rPr>
              <a:t>          --T—-CC-C-AGT—-TATGT-CAGGGGACACG—A-GCATGCAGA-GAC</a:t>
            </a:r>
          </a:p>
          <a:p>
            <a:pPr lvl="1" indent="0">
              <a:spcBef>
                <a:spcPts val="0"/>
              </a:spcBef>
              <a:buNone/>
            </a:pPr>
            <a:r>
              <a:rPr lang="en-GB" dirty="0">
                <a:latin typeface="Courier" pitchFamily="2" charset="0"/>
              </a:rPr>
              <a:t>            |  || |  ||  | | | |||    || |      | | ||   | </a:t>
            </a:r>
          </a:p>
          <a:p>
            <a:pPr lvl="1" indent="0">
              <a:spcBef>
                <a:spcPts val="0"/>
              </a:spcBef>
              <a:buNone/>
            </a:pPr>
            <a:r>
              <a:rPr lang="en-GB" dirty="0">
                <a:latin typeface="Courier" pitchFamily="2" charset="0"/>
              </a:rPr>
              <a:t>          AATTGCCGCC-GTCGT-T-TTCAG----CA-GTTATG—T-CAGAT--C </a:t>
            </a:r>
            <a:endParaRPr lang="en-US" dirty="0">
              <a:latin typeface="Courier" pitchFamily="2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95D81DD-C7B1-FF4F-8925-7B2A97420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6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C382F36-30FD-B546-8825-D40B21D04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 alignment basics</a:t>
            </a:r>
          </a:p>
        </p:txBody>
      </p:sp>
    </p:spTree>
    <p:extLst>
      <p:ext uri="{BB962C8B-B14F-4D97-AF65-F5344CB8AC3E}">
        <p14:creationId xmlns:p14="http://schemas.microsoft.com/office/powerpoint/2010/main" val="260678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9237BE-89DD-ED42-A5DA-E3FFF75DF0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Various browsers freely available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Differ in capabilities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Popular choices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US" dirty="0"/>
              <a:t>	IGV (</a:t>
            </a:r>
            <a:r>
              <a:rPr lang="en-US" dirty="0">
                <a:hlinkClick r:id="rId2"/>
              </a:rPr>
              <a:t>https://software.broadinstitute.org/software/igv/</a:t>
            </a:r>
            <a:r>
              <a:rPr lang="en-US" dirty="0"/>
              <a:t>)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US" dirty="0"/>
              <a:t>	IGB (</a:t>
            </a:r>
            <a:r>
              <a:rPr lang="en-US" dirty="0">
                <a:hlinkClick r:id="rId3"/>
              </a:rPr>
              <a:t>http://bioviz.org</a:t>
            </a:r>
            <a:r>
              <a:rPr lang="en-US" dirty="0"/>
              <a:t>)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US" dirty="0"/>
              <a:t>	Tablet (</a:t>
            </a:r>
            <a:r>
              <a:rPr lang="en-US" dirty="0">
                <a:hlinkClick r:id="rId4"/>
              </a:rPr>
              <a:t>https://ics.hutton.ac.uk/tablet/</a:t>
            </a:r>
            <a:r>
              <a:rPr lang="en-US" dirty="0"/>
              <a:t>)</a:t>
            </a:r>
          </a:p>
          <a:p>
            <a:r>
              <a:rPr lang="en-US" dirty="0"/>
              <a:t>		Available through Apps Anywhere</a:t>
            </a:r>
          </a:p>
          <a:p>
            <a:r>
              <a:rPr lang="en-US" dirty="0"/>
              <a:t>		Search for tablet and start it up….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Typically require: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US" dirty="0"/>
              <a:t>Reference sequence: </a:t>
            </a:r>
            <a:r>
              <a:rPr lang="en-US" dirty="0" err="1"/>
              <a:t>fasta</a:t>
            </a:r>
            <a:r>
              <a:rPr lang="en-US" dirty="0"/>
              <a:t> format and </a:t>
            </a:r>
            <a:r>
              <a:rPr lang="en-US" dirty="0" err="1"/>
              <a:t>faidx</a:t>
            </a:r>
            <a:r>
              <a:rPr lang="en-US" dirty="0"/>
              <a:t> indexed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US" dirty="0"/>
              <a:t>Reference annotations: gff3 format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US" dirty="0"/>
              <a:t>Bam format alignments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EB60E32-9518-FE48-9345-86748A043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Genome browsers</a:t>
            </a:r>
          </a:p>
        </p:txBody>
      </p:sp>
    </p:spTree>
    <p:extLst>
      <p:ext uri="{BB962C8B-B14F-4D97-AF65-F5344CB8AC3E}">
        <p14:creationId xmlns:p14="http://schemas.microsoft.com/office/powerpoint/2010/main" val="2551634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912FA1A-B577-CC4E-86C4-9294E01C89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71" y="1155700"/>
            <a:ext cx="1003300" cy="952500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3C7D91-6F2C-EE44-BBE2-7CF54D8BB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61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3C83EA3-5BBF-524A-8CFE-E20E58F6A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Tablet – loading your data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BCE70FB-1DEB-6242-84F0-72F7465298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537" y="1162533"/>
            <a:ext cx="5050255" cy="3466349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52282496-6FB0-414A-8CC1-6DEE590762C4}"/>
              </a:ext>
            </a:extLst>
          </p:cNvPr>
          <p:cNvGrpSpPr/>
          <p:nvPr/>
        </p:nvGrpSpPr>
        <p:grpSpPr>
          <a:xfrm>
            <a:off x="2210540" y="1821690"/>
            <a:ext cx="8473461" cy="369332"/>
            <a:chOff x="3160450" y="2638433"/>
            <a:chExt cx="8473461" cy="369332"/>
          </a:xfrm>
        </p:grpSpPr>
        <p:sp>
          <p:nvSpPr>
            <p:cNvPr id="9" name="Frame 8">
              <a:extLst>
                <a:ext uri="{FF2B5EF4-FFF2-40B4-BE49-F238E27FC236}">
                  <a16:creationId xmlns:a16="http://schemas.microsoft.com/office/drawing/2014/main" id="{AB1B0E3E-4666-7F48-BE77-8062E2B7F81F}"/>
                </a:ext>
              </a:extLst>
            </p:cNvPr>
            <p:cNvSpPr/>
            <p:nvPr/>
          </p:nvSpPr>
          <p:spPr>
            <a:xfrm>
              <a:off x="3160450" y="2681056"/>
              <a:ext cx="4607511" cy="284086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A12B239F-5CBB-344D-B69D-5066BA3D6D45}"/>
                </a:ext>
              </a:extLst>
            </p:cNvPr>
            <p:cNvCxnSpPr/>
            <p:nvPr/>
          </p:nvCxnSpPr>
          <p:spPr>
            <a:xfrm>
              <a:off x="7767961" y="2823099"/>
              <a:ext cx="107419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A6FE923-7F17-574B-8ACD-61146A9AC242}"/>
                </a:ext>
              </a:extLst>
            </p:cNvPr>
            <p:cNvSpPr txBox="1"/>
            <p:nvPr/>
          </p:nvSpPr>
          <p:spPr>
            <a:xfrm>
              <a:off x="8838527" y="2638433"/>
              <a:ext cx="27953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Indexed, sorted bam file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CA8CA9E-D819-814A-9EB7-232CA157C70D}"/>
              </a:ext>
            </a:extLst>
          </p:cNvPr>
          <p:cNvGrpSpPr/>
          <p:nvPr/>
        </p:nvGrpSpPr>
        <p:grpSpPr>
          <a:xfrm>
            <a:off x="2206908" y="2279177"/>
            <a:ext cx="8765893" cy="369332"/>
            <a:chOff x="3156818" y="3095920"/>
            <a:chExt cx="8765893" cy="369332"/>
          </a:xfrm>
        </p:grpSpPr>
        <p:sp>
          <p:nvSpPr>
            <p:cNvPr id="10" name="Frame 9">
              <a:extLst>
                <a:ext uri="{FF2B5EF4-FFF2-40B4-BE49-F238E27FC236}">
                  <a16:creationId xmlns:a16="http://schemas.microsoft.com/office/drawing/2014/main" id="{7AF39782-1DF1-9542-876A-BE83DA4A5AFE}"/>
                </a:ext>
              </a:extLst>
            </p:cNvPr>
            <p:cNvSpPr/>
            <p:nvPr/>
          </p:nvSpPr>
          <p:spPr>
            <a:xfrm>
              <a:off x="3156818" y="3179686"/>
              <a:ext cx="4607511" cy="284086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32B01E23-1245-0045-AC97-C816C2FE84F7}"/>
                </a:ext>
              </a:extLst>
            </p:cNvPr>
            <p:cNvCxnSpPr/>
            <p:nvPr/>
          </p:nvCxnSpPr>
          <p:spPr>
            <a:xfrm>
              <a:off x="7764329" y="3323209"/>
              <a:ext cx="107419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237E1F4-4675-E94A-BF95-BD706981EED6}"/>
                </a:ext>
              </a:extLst>
            </p:cNvPr>
            <p:cNvSpPr txBox="1"/>
            <p:nvPr/>
          </p:nvSpPr>
          <p:spPr>
            <a:xfrm>
              <a:off x="8838527" y="3095920"/>
              <a:ext cx="30841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faidx</a:t>
              </a:r>
              <a:r>
                <a:rPr lang="en-US" dirty="0"/>
                <a:t> indexed </a:t>
              </a:r>
              <a:r>
                <a:rPr lang="en-US" dirty="0" err="1"/>
                <a:t>fasta</a:t>
              </a:r>
              <a:r>
                <a:rPr lang="en-US" dirty="0"/>
                <a:t> reference</a:t>
              </a:r>
            </a:p>
          </p:txBody>
        </p:sp>
      </p:grpSp>
      <p:sp>
        <p:nvSpPr>
          <p:cNvPr id="18" name="Frame 17">
            <a:extLst>
              <a:ext uri="{FF2B5EF4-FFF2-40B4-BE49-F238E27FC236}">
                <a16:creationId xmlns:a16="http://schemas.microsoft.com/office/drawing/2014/main" id="{3A197526-A956-E545-82A7-08DEEDB6AEDC}"/>
              </a:ext>
            </a:extLst>
          </p:cNvPr>
          <p:cNvSpPr/>
          <p:nvPr/>
        </p:nvSpPr>
        <p:spPr>
          <a:xfrm>
            <a:off x="4953740" y="4252407"/>
            <a:ext cx="692459" cy="30184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2F6B79A-7463-5842-8A87-FC58204BF8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71" y="4843693"/>
            <a:ext cx="1104900" cy="9525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89292D3-024A-A442-8DED-5659EA1C80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3610" y="3712021"/>
            <a:ext cx="3939404" cy="2577253"/>
          </a:xfrm>
          <a:prstGeom prst="rect">
            <a:avLst/>
          </a:prstGeom>
        </p:spPr>
      </p:pic>
      <p:sp>
        <p:nvSpPr>
          <p:cNvPr id="25" name="Frame 24">
            <a:extLst>
              <a:ext uri="{FF2B5EF4-FFF2-40B4-BE49-F238E27FC236}">
                <a16:creationId xmlns:a16="http://schemas.microsoft.com/office/drawing/2014/main" id="{DCF77E55-E8DE-774A-AC3A-1D97487E6756}"/>
              </a:ext>
            </a:extLst>
          </p:cNvPr>
          <p:cNvSpPr/>
          <p:nvPr/>
        </p:nvSpPr>
        <p:spPr>
          <a:xfrm>
            <a:off x="8268172" y="4221992"/>
            <a:ext cx="795929" cy="30184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Frame 25">
            <a:extLst>
              <a:ext uri="{FF2B5EF4-FFF2-40B4-BE49-F238E27FC236}">
                <a16:creationId xmlns:a16="http://schemas.microsoft.com/office/drawing/2014/main" id="{33CDC5E5-C7A7-9842-957A-25DDB64BBEB7}"/>
              </a:ext>
            </a:extLst>
          </p:cNvPr>
          <p:cNvSpPr/>
          <p:nvPr/>
        </p:nvSpPr>
        <p:spPr>
          <a:xfrm>
            <a:off x="10157535" y="5928906"/>
            <a:ext cx="692459" cy="30184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611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5" grpId="0" animBg="1"/>
      <p:bldP spid="26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9AFA1FD-AC4B-544E-B00E-932A43C8B0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81" y="1340528"/>
            <a:ext cx="2775813" cy="889172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A6B9455-07D6-564E-88F2-60D8DA164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62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D1BAC9B-07C2-014D-988C-2553A5016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Tablet - browsing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AFC5CDA-5A0C-A44B-A06C-3D726CFADA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863" y="1340528"/>
            <a:ext cx="7602185" cy="4656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906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DDB5DBE-E2DC-6242-8858-C200FAB57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6552" y="2901345"/>
            <a:ext cx="3558897" cy="1055311"/>
          </a:xfrm>
        </p:spPr>
        <p:txBody>
          <a:bodyPr/>
          <a:lstStyle/>
          <a:p>
            <a:r>
              <a:rPr lang="en-US" dirty="0"/>
              <a:t>Multimapping Reads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AA44779-6A5A-0642-9EA7-E2C0BC96264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547475" y="6530975"/>
            <a:ext cx="644525" cy="227013"/>
          </a:xfrm>
          <a:prstGeom prst="rect">
            <a:avLst/>
          </a:prstGeom>
        </p:spPr>
        <p:txBody>
          <a:bodyPr/>
          <a:lstStyle/>
          <a:p>
            <a:fld id="{E89BC60F-F4BF-4EE8-9F02-8A0093F1814F}" type="slidenum">
              <a:rPr lang="en-GB" smtClean="0"/>
              <a:t>63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1291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339EF8-DFA6-8C4A-A1B0-9D6F87852A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Interspersed repeats constitute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US" dirty="0"/>
              <a:t>~50% of human genome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US" dirty="0"/>
              <a:t>Up to ~80% of </a:t>
            </a:r>
            <a:r>
              <a:rPr lang="en-US" dirty="0" err="1"/>
              <a:t>graminae</a:t>
            </a:r>
            <a:r>
              <a:rPr lang="en-US" dirty="0"/>
              <a:t> genomes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How can an aligner determine which copy of an identical repeat a read originates from?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US" dirty="0"/>
              <a:t>It can’t…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Provide measure of confidence of mapping being correct – MAPQ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US" dirty="0" err="1"/>
              <a:t>Phred</a:t>
            </a:r>
            <a:r>
              <a:rPr lang="en-US" dirty="0"/>
              <a:t>-scaled likelihood 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US" dirty="0"/>
              <a:t>Distinct from alignment score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485E565-C913-984A-BEA9-CB021ECA7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 repeats</a:t>
            </a:r>
          </a:p>
        </p:txBody>
      </p:sp>
    </p:spTree>
    <p:extLst>
      <p:ext uri="{BB962C8B-B14F-4D97-AF65-F5344CB8AC3E}">
        <p14:creationId xmlns:p14="http://schemas.microsoft.com/office/powerpoint/2010/main" val="3091359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CD1A799-18A1-E042-8648-BC1DC66F23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Behavior of aligners differs when handling multimapping reads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For BWA: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One mapping better scoring than others? </a:t>
            </a:r>
          </a:p>
          <a:p>
            <a:pPr marL="1055688" lvl="2" indent="-342900">
              <a:buFont typeface="Arial" panose="020B0604020202020204" pitchFamily="34" charset="0"/>
              <a:buChar char="•"/>
            </a:pPr>
            <a:r>
              <a:rPr lang="en-US" sz="1600" dirty="0"/>
              <a:t>MAPQ reduced accordingly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Identically scoring mappings?</a:t>
            </a:r>
          </a:p>
          <a:p>
            <a:pPr marL="1055688" lvl="2" indent="-342900">
              <a:buFont typeface="Arial" panose="020B0604020202020204" pitchFamily="34" charset="0"/>
              <a:buChar char="•"/>
            </a:pPr>
            <a:r>
              <a:rPr lang="en-US" sz="1600" dirty="0"/>
              <a:t>MAPQ set to 0</a:t>
            </a:r>
          </a:p>
          <a:p>
            <a:pPr marL="1055688" lvl="2" indent="-342900">
              <a:buFont typeface="Arial" panose="020B0604020202020204" pitchFamily="34" charset="0"/>
              <a:buChar char="•"/>
            </a:pPr>
            <a:r>
              <a:rPr lang="en-US" sz="1600" dirty="0"/>
              <a:t>Additional tags added to alignment line</a:t>
            </a:r>
          </a:p>
          <a:p>
            <a:pPr marL="1055688" lvl="2" indent="-342900">
              <a:buFont typeface="Arial" panose="020B0604020202020204" pitchFamily="34" charset="0"/>
              <a:buChar char="•"/>
            </a:pPr>
            <a:r>
              <a:rPr lang="en-US" sz="1600" dirty="0"/>
              <a:t>Which mapping reported? Chosen at random…</a:t>
            </a:r>
            <a:br>
              <a:rPr lang="en-US" sz="1600" dirty="0"/>
            </a:br>
            <a:endParaRPr lang="en-US" dirty="0"/>
          </a:p>
          <a:p>
            <a:r>
              <a:rPr lang="en-US" sz="1600" dirty="0">
                <a:latin typeface="Courier" pitchFamily="2" charset="0"/>
              </a:rPr>
              <a:t>HWI-ST1398:100:C43B8ACXX:7:2207:16475:95789     163     1       152276198       0       100M    =       152276256       158     ACTCA    ?@=A? X0:i:2  X1:i:0  XA:Z:1,+152280086,100M,0; MD:Z:100 XG:i:0 AM:i:0  NM:i:0  SM:i:0  XM:i:0  XO:i:0  MQ:i:0  XT:A:R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23D29BB-3601-E140-8037-D210D2F93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65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954D7C1-0973-F24B-9843-6C8F7D0CC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Multimapping reads</a:t>
            </a: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17A2BF4C-7BAA-D144-9827-9D760A06619C}"/>
              </a:ext>
            </a:extLst>
          </p:cNvPr>
          <p:cNvSpPr/>
          <p:nvPr/>
        </p:nvSpPr>
        <p:spPr>
          <a:xfrm>
            <a:off x="10248595" y="4491532"/>
            <a:ext cx="212141" cy="285292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F9E620D6-AF49-0E4C-A300-A2EB1DDEF3D0}"/>
              </a:ext>
            </a:extLst>
          </p:cNvPr>
          <p:cNvSpPr/>
          <p:nvPr/>
        </p:nvSpPr>
        <p:spPr>
          <a:xfrm>
            <a:off x="439656" y="4732931"/>
            <a:ext cx="686885" cy="285292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3FD133E-E6F8-244E-A674-B393CD017DF1}"/>
              </a:ext>
            </a:extLst>
          </p:cNvPr>
          <p:cNvGrpSpPr/>
          <p:nvPr/>
        </p:nvGrpSpPr>
        <p:grpSpPr>
          <a:xfrm>
            <a:off x="6418852" y="3834206"/>
            <a:ext cx="2377440" cy="1184020"/>
            <a:chOff x="6784610" y="3505023"/>
            <a:chExt cx="2377440" cy="1184020"/>
          </a:xfrm>
        </p:grpSpPr>
        <p:sp>
          <p:nvSpPr>
            <p:cNvPr id="7" name="Frame 6">
              <a:extLst>
                <a:ext uri="{FF2B5EF4-FFF2-40B4-BE49-F238E27FC236}">
                  <a16:creationId xmlns:a16="http://schemas.microsoft.com/office/drawing/2014/main" id="{0231B6C2-1BED-904F-B300-E96B2841017B}"/>
                </a:ext>
              </a:extLst>
            </p:cNvPr>
            <p:cNvSpPr/>
            <p:nvPr/>
          </p:nvSpPr>
          <p:spPr>
            <a:xfrm>
              <a:off x="7534181" y="4403751"/>
              <a:ext cx="878299" cy="285292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B4B496C-2E24-7847-8E64-7E2E51208DAB}"/>
                </a:ext>
              </a:extLst>
            </p:cNvPr>
            <p:cNvSpPr txBox="1"/>
            <p:nvPr/>
          </p:nvSpPr>
          <p:spPr>
            <a:xfrm>
              <a:off x="6784610" y="3505023"/>
              <a:ext cx="23774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X0: number of best hits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BDBFE4C7-BF23-2744-B367-ED58C128DDF5}"/>
                </a:ext>
              </a:extLst>
            </p:cNvPr>
            <p:cNvCxnSpPr>
              <a:endCxn id="9" idx="2"/>
            </p:cNvCxnSpPr>
            <p:nvPr/>
          </p:nvCxnSpPr>
          <p:spPr>
            <a:xfrm flipV="1">
              <a:off x="7973330" y="3874355"/>
              <a:ext cx="0" cy="52939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77F262B-A981-4843-AD8B-097DEDAF47D7}"/>
              </a:ext>
            </a:extLst>
          </p:cNvPr>
          <p:cNvGrpSpPr/>
          <p:nvPr/>
        </p:nvGrpSpPr>
        <p:grpSpPr>
          <a:xfrm>
            <a:off x="439656" y="4979273"/>
            <a:ext cx="3159422" cy="1291747"/>
            <a:chOff x="439656" y="4650091"/>
            <a:chExt cx="3159422" cy="1291747"/>
          </a:xfrm>
        </p:grpSpPr>
        <p:sp>
          <p:nvSpPr>
            <p:cNvPr id="8" name="Frame 7">
              <a:extLst>
                <a:ext uri="{FF2B5EF4-FFF2-40B4-BE49-F238E27FC236}">
                  <a16:creationId xmlns:a16="http://schemas.microsoft.com/office/drawing/2014/main" id="{2E32986D-4849-4A41-8D62-671E825B023A}"/>
                </a:ext>
              </a:extLst>
            </p:cNvPr>
            <p:cNvSpPr/>
            <p:nvPr/>
          </p:nvSpPr>
          <p:spPr>
            <a:xfrm>
              <a:off x="439656" y="4650091"/>
              <a:ext cx="3159422" cy="285292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94B0863-8529-F648-B6BD-75D182BA18BF}"/>
                </a:ext>
              </a:extLst>
            </p:cNvPr>
            <p:cNvSpPr txBox="1"/>
            <p:nvPr/>
          </p:nvSpPr>
          <p:spPr>
            <a:xfrm>
              <a:off x="830647" y="5295507"/>
              <a:ext cx="23774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XA: Alternative hits</a:t>
              </a:r>
            </a:p>
            <a:p>
              <a:pPr algn="ctr"/>
              <a:r>
                <a:rPr lang="en-US" dirty="0"/>
                <a:t>REF,POS,CIGAR,NM;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3501E9C3-DF1D-CD44-A03A-F544D931B9CE}"/>
                </a:ext>
              </a:extLst>
            </p:cNvPr>
            <p:cNvCxnSpPr>
              <a:stCxn id="8" idx="2"/>
              <a:endCxn id="12" idx="0"/>
            </p:cNvCxnSpPr>
            <p:nvPr/>
          </p:nvCxnSpPr>
          <p:spPr>
            <a:xfrm>
              <a:off x="2019367" y="4935383"/>
              <a:ext cx="0" cy="36012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70058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5" grpId="0" animBg="1"/>
      <p:bldP spid="5" grpId="1" animBg="1"/>
      <p:bldP spid="6" grpId="0" animBg="1"/>
      <p:bldP spid="6" grpId="1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F14C066-5065-D042-A882-039270627E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B3F7589-DA12-2247-9A1C-FAA244EC7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66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081D772-D397-994E-9F0D-79B728B4F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Multimapping reads: A real world example…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7C150D7-7ACA-1D4D-95C1-D1A12BF9EA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902" y="1099229"/>
            <a:ext cx="10853529" cy="486537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061132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0F826A4-FAF6-9444-BCCF-40FD6BC85F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Bowtie2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US" dirty="0"/>
              <a:t>Default: Search for multiple alignments, report best</a:t>
            </a:r>
          </a:p>
          <a:p>
            <a:pPr marL="1055688" lvl="2" indent="-342900">
              <a:buFont typeface="Arial" panose="020B0604020202020204" pitchFamily="34" charset="0"/>
              <a:buChar char="•"/>
            </a:pPr>
            <a:r>
              <a:rPr lang="en-US" dirty="0"/>
              <a:t>Random selection of reported alignment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US" dirty="0"/>
              <a:t>-k: Search for one to </a:t>
            </a:r>
            <a:r>
              <a:rPr lang="en-US" i="1" dirty="0"/>
              <a:t>k</a:t>
            </a:r>
            <a:r>
              <a:rPr lang="en-US" dirty="0"/>
              <a:t> alignments, report each</a:t>
            </a:r>
          </a:p>
          <a:p>
            <a:pPr marL="1055688" lvl="2" indent="-342900">
              <a:buFont typeface="Arial" panose="020B0604020202020204" pitchFamily="34" charset="0"/>
              <a:buChar char="•"/>
            </a:pPr>
            <a:r>
              <a:rPr lang="en-US" dirty="0"/>
              <a:t>Additional alignments flagged as secondary</a:t>
            </a:r>
          </a:p>
          <a:p>
            <a:pPr marL="1055688" lvl="2" indent="-342900">
              <a:buFont typeface="Arial" panose="020B0604020202020204" pitchFamily="34" charset="0"/>
              <a:buChar char="•"/>
            </a:pPr>
            <a:r>
              <a:rPr lang="en-US" dirty="0"/>
              <a:t>Alignments not found in particular order – not necessarily finding ‘best’ alignment before stopping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US" dirty="0"/>
              <a:t>-a: Search for and report all alignments</a:t>
            </a:r>
          </a:p>
          <a:p>
            <a:pPr marL="1055688" lvl="2" indent="-342900">
              <a:buFont typeface="Arial" panose="020B0604020202020204" pitchFamily="34" charset="0"/>
              <a:buChar char="•"/>
            </a:pPr>
            <a:r>
              <a:rPr lang="en-US" dirty="0"/>
              <a:t>Reported in descending order by alignment score</a:t>
            </a:r>
          </a:p>
          <a:p>
            <a:pPr marL="1055688" lvl="2" indent="-342900">
              <a:buFont typeface="Arial" panose="020B0604020202020204" pitchFamily="34" charset="0"/>
              <a:buChar char="•"/>
            </a:pPr>
            <a:r>
              <a:rPr lang="en-US" dirty="0"/>
              <a:t>Slow…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mrFAST</a:t>
            </a:r>
            <a:r>
              <a:rPr lang="en-US" dirty="0"/>
              <a:t>: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US" dirty="0"/>
              <a:t>Designed to find all mappings as primary aim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US" dirty="0"/>
              <a:t>Works with TARDIS SV detection package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F2AD70-9998-B54A-AF6F-77699ACD7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67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CC08F09-5CFC-8445-8D90-45238A45C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Multimapping reads: Other Aligners</a:t>
            </a:r>
          </a:p>
        </p:txBody>
      </p:sp>
    </p:spTree>
    <p:extLst>
      <p:ext uri="{BB962C8B-B14F-4D97-AF65-F5344CB8AC3E}">
        <p14:creationId xmlns:p14="http://schemas.microsoft.com/office/powerpoint/2010/main" val="1271876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6124E92-719F-9E4D-B9D7-C1C66FD5A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8153" y="2781029"/>
            <a:ext cx="4915694" cy="1055311"/>
          </a:xfrm>
        </p:spPr>
        <p:txBody>
          <a:bodyPr/>
          <a:lstStyle/>
          <a:p>
            <a:pPr algn="ctr"/>
            <a:r>
              <a:rPr lang="en-US" dirty="0"/>
              <a:t>Mapping Workflows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E3CAB1-EF07-044C-AF9E-EDBBDECBD83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547475" y="6530975"/>
            <a:ext cx="644525" cy="227013"/>
          </a:xfrm>
          <a:prstGeom prst="rect">
            <a:avLst/>
          </a:prstGeom>
        </p:spPr>
        <p:txBody>
          <a:bodyPr/>
          <a:lstStyle/>
          <a:p>
            <a:fld id="{E89BC60F-F4BF-4EE8-9F02-8A0093F1814F}" type="slidenum">
              <a:rPr lang="en-GB" smtClean="0"/>
              <a:t>68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1915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E3E4A4-46C8-E74D-A532-19C651063C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Workflow for alignment of paired-end Illumina style reads 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US" dirty="0"/>
              <a:t>Creation of BWA/</a:t>
            </a:r>
            <a:r>
              <a:rPr lang="en-US" dirty="0" err="1"/>
              <a:t>fasta</a:t>
            </a:r>
            <a:r>
              <a:rPr lang="en-US" dirty="0"/>
              <a:t> indices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US" dirty="0"/>
              <a:t>Per-sample:</a:t>
            </a:r>
          </a:p>
          <a:p>
            <a:pPr marL="1055688" lvl="2" indent="-342900">
              <a:buFont typeface="Arial" panose="020B0604020202020204" pitchFamily="34" charset="0"/>
              <a:buChar char="•"/>
            </a:pPr>
            <a:r>
              <a:rPr lang="en-US" dirty="0"/>
              <a:t>alignment with BWA-MEM</a:t>
            </a:r>
          </a:p>
          <a:p>
            <a:pPr marL="1055688" lvl="2" indent="-342900">
              <a:buFont typeface="Arial" panose="020B0604020202020204" pitchFamily="34" charset="0"/>
              <a:buChar char="•"/>
            </a:pPr>
            <a:r>
              <a:rPr lang="en-US" dirty="0"/>
              <a:t>Duplicates marked with Picard </a:t>
            </a:r>
            <a:r>
              <a:rPr lang="en-US" dirty="0" err="1"/>
              <a:t>MarkDuplicates</a:t>
            </a:r>
            <a:endParaRPr lang="en-US" dirty="0"/>
          </a:p>
          <a:p>
            <a:pPr marL="1055688" lvl="2" indent="-342900">
              <a:buFont typeface="Arial" panose="020B0604020202020204" pitchFamily="34" charset="0"/>
              <a:buChar char="•"/>
            </a:pPr>
            <a:r>
              <a:rPr lang="en-US" dirty="0"/>
              <a:t>Gather alignment metrics (Picard):</a:t>
            </a:r>
          </a:p>
          <a:p>
            <a:pPr marL="1422400" lvl="3" indent="-342900">
              <a:buFont typeface="Arial" panose="020B0604020202020204" pitchFamily="34" charset="0"/>
              <a:buChar char="•"/>
            </a:pPr>
            <a:r>
              <a:rPr lang="en-US" dirty="0" err="1"/>
              <a:t>AlignmentSummaryMetrics</a:t>
            </a:r>
            <a:endParaRPr lang="en-US" dirty="0"/>
          </a:p>
          <a:p>
            <a:pPr marL="1422400" lvl="3" indent="-342900">
              <a:buFont typeface="Arial" panose="020B0604020202020204" pitchFamily="34" charset="0"/>
              <a:buChar char="•"/>
            </a:pPr>
            <a:r>
              <a:rPr lang="en-US" dirty="0" err="1"/>
              <a:t>BaseDistributionByCycle</a:t>
            </a:r>
            <a:endParaRPr lang="en-US" dirty="0"/>
          </a:p>
          <a:p>
            <a:pPr marL="1422400" lvl="3" indent="-342900">
              <a:buFont typeface="Arial" panose="020B0604020202020204" pitchFamily="34" charset="0"/>
              <a:buChar char="•"/>
            </a:pPr>
            <a:r>
              <a:rPr lang="en-US" dirty="0" err="1"/>
              <a:t>GcBiasMetrics</a:t>
            </a:r>
            <a:endParaRPr lang="en-US" dirty="0"/>
          </a:p>
          <a:p>
            <a:pPr marL="1422400" lvl="3" indent="-342900">
              <a:buFont typeface="Arial" panose="020B0604020202020204" pitchFamily="34" charset="0"/>
              <a:buChar char="•"/>
            </a:pPr>
            <a:r>
              <a:rPr lang="en-US" dirty="0" err="1"/>
              <a:t>InsertSizeMetrics</a:t>
            </a:r>
            <a:endParaRPr lang="en-US" dirty="0"/>
          </a:p>
          <a:p>
            <a:pPr marL="1422400" lvl="3" indent="-342900">
              <a:buFont typeface="Arial" panose="020B0604020202020204" pitchFamily="34" charset="0"/>
              <a:buChar char="•"/>
            </a:pPr>
            <a:r>
              <a:rPr lang="en-US" dirty="0" err="1"/>
              <a:t>OxoGMetrics</a:t>
            </a:r>
            <a:endParaRPr lang="en-US" dirty="0"/>
          </a:p>
          <a:p>
            <a:pPr marL="1422400" lvl="3" indent="-342900">
              <a:buFont typeface="Arial" panose="020B0604020202020204" pitchFamily="34" charset="0"/>
              <a:buChar char="•"/>
            </a:pPr>
            <a:r>
              <a:rPr lang="en-US" dirty="0" err="1"/>
              <a:t>WgsMetrics</a:t>
            </a:r>
            <a:endParaRPr lang="en-US" dirty="0"/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US" dirty="0"/>
              <a:t>Create </a:t>
            </a:r>
            <a:r>
              <a:rPr lang="en-US" dirty="0" err="1"/>
              <a:t>MultiQC</a:t>
            </a:r>
            <a:r>
              <a:rPr lang="en-US" dirty="0"/>
              <a:t> report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US" dirty="0"/>
              <a:t>Create summary HTML report</a:t>
            </a:r>
          </a:p>
          <a:p>
            <a:pPr marL="1055688" lvl="2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1422400" lvl="3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700088" lvl="1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2B0ECDE-2117-7D48-8C00-3975F0716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DAG Workflows: map-bwa-mem-</a:t>
            </a:r>
            <a:r>
              <a:rPr lang="en-US" dirty="0" err="1"/>
              <a:t>pe</a:t>
            </a:r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C544829B-F66B-6246-9FEF-3BE81524C5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53804" y="1419654"/>
            <a:ext cx="1968500" cy="421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653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97FD653-94FE-9543-BE0C-5C842DAD68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Optimal alignment of substring within sequences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Useful for identifying locally conserved regions </a:t>
            </a:r>
          </a:p>
          <a:p>
            <a:endParaRPr lang="en-US" dirty="0"/>
          </a:p>
          <a:p>
            <a:pPr>
              <a:spcBef>
                <a:spcPts val="0"/>
              </a:spcBef>
            </a:pPr>
            <a:r>
              <a:rPr lang="en-GB" dirty="0">
                <a:latin typeface="Courier" pitchFamily="2" charset="0"/>
              </a:rPr>
              <a:t>          ACTACTAGATTACTTACGGATCAGGTACTTTAGAGGCTTGCAACCA</a:t>
            </a:r>
          </a:p>
          <a:p>
            <a:pPr>
              <a:spcBef>
                <a:spcPts val="0"/>
              </a:spcBef>
            </a:pPr>
            <a:r>
              <a:rPr lang="en-GB" dirty="0">
                <a:latin typeface="Courier" pitchFamily="2" charset="0"/>
              </a:rPr>
              <a:t>                    |||| |||||| |||||||||||||||</a:t>
            </a:r>
          </a:p>
          <a:p>
            <a:pPr>
              <a:spcBef>
                <a:spcPts val="0"/>
              </a:spcBef>
            </a:pPr>
            <a:r>
              <a:rPr lang="en-GB" dirty="0">
                <a:latin typeface="Courier" pitchFamily="2" charset="0"/>
              </a:rPr>
              <a:t>                    TACTCACGGATGAGGTACTTTAGAGGC</a:t>
            </a:r>
          </a:p>
          <a:p>
            <a:pPr>
              <a:spcBef>
                <a:spcPts val="0"/>
              </a:spcBef>
            </a:pPr>
            <a:endParaRPr lang="en-GB" dirty="0">
              <a:latin typeface="Courier" pitchFamily="2" charset="0"/>
            </a:endParaRP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Smith-Waterman (1981) modification of Needleman-Wunsch </a:t>
            </a:r>
          </a:p>
          <a:p>
            <a:pPr>
              <a:spcBef>
                <a:spcPts val="0"/>
              </a:spcBef>
            </a:pPr>
            <a:endParaRPr lang="en-US" dirty="0">
              <a:latin typeface="Courier" pitchFamily="2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5E2929F-CE8A-E64C-8A29-DD46173F2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7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597141B-3E79-EC49-8CB9-43CCD6D48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alignments</a:t>
            </a:r>
          </a:p>
        </p:txBody>
      </p:sp>
    </p:spTree>
    <p:extLst>
      <p:ext uri="{BB962C8B-B14F-4D97-AF65-F5344CB8AC3E}">
        <p14:creationId xmlns:p14="http://schemas.microsoft.com/office/powerpoint/2010/main" val="531546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5CEE52A-4198-494B-BF1F-97CF7EFE2E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Setting up a workflow – </a:t>
            </a:r>
            <a:r>
              <a:rPr lang="en-US" dirty="0" err="1"/>
              <a:t>dag</a:t>
            </a:r>
            <a:r>
              <a:rPr lang="en-US" dirty="0"/>
              <a:t>-</a:t>
            </a:r>
            <a:r>
              <a:rPr lang="en-US" dirty="0" err="1"/>
              <a:t>wf</a:t>
            </a:r>
            <a:r>
              <a:rPr lang="en-US" dirty="0"/>
              <a:t>-setup:</a:t>
            </a:r>
          </a:p>
          <a:p>
            <a:endParaRPr lang="en-US" dirty="0"/>
          </a:p>
          <a:p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(</a:t>
            </a:r>
            <a:r>
              <a:rPr lang="en-US" sz="1700" dirty="0" err="1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dag-wf</a:t>
            </a:r>
            <a:r>
              <a:rPr lang="en-US" sz="17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) </a:t>
            </a:r>
            <a:r>
              <a:rPr lang="en-US" sz="1700" dirty="0" err="1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ningal:read_mapping</a:t>
            </a:r>
            <a:r>
              <a:rPr lang="en-US" sz="17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 $ </a:t>
            </a:r>
            <a:r>
              <a:rPr lang="en-US" sz="1700" dirty="0" err="1">
                <a:solidFill>
                  <a:srgbClr val="C00000"/>
                </a:solidFill>
                <a:latin typeface="Courier" pitchFamily="2" charset="0"/>
              </a:rPr>
              <a:t>dag</a:t>
            </a:r>
            <a:r>
              <a:rPr lang="en-US" sz="1700" dirty="0">
                <a:solidFill>
                  <a:srgbClr val="C00000"/>
                </a:solidFill>
                <a:latin typeface="Courier" pitchFamily="2" charset="0"/>
              </a:rPr>
              <a:t>-</a:t>
            </a:r>
            <a:r>
              <a:rPr lang="en-US" sz="1700" dirty="0" err="1">
                <a:solidFill>
                  <a:srgbClr val="C00000"/>
                </a:solidFill>
                <a:latin typeface="Courier" pitchFamily="2" charset="0"/>
              </a:rPr>
              <a:t>wf</a:t>
            </a:r>
            <a:r>
              <a:rPr lang="en-US" sz="1700" dirty="0">
                <a:solidFill>
                  <a:srgbClr val="C00000"/>
                </a:solidFill>
                <a:latin typeface="Courier" pitchFamily="2" charset="0"/>
              </a:rPr>
              <a:t>-setup -</a:t>
            </a:r>
            <a:r>
              <a:rPr lang="en-US" sz="1700" dirty="0" err="1">
                <a:solidFill>
                  <a:srgbClr val="C00000"/>
                </a:solidFill>
                <a:latin typeface="Courier" pitchFamily="2" charset="0"/>
              </a:rPr>
              <a:t>i</a:t>
            </a:r>
            <a:r>
              <a:rPr lang="en-US" sz="1700" dirty="0">
                <a:solidFill>
                  <a:srgbClr val="C00000"/>
                </a:solidFill>
                <a:latin typeface="Courier" pitchFamily="2" charset="0"/>
              </a:rPr>
              <a:t> reads -d </a:t>
            </a:r>
            <a:r>
              <a:rPr lang="en-US" sz="1700" dirty="0" err="1">
                <a:solidFill>
                  <a:srgbClr val="C00000"/>
                </a:solidFill>
                <a:latin typeface="Courier" pitchFamily="2" charset="0"/>
              </a:rPr>
              <a:t>dag</a:t>
            </a:r>
            <a:r>
              <a:rPr lang="en-US" sz="1700" dirty="0">
                <a:solidFill>
                  <a:srgbClr val="C00000"/>
                </a:solidFill>
                <a:latin typeface="Courier" pitchFamily="2" charset="0"/>
              </a:rPr>
              <a:t>-</a:t>
            </a:r>
            <a:r>
              <a:rPr lang="en-US" sz="1700" dirty="0" err="1">
                <a:solidFill>
                  <a:srgbClr val="C00000"/>
                </a:solidFill>
                <a:latin typeface="Courier" pitchFamily="2" charset="0"/>
              </a:rPr>
              <a:t>wf</a:t>
            </a:r>
            <a:r>
              <a:rPr lang="en-US" sz="1700" dirty="0">
                <a:solidFill>
                  <a:srgbClr val="C00000"/>
                </a:solidFill>
                <a:latin typeface="Courier" pitchFamily="2" charset="0"/>
              </a:rPr>
              <a:t>-mapping -n </a:t>
            </a:r>
            <a:r>
              <a:rPr lang="en-US" sz="1700" dirty="0" err="1">
                <a:solidFill>
                  <a:srgbClr val="C00000"/>
                </a:solidFill>
                <a:latin typeface="Courier" pitchFamily="2" charset="0"/>
              </a:rPr>
              <a:t>Strep_mapping</a:t>
            </a:r>
            <a:r>
              <a:rPr lang="en-US" sz="1700" dirty="0">
                <a:solidFill>
                  <a:srgbClr val="C00000"/>
                </a:solidFill>
                <a:latin typeface="Courier" pitchFamily="2" charset="0"/>
              </a:rPr>
              <a:t> \</a:t>
            </a:r>
            <a:br>
              <a:rPr lang="en-US" sz="1700" dirty="0">
                <a:solidFill>
                  <a:srgbClr val="C00000"/>
                </a:solidFill>
                <a:latin typeface="Courier" pitchFamily="2" charset="0"/>
              </a:rPr>
            </a:br>
            <a:r>
              <a:rPr lang="en-US" sz="1700" dirty="0">
                <a:solidFill>
                  <a:srgbClr val="C00000"/>
                </a:solidFill>
                <a:latin typeface="Courier" pitchFamily="2" charset="0"/>
              </a:rPr>
              <a:t>	-w map-bwa-mem-</a:t>
            </a:r>
            <a:r>
              <a:rPr lang="en-US" sz="1700" dirty="0" err="1">
                <a:solidFill>
                  <a:srgbClr val="C00000"/>
                </a:solidFill>
                <a:latin typeface="Courier" pitchFamily="2" charset="0"/>
              </a:rPr>
              <a:t>pe</a:t>
            </a:r>
            <a:r>
              <a:rPr lang="en-US" sz="1700" dirty="0">
                <a:solidFill>
                  <a:srgbClr val="C00000"/>
                </a:solidFill>
                <a:latin typeface="Courier" pitchFamily="2" charset="0"/>
              </a:rPr>
              <a:t> -r reference/H293.fa</a:t>
            </a:r>
          </a:p>
          <a:p>
            <a:r>
              <a:rPr lang="en-US" sz="17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Creating </a:t>
            </a:r>
            <a:r>
              <a:rPr lang="en-US" sz="1700" dirty="0" err="1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dag</a:t>
            </a:r>
            <a:r>
              <a:rPr lang="en-US" sz="17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-</a:t>
            </a:r>
            <a:r>
              <a:rPr lang="en-US" sz="1700" dirty="0" err="1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wf</a:t>
            </a:r>
            <a:r>
              <a:rPr lang="en-US" sz="17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-map-bwa-mem-</a:t>
            </a:r>
            <a:r>
              <a:rPr lang="en-US" sz="1700" dirty="0" err="1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pe</a:t>
            </a:r>
            <a:r>
              <a:rPr lang="en-US" sz="17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 </a:t>
            </a:r>
            <a:r>
              <a:rPr lang="en-US" sz="1700" dirty="0" err="1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conda</a:t>
            </a:r>
            <a:r>
              <a:rPr lang="en-US" sz="17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 environment</a:t>
            </a:r>
          </a:p>
          <a:p>
            <a:r>
              <a:rPr lang="en-US" sz="17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&lt;snip&gt;</a:t>
            </a:r>
          </a:p>
          <a:p>
            <a:r>
              <a:rPr lang="en-US" sz="17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Populating </a:t>
            </a:r>
            <a:r>
              <a:rPr lang="en-US" sz="1700" dirty="0" err="1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dag</a:t>
            </a:r>
            <a:r>
              <a:rPr lang="en-US" sz="17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-</a:t>
            </a:r>
            <a:r>
              <a:rPr lang="en-US" sz="1700" dirty="0" err="1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wf</a:t>
            </a:r>
            <a:r>
              <a:rPr lang="en-US" sz="17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-mapping/</a:t>
            </a:r>
            <a:r>
              <a:rPr lang="en-US" sz="1700" dirty="0" err="1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fastq</a:t>
            </a:r>
            <a:r>
              <a:rPr lang="en-US" sz="17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 directory with data files...</a:t>
            </a:r>
          </a:p>
          <a:p>
            <a:endParaRPr lang="en-US" sz="1700" dirty="0">
              <a:solidFill>
                <a:schemeClr val="accent5">
                  <a:lumMod val="50000"/>
                </a:schemeClr>
              </a:solidFill>
              <a:latin typeface="Courier" pitchFamily="2" charset="0"/>
            </a:endParaRPr>
          </a:p>
          <a:p>
            <a:r>
              <a:rPr lang="en-US" sz="17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	/homes/</a:t>
            </a:r>
            <a:r>
              <a:rPr lang="en-US" sz="1700" dirty="0" err="1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jabbott</a:t>
            </a:r>
            <a:r>
              <a:rPr lang="en-US" sz="17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/</a:t>
            </a:r>
            <a:r>
              <a:rPr lang="en-US" sz="1700" dirty="0" err="1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read_mapping</a:t>
            </a:r>
            <a:r>
              <a:rPr lang="en-US" sz="17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/reads/H395_1.fq.gz -&gt; </a:t>
            </a:r>
            <a:r>
              <a:rPr lang="en-US" sz="1700" dirty="0" err="1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dag</a:t>
            </a:r>
            <a:r>
              <a:rPr lang="en-US" sz="17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-</a:t>
            </a:r>
            <a:r>
              <a:rPr lang="en-US" sz="1700" dirty="0" err="1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wf</a:t>
            </a:r>
            <a:r>
              <a:rPr lang="en-US" sz="17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-mapping/</a:t>
            </a:r>
            <a:r>
              <a:rPr lang="en-US" sz="1700" dirty="0" err="1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fastq</a:t>
            </a:r>
            <a:r>
              <a:rPr lang="en-US" sz="17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/H395_1.fq.gz</a:t>
            </a:r>
          </a:p>
          <a:p>
            <a:r>
              <a:rPr lang="en-US" sz="17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	/homes/</a:t>
            </a:r>
            <a:r>
              <a:rPr lang="en-US" sz="1700" dirty="0" err="1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jabbott</a:t>
            </a:r>
            <a:r>
              <a:rPr lang="en-US" sz="17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/</a:t>
            </a:r>
            <a:r>
              <a:rPr lang="en-US" sz="1700" dirty="0" err="1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read_mapping</a:t>
            </a:r>
            <a:r>
              <a:rPr lang="en-US" sz="17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/reads/H395_2.fq.gz -&gt; </a:t>
            </a:r>
            <a:r>
              <a:rPr lang="en-US" sz="1700" dirty="0" err="1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dag</a:t>
            </a:r>
            <a:r>
              <a:rPr lang="en-US" sz="17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-</a:t>
            </a:r>
            <a:r>
              <a:rPr lang="en-US" sz="1700" dirty="0" err="1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wf</a:t>
            </a:r>
            <a:r>
              <a:rPr lang="en-US" sz="17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-mapping/</a:t>
            </a:r>
            <a:r>
              <a:rPr lang="en-US" sz="1700" dirty="0" err="1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fastq</a:t>
            </a:r>
            <a:r>
              <a:rPr lang="en-US" sz="17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/H395_2.fq.gz</a:t>
            </a:r>
          </a:p>
          <a:p>
            <a:r>
              <a:rPr lang="en-US" sz="17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	/homes/</a:t>
            </a:r>
            <a:r>
              <a:rPr lang="en-US" sz="1700" dirty="0" err="1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jabbott</a:t>
            </a:r>
            <a:r>
              <a:rPr lang="en-US" sz="17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/</a:t>
            </a:r>
            <a:r>
              <a:rPr lang="en-US" sz="1700" dirty="0" err="1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read_mapping</a:t>
            </a:r>
            <a:r>
              <a:rPr lang="en-US" sz="17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/reads/H411_1.fq.gz -&gt; </a:t>
            </a:r>
            <a:r>
              <a:rPr lang="en-US" sz="1700" dirty="0" err="1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dag</a:t>
            </a:r>
            <a:r>
              <a:rPr lang="en-US" sz="17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-</a:t>
            </a:r>
            <a:r>
              <a:rPr lang="en-US" sz="1700" dirty="0" err="1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wf</a:t>
            </a:r>
            <a:r>
              <a:rPr lang="en-US" sz="17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-mapping/</a:t>
            </a:r>
            <a:r>
              <a:rPr lang="en-US" sz="1700" dirty="0" err="1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fastq</a:t>
            </a:r>
            <a:r>
              <a:rPr lang="en-US" sz="17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/H411_1.fq.gz</a:t>
            </a:r>
          </a:p>
          <a:p>
            <a:r>
              <a:rPr lang="en-US" sz="17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	/homes/</a:t>
            </a:r>
            <a:r>
              <a:rPr lang="en-US" sz="1700" dirty="0" err="1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jabbott</a:t>
            </a:r>
            <a:r>
              <a:rPr lang="en-US" sz="17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/</a:t>
            </a:r>
            <a:r>
              <a:rPr lang="en-US" sz="1700" dirty="0" err="1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read_mapping</a:t>
            </a:r>
            <a:r>
              <a:rPr lang="en-US" sz="17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/reads/H411_2.fq.gz -&gt; </a:t>
            </a:r>
            <a:r>
              <a:rPr lang="en-US" sz="1700" dirty="0" err="1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dag</a:t>
            </a:r>
            <a:r>
              <a:rPr lang="en-US" sz="17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-</a:t>
            </a:r>
            <a:r>
              <a:rPr lang="en-US" sz="1700" dirty="0" err="1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wf</a:t>
            </a:r>
            <a:r>
              <a:rPr lang="en-US" sz="17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-mapping/</a:t>
            </a:r>
            <a:r>
              <a:rPr lang="en-US" sz="1700" dirty="0" err="1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fastq</a:t>
            </a:r>
            <a:r>
              <a:rPr lang="en-US" sz="17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/H411_2.fq.gz</a:t>
            </a:r>
          </a:p>
          <a:p>
            <a:r>
              <a:rPr lang="en-US" sz="17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	reference/H293.fa -&gt; </a:t>
            </a:r>
            <a:r>
              <a:rPr lang="en-US" sz="1700" dirty="0" err="1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dag</a:t>
            </a:r>
            <a:r>
              <a:rPr lang="en-US" sz="17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-</a:t>
            </a:r>
            <a:r>
              <a:rPr lang="en-US" sz="1700" dirty="0" err="1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wf</a:t>
            </a:r>
            <a:r>
              <a:rPr lang="en-US" sz="17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-mapping/reference/H293.fa</a:t>
            </a:r>
          </a:p>
          <a:p>
            <a:endParaRPr lang="en-US" sz="1700" dirty="0">
              <a:solidFill>
                <a:schemeClr val="accent5">
                  <a:lumMod val="50000"/>
                </a:schemeClr>
              </a:solidFill>
              <a:latin typeface="Courier" pitchFamily="2" charset="0"/>
            </a:endParaRPr>
          </a:p>
          <a:p>
            <a:r>
              <a:rPr lang="en-US" sz="17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Please inspect the </a:t>
            </a:r>
            <a:r>
              <a:rPr lang="en-US" sz="1700" dirty="0" err="1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Snakefile</a:t>
            </a:r>
            <a:r>
              <a:rPr lang="en-US" sz="17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 in the '</a:t>
            </a:r>
            <a:r>
              <a:rPr lang="en-US" sz="1700" dirty="0" err="1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dag</a:t>
            </a:r>
            <a:r>
              <a:rPr lang="en-US" sz="17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-</a:t>
            </a:r>
            <a:r>
              <a:rPr lang="en-US" sz="1700" dirty="0" err="1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wf</a:t>
            </a:r>
            <a:r>
              <a:rPr lang="en-US" sz="17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-mapping' directory and modify as required.</a:t>
            </a:r>
          </a:p>
          <a:p>
            <a:r>
              <a:rPr lang="en-US" sz="17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The workflow can be run by running 'cd </a:t>
            </a:r>
            <a:r>
              <a:rPr lang="en-US" sz="1700" dirty="0" err="1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dag</a:t>
            </a:r>
            <a:r>
              <a:rPr lang="en-US" sz="17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-</a:t>
            </a:r>
            <a:r>
              <a:rPr lang="en-US" sz="1700" dirty="0" err="1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wf</a:t>
            </a:r>
            <a:r>
              <a:rPr lang="en-US" sz="17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-mapping; </a:t>
            </a:r>
            <a:r>
              <a:rPr lang="en-US" sz="1700" dirty="0" err="1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dag</a:t>
            </a:r>
            <a:r>
              <a:rPr lang="en-US" sz="17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-</a:t>
            </a:r>
            <a:r>
              <a:rPr lang="en-US" sz="1700" dirty="0" err="1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wf</a:t>
            </a:r>
            <a:r>
              <a:rPr lang="en-US" sz="17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-run'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2498164-BF6D-EA46-9800-F38898C06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70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A06AAD5-4325-B54D-8892-EACA6B651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DAG map-bwa-mem-</a:t>
            </a:r>
            <a:r>
              <a:rPr lang="en-US" dirty="0" err="1"/>
              <a:t>pe</a:t>
            </a:r>
            <a:r>
              <a:rPr lang="en-US" dirty="0"/>
              <a:t> workflow setup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5FFAFCF-BA02-3847-BE6C-751D32C9FCA9}"/>
              </a:ext>
            </a:extLst>
          </p:cNvPr>
          <p:cNvGrpSpPr/>
          <p:nvPr/>
        </p:nvGrpSpPr>
        <p:grpSpPr>
          <a:xfrm>
            <a:off x="4006517" y="1275341"/>
            <a:ext cx="3483142" cy="806115"/>
            <a:chOff x="4006517" y="1467853"/>
            <a:chExt cx="3483142" cy="806115"/>
          </a:xfrm>
        </p:grpSpPr>
        <p:sp>
          <p:nvSpPr>
            <p:cNvPr id="5" name="Frame 4">
              <a:extLst>
                <a:ext uri="{FF2B5EF4-FFF2-40B4-BE49-F238E27FC236}">
                  <a16:creationId xmlns:a16="http://schemas.microsoft.com/office/drawing/2014/main" id="{25C874CF-4F48-3249-BA77-269CD1B5A815}"/>
                </a:ext>
              </a:extLst>
            </p:cNvPr>
            <p:cNvSpPr/>
            <p:nvPr/>
          </p:nvSpPr>
          <p:spPr>
            <a:xfrm>
              <a:off x="5799221" y="1985209"/>
              <a:ext cx="1130968" cy="288759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6822D8F7-9CD7-CC43-88FF-74CF5F13C8B9}"/>
                </a:ext>
              </a:extLst>
            </p:cNvPr>
            <p:cNvCxnSpPr/>
            <p:nvPr/>
          </p:nvCxnSpPr>
          <p:spPr>
            <a:xfrm flipH="1" flipV="1">
              <a:off x="5534526" y="1792705"/>
              <a:ext cx="842211" cy="19250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94697B1-2CD3-4049-AFC8-E58EDA561370}"/>
                </a:ext>
              </a:extLst>
            </p:cNvPr>
            <p:cNvSpPr txBox="1"/>
            <p:nvPr/>
          </p:nvSpPr>
          <p:spPr>
            <a:xfrm>
              <a:off x="4006517" y="1467853"/>
              <a:ext cx="34831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Directory containing </a:t>
              </a:r>
              <a:r>
                <a:rPr lang="en-US" dirty="0" err="1"/>
                <a:t>fastq</a:t>
              </a:r>
              <a:r>
                <a:rPr lang="en-US" dirty="0"/>
                <a:t> reads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B316303-5A59-6849-8F3D-F053650D52E9}"/>
              </a:ext>
            </a:extLst>
          </p:cNvPr>
          <p:cNvGrpSpPr/>
          <p:nvPr/>
        </p:nvGrpSpPr>
        <p:grpSpPr>
          <a:xfrm>
            <a:off x="6801860" y="905735"/>
            <a:ext cx="2927683" cy="1175720"/>
            <a:chOff x="6801860" y="1098247"/>
            <a:chExt cx="2927683" cy="1175720"/>
          </a:xfrm>
        </p:grpSpPr>
        <p:sp>
          <p:nvSpPr>
            <p:cNvPr id="6" name="Frame 5">
              <a:extLst>
                <a:ext uri="{FF2B5EF4-FFF2-40B4-BE49-F238E27FC236}">
                  <a16:creationId xmlns:a16="http://schemas.microsoft.com/office/drawing/2014/main" id="{31849886-9517-214D-979A-2625139E78F7}"/>
                </a:ext>
              </a:extLst>
            </p:cNvPr>
            <p:cNvSpPr/>
            <p:nvPr/>
          </p:nvSpPr>
          <p:spPr>
            <a:xfrm>
              <a:off x="6954252" y="1985208"/>
              <a:ext cx="2177715" cy="288759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7F4FD0BB-9B1E-8B40-B764-1DD81576EDAD}"/>
                </a:ext>
              </a:extLst>
            </p:cNvPr>
            <p:cNvCxnSpPr>
              <a:stCxn id="6" idx="0"/>
            </p:cNvCxnSpPr>
            <p:nvPr/>
          </p:nvCxnSpPr>
          <p:spPr>
            <a:xfrm flipV="1">
              <a:off x="8043110" y="1708484"/>
              <a:ext cx="30079" cy="27672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CA262A5-B5A8-AE4B-8BD6-CCD16CBC4628}"/>
                </a:ext>
              </a:extLst>
            </p:cNvPr>
            <p:cNvSpPr txBox="1"/>
            <p:nvPr/>
          </p:nvSpPr>
          <p:spPr>
            <a:xfrm>
              <a:off x="6801860" y="1098247"/>
              <a:ext cx="29276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Directory to create for running workflow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7891EEA-804D-EE48-95AF-714F4714B2A4}"/>
              </a:ext>
            </a:extLst>
          </p:cNvPr>
          <p:cNvGrpSpPr/>
          <p:nvPr/>
        </p:nvGrpSpPr>
        <p:grpSpPr>
          <a:xfrm>
            <a:off x="9131967" y="1090679"/>
            <a:ext cx="2177715" cy="990779"/>
            <a:chOff x="9131967" y="1283187"/>
            <a:chExt cx="2177715" cy="990779"/>
          </a:xfrm>
        </p:grpSpPr>
        <p:sp>
          <p:nvSpPr>
            <p:cNvPr id="7" name="Frame 6">
              <a:extLst>
                <a:ext uri="{FF2B5EF4-FFF2-40B4-BE49-F238E27FC236}">
                  <a16:creationId xmlns:a16="http://schemas.microsoft.com/office/drawing/2014/main" id="{684097DE-BAA8-664E-AE77-72E2839B7AFC}"/>
                </a:ext>
              </a:extLst>
            </p:cNvPr>
            <p:cNvSpPr/>
            <p:nvPr/>
          </p:nvSpPr>
          <p:spPr>
            <a:xfrm>
              <a:off x="9131967" y="1985207"/>
              <a:ext cx="2177715" cy="288759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5C01A26D-0885-694C-97BD-68B79FF5B0B0}"/>
                </a:ext>
              </a:extLst>
            </p:cNvPr>
            <p:cNvCxnSpPr>
              <a:stCxn id="7" idx="0"/>
            </p:cNvCxnSpPr>
            <p:nvPr/>
          </p:nvCxnSpPr>
          <p:spPr>
            <a:xfrm flipV="1">
              <a:off x="10220825" y="1672389"/>
              <a:ext cx="114301" cy="31281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181D2F8-45CA-4646-833E-E5929FBE2398}"/>
                </a:ext>
              </a:extLst>
            </p:cNvPr>
            <p:cNvSpPr txBox="1"/>
            <p:nvPr/>
          </p:nvSpPr>
          <p:spPr>
            <a:xfrm>
              <a:off x="9778098" y="1283187"/>
              <a:ext cx="12869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Job name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E0CE5C1-2443-F649-AF9D-4667B49BC9AD}"/>
              </a:ext>
            </a:extLst>
          </p:cNvPr>
          <p:cNvGrpSpPr/>
          <p:nvPr/>
        </p:nvGrpSpPr>
        <p:grpSpPr>
          <a:xfrm>
            <a:off x="1319463" y="1997238"/>
            <a:ext cx="8901361" cy="565482"/>
            <a:chOff x="1319463" y="2225838"/>
            <a:chExt cx="8901361" cy="565482"/>
          </a:xfrm>
        </p:grpSpPr>
        <p:sp>
          <p:nvSpPr>
            <p:cNvPr id="8" name="Frame 7">
              <a:extLst>
                <a:ext uri="{FF2B5EF4-FFF2-40B4-BE49-F238E27FC236}">
                  <a16:creationId xmlns:a16="http://schemas.microsoft.com/office/drawing/2014/main" id="{3EB11725-37AC-354B-9623-052D3C591C82}"/>
                </a:ext>
              </a:extLst>
            </p:cNvPr>
            <p:cNvSpPr/>
            <p:nvPr/>
          </p:nvSpPr>
          <p:spPr>
            <a:xfrm>
              <a:off x="1319463" y="2225838"/>
              <a:ext cx="2277980" cy="288759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BBE956D-C3E8-B447-BB47-2CD5ECFBF4E4}"/>
                </a:ext>
              </a:extLst>
            </p:cNvPr>
            <p:cNvSpPr txBox="1"/>
            <p:nvPr/>
          </p:nvSpPr>
          <p:spPr>
            <a:xfrm>
              <a:off x="6737682" y="2421988"/>
              <a:ext cx="34831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Workflow required</a:t>
              </a: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01D49980-5B06-BF48-B44A-42C5D8B45A68}"/>
                </a:ext>
              </a:extLst>
            </p:cNvPr>
            <p:cNvCxnSpPr>
              <a:stCxn id="8" idx="2"/>
              <a:endCxn id="19" idx="1"/>
            </p:cNvCxnSpPr>
            <p:nvPr/>
          </p:nvCxnSpPr>
          <p:spPr>
            <a:xfrm>
              <a:off x="2458453" y="2514597"/>
              <a:ext cx="4279229" cy="9205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EB78244-A1AD-3E44-933C-EA3E7718FBC0}"/>
              </a:ext>
            </a:extLst>
          </p:cNvPr>
          <p:cNvGrpSpPr/>
          <p:nvPr/>
        </p:nvGrpSpPr>
        <p:grpSpPr>
          <a:xfrm>
            <a:off x="3597443" y="1997232"/>
            <a:ext cx="8151400" cy="934814"/>
            <a:chOff x="3597443" y="2225838"/>
            <a:chExt cx="8151400" cy="934814"/>
          </a:xfrm>
        </p:grpSpPr>
        <p:sp>
          <p:nvSpPr>
            <p:cNvPr id="9" name="Frame 8">
              <a:extLst>
                <a:ext uri="{FF2B5EF4-FFF2-40B4-BE49-F238E27FC236}">
                  <a16:creationId xmlns:a16="http://schemas.microsoft.com/office/drawing/2014/main" id="{3FEC8064-F2FB-3B47-BA63-40C6EB147075}"/>
                </a:ext>
              </a:extLst>
            </p:cNvPr>
            <p:cNvSpPr/>
            <p:nvPr/>
          </p:nvSpPr>
          <p:spPr>
            <a:xfrm>
              <a:off x="3597443" y="2225838"/>
              <a:ext cx="2514599" cy="288759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7329CAF-6D51-3D48-9132-619E26D02F23}"/>
                </a:ext>
              </a:extLst>
            </p:cNvPr>
            <p:cNvSpPr txBox="1"/>
            <p:nvPr/>
          </p:nvSpPr>
          <p:spPr>
            <a:xfrm>
              <a:off x="8265701" y="2791320"/>
              <a:ext cx="34831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Reference sequence </a:t>
              </a:r>
              <a:r>
                <a:rPr lang="en-US" dirty="0" err="1"/>
                <a:t>fasta</a:t>
              </a:r>
              <a:r>
                <a:rPr lang="en-US" dirty="0"/>
                <a:t> file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B372E189-7896-BC43-A5E8-0D59BB5881EF}"/>
                </a:ext>
              </a:extLst>
            </p:cNvPr>
            <p:cNvCxnSpPr/>
            <p:nvPr/>
          </p:nvCxnSpPr>
          <p:spPr>
            <a:xfrm>
              <a:off x="6112042" y="2437491"/>
              <a:ext cx="3617501" cy="42128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56793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2493507-E077-7340-A2A8-1A15D8538F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(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dag-wf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)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ningal:read_mapping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 $ </a:t>
            </a:r>
            <a:r>
              <a:rPr lang="en-US" dirty="0">
                <a:solidFill>
                  <a:srgbClr val="C00000"/>
                </a:solidFill>
                <a:latin typeface="Courier" pitchFamily="2" charset="0"/>
              </a:rPr>
              <a:t>cd </a:t>
            </a:r>
            <a:r>
              <a:rPr lang="en-US" dirty="0" err="1">
                <a:solidFill>
                  <a:srgbClr val="C00000"/>
                </a:solidFill>
                <a:latin typeface="Courier" pitchFamily="2" charset="0"/>
              </a:rPr>
              <a:t>dag</a:t>
            </a:r>
            <a:r>
              <a:rPr lang="en-US" dirty="0">
                <a:solidFill>
                  <a:srgbClr val="C00000"/>
                </a:solidFill>
                <a:latin typeface="Courier" pitchFamily="2" charset="0"/>
              </a:rPr>
              <a:t>-</a:t>
            </a:r>
            <a:r>
              <a:rPr lang="en-US" dirty="0" err="1">
                <a:solidFill>
                  <a:srgbClr val="C00000"/>
                </a:solidFill>
                <a:latin typeface="Courier" pitchFamily="2" charset="0"/>
              </a:rPr>
              <a:t>wf</a:t>
            </a:r>
            <a:r>
              <a:rPr lang="en-US" dirty="0">
                <a:solidFill>
                  <a:srgbClr val="C00000"/>
                </a:solidFill>
                <a:latin typeface="Courier" pitchFamily="2" charset="0"/>
              </a:rPr>
              <a:t>-mapping</a:t>
            </a:r>
          </a:p>
          <a:p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(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dag-wf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)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ningal:dag-wf-mapping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 $ </a:t>
            </a:r>
            <a:r>
              <a:rPr lang="en-US" dirty="0" err="1">
                <a:solidFill>
                  <a:srgbClr val="C00000"/>
                </a:solidFill>
                <a:latin typeface="Courier" pitchFamily="2" charset="0"/>
              </a:rPr>
              <a:t>dag</a:t>
            </a:r>
            <a:r>
              <a:rPr lang="en-US" dirty="0">
                <a:solidFill>
                  <a:srgbClr val="C00000"/>
                </a:solidFill>
                <a:latin typeface="Courier" pitchFamily="2" charset="0"/>
              </a:rPr>
              <a:t>-</a:t>
            </a:r>
            <a:r>
              <a:rPr lang="en-US" dirty="0" err="1">
                <a:solidFill>
                  <a:srgbClr val="C00000"/>
                </a:solidFill>
                <a:latin typeface="Courier" pitchFamily="2" charset="0"/>
              </a:rPr>
              <a:t>wf</a:t>
            </a:r>
            <a:r>
              <a:rPr lang="en-US" dirty="0">
                <a:solidFill>
                  <a:srgbClr val="C00000"/>
                </a:solidFill>
                <a:latin typeface="Courier" pitchFamily="2" charset="0"/>
              </a:rPr>
              <a:t>-run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Typically takes ~7 mins to run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An HTML report file should be created in </a:t>
            </a:r>
            <a:r>
              <a:rPr lang="en-US" dirty="0" err="1"/>
              <a:t>dag</a:t>
            </a:r>
            <a:r>
              <a:rPr lang="en-US" dirty="0"/>
              <a:t>-</a:t>
            </a:r>
            <a:r>
              <a:rPr lang="en-US" dirty="0" err="1"/>
              <a:t>wf</a:t>
            </a:r>
            <a:r>
              <a:rPr lang="en-US" dirty="0"/>
              <a:t>-mapping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Browse to this via your network mount and double-click to open in a web browser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6CDC20F-E6BD-6B4C-8735-370A47B1B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71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6130A9D-2953-6047-89B4-7D38632E9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DAG map-bwa-mem-</a:t>
            </a:r>
            <a:r>
              <a:rPr lang="en-US" dirty="0" err="1"/>
              <a:t>pe</a:t>
            </a:r>
            <a:r>
              <a:rPr lang="en-US" dirty="0"/>
              <a:t> workflow: running</a:t>
            </a:r>
          </a:p>
        </p:txBody>
      </p:sp>
    </p:spTree>
    <p:extLst>
      <p:ext uri="{BB962C8B-B14F-4D97-AF65-F5344CB8AC3E}">
        <p14:creationId xmlns:p14="http://schemas.microsoft.com/office/powerpoint/2010/main" val="3813524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1AE28-5457-F243-AAFF-4C0631F02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6468" y="2901345"/>
            <a:ext cx="2619064" cy="1055311"/>
          </a:xfrm>
        </p:spPr>
        <p:txBody>
          <a:bodyPr/>
          <a:lstStyle/>
          <a:p>
            <a:r>
              <a:rPr lang="en-US" dirty="0"/>
              <a:t>Any Questions?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FEFD34-7B11-4D44-81B8-19AE39849EC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847513" y="6386513"/>
            <a:ext cx="344487" cy="360362"/>
          </a:xfrm>
          <a:prstGeom prst="rect">
            <a:avLst/>
          </a:prstGeom>
        </p:spPr>
        <p:txBody>
          <a:bodyPr/>
          <a:lstStyle/>
          <a:p>
            <a:fld id="{E89BC60F-F4BF-4EE8-9F02-8A0093F1814F}" type="slidenum">
              <a:rPr lang="en-GB" smtClean="0"/>
              <a:t>72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7195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06BEB64-0A3E-5E4F-B360-27AF8D5E8E1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16467" y="1985211"/>
                <a:ext cx="11159067" cy="4294939"/>
              </a:xfrm>
            </p:spPr>
            <p:txBody>
              <a:bodyPr>
                <a:normAutofit fontScale="92500" lnSpcReduction="10000"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dirty="0"/>
                  <a:t>How do you asses if one alignment is better than another?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dirty="0"/>
                  <a:t>Scoring – reward similarity, penalise differences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GB" dirty="0"/>
              </a:p>
              <a:p>
                <a:pPr marL="355600" lvl="2" indent="0">
                  <a:buNone/>
                </a:pPr>
                <a:r>
                  <a:rPr lang="en-GB" dirty="0">
                    <a:latin typeface="Courier" pitchFamily="2" charset="0"/>
                  </a:rPr>
                  <a:t>GC</a:t>
                </a:r>
                <a:r>
                  <a:rPr lang="en-GB" dirty="0">
                    <a:solidFill>
                      <a:srgbClr val="C00000"/>
                    </a:solidFill>
                    <a:latin typeface="Courier" pitchFamily="2" charset="0"/>
                  </a:rPr>
                  <a:t>A</a:t>
                </a:r>
                <a:r>
                  <a:rPr lang="en-GB" dirty="0">
                    <a:latin typeface="Courier" pitchFamily="2" charset="0"/>
                  </a:rPr>
                  <a:t>TCAT</a:t>
                </a:r>
                <a:r>
                  <a:rPr lang="en-GB" dirty="0">
                    <a:solidFill>
                      <a:srgbClr val="C00000"/>
                    </a:solidFill>
                    <a:latin typeface="Courier" pitchFamily="2" charset="0"/>
                  </a:rPr>
                  <a:t>C</a:t>
                </a:r>
                <a:r>
                  <a:rPr lang="en-GB" dirty="0">
                    <a:latin typeface="Courier" pitchFamily="2" charset="0"/>
                  </a:rPr>
                  <a:t>TCCG</a:t>
                </a:r>
                <a:br>
                  <a:rPr lang="en-GB" dirty="0">
                    <a:latin typeface="Courier" pitchFamily="2" charset="0"/>
                  </a:rPr>
                </a:br>
                <a:r>
                  <a:rPr lang="en-GB" dirty="0">
                    <a:latin typeface="Courier" pitchFamily="2" charset="0"/>
                  </a:rPr>
                  <a:t>|| |||| ||||</a:t>
                </a:r>
                <a:br>
                  <a:rPr lang="en-GB" dirty="0">
                    <a:latin typeface="Courier" pitchFamily="2" charset="0"/>
                  </a:rPr>
                </a:br>
                <a:r>
                  <a:rPr lang="en-GB" dirty="0">
                    <a:latin typeface="Courier" pitchFamily="2" charset="0"/>
                  </a:rPr>
                  <a:t>GC</a:t>
                </a:r>
                <a:r>
                  <a:rPr lang="en-GB" dirty="0">
                    <a:solidFill>
                      <a:srgbClr val="C00000"/>
                    </a:solidFill>
                    <a:latin typeface="Courier" pitchFamily="2" charset="0"/>
                  </a:rPr>
                  <a:t>T</a:t>
                </a:r>
                <a:r>
                  <a:rPr lang="en-GB" dirty="0">
                    <a:latin typeface="Courier" pitchFamily="2" charset="0"/>
                  </a:rPr>
                  <a:t>TCAT</a:t>
                </a:r>
                <a:r>
                  <a:rPr lang="en-GB" dirty="0">
                    <a:solidFill>
                      <a:srgbClr val="C00000"/>
                    </a:solidFill>
                    <a:latin typeface="Courier" pitchFamily="2" charset="0"/>
                  </a:rPr>
                  <a:t>G</a:t>
                </a:r>
                <a:r>
                  <a:rPr lang="en-GB" dirty="0">
                    <a:latin typeface="Courier" pitchFamily="2" charset="0"/>
                  </a:rPr>
                  <a:t>TCCG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GB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dirty="0"/>
                  <a:t>i.e. (from BLAST):</a:t>
                </a:r>
              </a:p>
              <a:p>
                <a:pPr marL="700088" lvl="1" indent="-342900">
                  <a:buFont typeface="Arial" panose="020B0604020202020204" pitchFamily="34" charset="0"/>
                  <a:buChar char="•"/>
                </a:pPr>
                <a:r>
                  <a:rPr lang="en-GB" dirty="0"/>
                  <a:t>Match: score +1</a:t>
                </a:r>
              </a:p>
              <a:p>
                <a:pPr marL="700088" lvl="1" indent="-342900">
                  <a:buFont typeface="Arial" panose="020B0604020202020204" pitchFamily="34" charset="0"/>
                  <a:buChar char="•"/>
                </a:pPr>
                <a:r>
                  <a:rPr lang="en-GB" dirty="0"/>
                  <a:t>Mismatch: score -2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GB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dirty="0"/>
                  <a:t>10 matches and 2 mismatches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10 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 1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 × −2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=6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06BEB64-0A3E-5E4F-B360-27AF8D5E8E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6467" y="1985211"/>
                <a:ext cx="11159067" cy="4294939"/>
              </a:xfrm>
              <a:blipFill>
                <a:blip r:embed="rId2"/>
                <a:stretch>
                  <a:fillRect l="-1250" t="-1180" b="-20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353E291-439B-AD40-9B6E-312298AD2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8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BE5FF7C-7647-BE48-92E1-82DE723A0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Alignment scoring</a:t>
            </a:r>
          </a:p>
        </p:txBody>
      </p:sp>
    </p:spTree>
    <p:extLst>
      <p:ext uri="{BB962C8B-B14F-4D97-AF65-F5344CB8AC3E}">
        <p14:creationId xmlns:p14="http://schemas.microsoft.com/office/powerpoint/2010/main" val="115793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88132578-E52D-8E41-9031-D833CD1AC4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dirty="0"/>
                  <a:t>Gaps inserted into alignments to allow for indels (insertions/deletions)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dirty="0"/>
                  <a:t>For best alignment, gaps need to be minimised</a:t>
                </a:r>
              </a:p>
              <a:p>
                <a:pPr marL="355600" lvl="2" indent="0">
                  <a:buNone/>
                </a:pPr>
                <a:r>
                  <a:rPr lang="en-GB" sz="2000" dirty="0">
                    <a:latin typeface="Courier" pitchFamily="2" charset="0"/>
                  </a:rPr>
                  <a:t>GCAT</a:t>
                </a:r>
                <a:r>
                  <a:rPr lang="en-GB" sz="2000" dirty="0">
                    <a:solidFill>
                      <a:srgbClr val="0070C0"/>
                    </a:solidFill>
                    <a:latin typeface="Courier" pitchFamily="2" charset="0"/>
                  </a:rPr>
                  <a:t>CCG</a:t>
                </a:r>
                <a:r>
                  <a:rPr lang="en-GB" sz="2000" dirty="0">
                    <a:latin typeface="Courier" pitchFamily="2" charset="0"/>
                  </a:rPr>
                  <a:t>CAT</a:t>
                </a:r>
                <a:r>
                  <a:rPr lang="en-GB" sz="2000" dirty="0">
                    <a:solidFill>
                      <a:srgbClr val="0070C0"/>
                    </a:solidFill>
                    <a:latin typeface="Courier" pitchFamily="2" charset="0"/>
                  </a:rPr>
                  <a:t>G</a:t>
                </a:r>
                <a:r>
                  <a:rPr lang="en-GB" sz="2000" dirty="0">
                    <a:latin typeface="Courier" pitchFamily="2" charset="0"/>
                  </a:rPr>
                  <a:t>CTCCG		</a:t>
                </a:r>
                <a:r>
                  <a:rPr lang="en-GB" sz="2000" dirty="0"/>
                  <a:t>BLAST scoring: match=+1, mismatch -2</a:t>
                </a:r>
                <a:br>
                  <a:rPr lang="en-GB" sz="2000" dirty="0">
                    <a:latin typeface="Courier" pitchFamily="2" charset="0"/>
                  </a:rPr>
                </a:br>
                <a:r>
                  <a:rPr lang="en-GB" sz="2000" dirty="0">
                    <a:latin typeface="Courier" pitchFamily="2" charset="0"/>
                  </a:rPr>
                  <a:t>GCAT---CAT-CTCCG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dirty="0"/>
                  <a:t>Gap penalty applied to alignment score </a:t>
                </a:r>
              </a:p>
              <a:p>
                <a:pPr marL="700088" lvl="1" indent="-342900">
                  <a:buFont typeface="Arial" panose="020B0604020202020204" pitchFamily="34" charset="0"/>
                  <a:buChar char="•"/>
                </a:pPr>
                <a:r>
                  <a:rPr lang="en-GB" dirty="0"/>
                  <a:t>Constant: fixed score for each gap regardless of length. Favours fewer, longer gaps. </a:t>
                </a:r>
              </a:p>
              <a:p>
                <a:pPr lvl="2" indent="0">
                  <a:buNone/>
                </a:pPr>
                <a:r>
                  <a:rPr lang="en-GB" dirty="0"/>
                  <a:t>For Penalty </a:t>
                </a:r>
                <a:r>
                  <a:rPr lang="en-GB" i="1" dirty="0"/>
                  <a:t>B</a:t>
                </a:r>
                <a:r>
                  <a:rPr lang="en-GB" dirty="0"/>
                  <a:t> of -3, score = (12x1)+(-3x2) = 6</a:t>
                </a:r>
              </a:p>
              <a:p>
                <a:pPr marL="700088" lvl="1" indent="-342900">
                  <a:buFont typeface="Arial" panose="020B0604020202020204" pitchFamily="34" charset="0"/>
                  <a:buChar char="•"/>
                </a:pPr>
                <a:r>
                  <a:rPr lang="en-GB" dirty="0"/>
                  <a:t>Linear: Penalty </a:t>
                </a:r>
                <a:r>
                  <a:rPr lang="en-GB" i="1" dirty="0"/>
                  <a:t>B</a:t>
                </a:r>
                <a:r>
                  <a:rPr lang="en-GB" dirty="0"/>
                  <a:t> for each insertion for gap length </a:t>
                </a:r>
                <a:r>
                  <a:rPr lang="en-GB" i="1" dirty="0"/>
                  <a:t>L.</a:t>
                </a:r>
                <a:r>
                  <a:rPr lang="en-GB" dirty="0"/>
                  <a:t> Favours shorter gaps. Penalty =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𝐵𝐿</m:t>
                    </m:r>
                  </m:oMath>
                </a14:m>
                <a:endParaRPr lang="en-GB" i="1" dirty="0"/>
              </a:p>
              <a:p>
                <a:pPr lvl="2" indent="0">
                  <a:buNone/>
                </a:pPr>
                <a:r>
                  <a:rPr lang="en-GB" dirty="0"/>
                  <a:t>Score = (12x1)+(-3x3)+(-3x1) = 0</a:t>
                </a:r>
              </a:p>
              <a:p>
                <a:pPr marL="700088" lvl="1" indent="-342900">
                  <a:buFont typeface="Arial" panose="020B0604020202020204" pitchFamily="34" charset="0"/>
                  <a:buChar char="•"/>
                </a:pPr>
                <a:r>
                  <a:rPr lang="en-GB" dirty="0"/>
                  <a:t>Affine: Separate penalty for opening gap </a:t>
                </a:r>
                <a:r>
                  <a:rPr lang="en-GB" i="1" dirty="0"/>
                  <a:t>A</a:t>
                </a:r>
                <a:r>
                  <a:rPr lang="en-GB" dirty="0"/>
                  <a:t>=-3, gap extension penalty </a:t>
                </a:r>
                <a:r>
                  <a:rPr lang="en-GB" i="1" dirty="0"/>
                  <a:t>B</a:t>
                </a:r>
                <a:r>
                  <a:rPr lang="en-GB" dirty="0"/>
                  <a:t>=-2</a:t>
                </a:r>
                <a:r>
                  <a:rPr lang="en-GB" i="1" dirty="0"/>
                  <a:t>.</a:t>
                </a:r>
                <a:r>
                  <a:rPr lang="en-GB" dirty="0"/>
                  <a:t> Penalty =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n-GB" i="1" dirty="0"/>
              </a:p>
              <a:p>
                <a:pPr lvl="2" indent="0">
                  <a:buNone/>
                </a:pPr>
                <a:r>
                  <a:rPr lang="en-GB" dirty="0"/>
                  <a:t>Score = (12x1)+(-3+(-2x2))+(-3+(-2x0)) = 2</a:t>
                </a:r>
              </a:p>
              <a:p>
                <a:pPr lvl="2" indent="0">
                  <a:buNone/>
                </a:pPr>
                <a:r>
                  <a:rPr lang="en-GB" dirty="0"/>
                  <a:t>Most common approach. Want closer matches? Increase </a:t>
                </a:r>
                <a:r>
                  <a:rPr lang="en-GB" i="1" dirty="0"/>
                  <a:t>A</a:t>
                </a:r>
                <a:endParaRPr lang="en-GB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88132578-E52D-8E41-9031-D833CD1AC4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50" t="-4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4048637-C252-3B4F-86B9-0ACFB2819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9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06C5C50-D3F4-F241-8AF7-E933B1E71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Gap penalties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D673C8F-6DC8-534A-97B3-162E9DD256AE}"/>
              </a:ext>
            </a:extLst>
          </p:cNvPr>
          <p:cNvGrpSpPr/>
          <p:nvPr/>
        </p:nvGrpSpPr>
        <p:grpSpPr>
          <a:xfrm>
            <a:off x="815546" y="2001795"/>
            <a:ext cx="2533134" cy="605481"/>
            <a:chOff x="815546" y="2001795"/>
            <a:chExt cx="2533134" cy="60548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63959E8-FEF9-B049-887B-291B2580555F}"/>
                </a:ext>
              </a:extLst>
            </p:cNvPr>
            <p:cNvSpPr/>
            <p:nvPr/>
          </p:nvSpPr>
          <p:spPr>
            <a:xfrm>
              <a:off x="815546" y="2001795"/>
              <a:ext cx="691978" cy="605481"/>
            </a:xfrm>
            <a:prstGeom prst="rect">
              <a:avLst/>
            </a:prstGeom>
            <a:noFill/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BBE22DE-AC6C-6B41-B140-DA9D8F7979A3}"/>
                </a:ext>
              </a:extLst>
            </p:cNvPr>
            <p:cNvSpPr/>
            <p:nvPr/>
          </p:nvSpPr>
          <p:spPr>
            <a:xfrm>
              <a:off x="1907059" y="2001795"/>
              <a:ext cx="527222" cy="605481"/>
            </a:xfrm>
            <a:prstGeom prst="rect">
              <a:avLst/>
            </a:prstGeom>
            <a:noFill/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56D5054-880C-1845-AC8C-D0F656237746}"/>
                </a:ext>
              </a:extLst>
            </p:cNvPr>
            <p:cNvSpPr/>
            <p:nvPr/>
          </p:nvSpPr>
          <p:spPr>
            <a:xfrm>
              <a:off x="2524897" y="2001795"/>
              <a:ext cx="823783" cy="605481"/>
            </a:xfrm>
            <a:prstGeom prst="rect">
              <a:avLst/>
            </a:prstGeom>
            <a:noFill/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E0E297E7-19B7-2946-8FAA-CDE5AEFB7461}"/>
              </a:ext>
            </a:extLst>
          </p:cNvPr>
          <p:cNvSpPr/>
          <p:nvPr/>
        </p:nvSpPr>
        <p:spPr>
          <a:xfrm>
            <a:off x="1443681" y="2001795"/>
            <a:ext cx="527222" cy="605481"/>
          </a:xfrm>
          <a:prstGeom prst="rect">
            <a:avLst/>
          </a:prstGeom>
          <a:noFill/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051766C-BF22-7544-B240-EFFF8BBC5DE2}"/>
              </a:ext>
            </a:extLst>
          </p:cNvPr>
          <p:cNvSpPr/>
          <p:nvPr/>
        </p:nvSpPr>
        <p:spPr>
          <a:xfrm>
            <a:off x="2360141" y="2001795"/>
            <a:ext cx="226540" cy="605481"/>
          </a:xfrm>
          <a:prstGeom prst="rect">
            <a:avLst/>
          </a:prstGeom>
          <a:noFill/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ACFCE07-AF65-D84B-B4D0-E2E7561457D6}"/>
              </a:ext>
            </a:extLst>
          </p:cNvPr>
          <p:cNvSpPr/>
          <p:nvPr/>
        </p:nvSpPr>
        <p:spPr>
          <a:xfrm>
            <a:off x="3694670" y="3583459"/>
            <a:ext cx="667265" cy="333633"/>
          </a:xfrm>
          <a:prstGeom prst="rect">
            <a:avLst/>
          </a:prstGeom>
          <a:noFill/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8F279CC-74AF-454B-AD5C-7863DD6D8A83}"/>
              </a:ext>
            </a:extLst>
          </p:cNvPr>
          <p:cNvSpPr/>
          <p:nvPr/>
        </p:nvSpPr>
        <p:spPr>
          <a:xfrm>
            <a:off x="1907059" y="4403124"/>
            <a:ext cx="667265" cy="333633"/>
          </a:xfrm>
          <a:prstGeom prst="rect">
            <a:avLst/>
          </a:prstGeom>
          <a:noFill/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C81A556-7ACA-B143-A3B2-A649A2686DE9}"/>
              </a:ext>
            </a:extLst>
          </p:cNvPr>
          <p:cNvSpPr/>
          <p:nvPr/>
        </p:nvSpPr>
        <p:spPr>
          <a:xfrm>
            <a:off x="1919416" y="5236605"/>
            <a:ext cx="667265" cy="333633"/>
          </a:xfrm>
          <a:prstGeom prst="rect">
            <a:avLst/>
          </a:prstGeom>
          <a:noFill/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4CABEA1-1D12-C14E-BA4F-4CEACD4AF39B}"/>
              </a:ext>
            </a:extLst>
          </p:cNvPr>
          <p:cNvSpPr/>
          <p:nvPr/>
        </p:nvSpPr>
        <p:spPr>
          <a:xfrm>
            <a:off x="4386648" y="3589636"/>
            <a:ext cx="667265" cy="333633"/>
          </a:xfrm>
          <a:prstGeom prst="rect">
            <a:avLst/>
          </a:prstGeom>
          <a:noFill/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0F0F9B5-36E7-374E-B184-2429DF9496E8}"/>
              </a:ext>
            </a:extLst>
          </p:cNvPr>
          <p:cNvSpPr/>
          <p:nvPr/>
        </p:nvSpPr>
        <p:spPr>
          <a:xfrm>
            <a:off x="2611394" y="4403123"/>
            <a:ext cx="667265" cy="333633"/>
          </a:xfrm>
          <a:prstGeom prst="rect">
            <a:avLst/>
          </a:prstGeom>
          <a:noFill/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EE0FAD5-1E64-3D48-8C41-63285E8BC6F5}"/>
              </a:ext>
            </a:extLst>
          </p:cNvPr>
          <p:cNvSpPr/>
          <p:nvPr/>
        </p:nvSpPr>
        <p:spPr>
          <a:xfrm>
            <a:off x="3315729" y="4403122"/>
            <a:ext cx="667265" cy="333633"/>
          </a:xfrm>
          <a:prstGeom prst="rect">
            <a:avLst/>
          </a:prstGeom>
          <a:noFill/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2CFFFEE-7F83-0C4B-872C-CE146AB834E0}"/>
              </a:ext>
            </a:extLst>
          </p:cNvPr>
          <p:cNvSpPr/>
          <p:nvPr/>
        </p:nvSpPr>
        <p:spPr>
          <a:xfrm>
            <a:off x="2640226" y="5236605"/>
            <a:ext cx="1054444" cy="333633"/>
          </a:xfrm>
          <a:prstGeom prst="rect">
            <a:avLst/>
          </a:prstGeom>
          <a:noFill/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FBEDA5B-F2D7-0345-9295-07AA0DBB1438}"/>
              </a:ext>
            </a:extLst>
          </p:cNvPr>
          <p:cNvSpPr/>
          <p:nvPr/>
        </p:nvSpPr>
        <p:spPr>
          <a:xfrm>
            <a:off x="3748215" y="5239261"/>
            <a:ext cx="1054444" cy="333633"/>
          </a:xfrm>
          <a:prstGeom prst="rect">
            <a:avLst/>
          </a:prstGeom>
          <a:noFill/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606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9" grpId="0" animBg="1"/>
      <p:bldP spid="9" grpId="1" animBg="1"/>
      <p:bldP spid="9" grpId="2" animBg="1"/>
      <p:bldP spid="9" grpId="3" animBg="1"/>
      <p:bldP spid="9" grpId="4" animBg="1"/>
      <p:bldP spid="9" grpId="5" animBg="1"/>
      <p:bldP spid="10" grpId="0" animBg="1"/>
      <p:bldP spid="10" grpId="1" animBg="1"/>
      <p:bldP spid="10" grpId="2" animBg="1"/>
      <p:bldP spid="10" grpId="3" animBg="1"/>
      <p:bldP spid="10" grpId="4" animBg="1"/>
      <p:bldP spid="10" grpId="5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</p:bldLst>
  </p:timing>
</p:sld>
</file>

<file path=ppt/theme/theme1.xml><?xml version="1.0" encoding="utf-8"?>
<a:theme xmlns:a="http://schemas.openxmlformats.org/drawingml/2006/main" name="University of Dundee">
  <a:themeElements>
    <a:clrScheme name="University of Dundee colours">
      <a:dk1>
        <a:srgbClr val="464646"/>
      </a:dk1>
      <a:lt1>
        <a:sysClr val="window" lastClr="FFFFFF"/>
      </a:lt1>
      <a:dk2>
        <a:srgbClr val="DDD9D6"/>
      </a:dk2>
      <a:lt2>
        <a:srgbClr val="FFFFFF"/>
      </a:lt2>
      <a:accent1>
        <a:srgbClr val="4365E2"/>
      </a:accent1>
      <a:accent2>
        <a:srgbClr val="A1B2F0"/>
      </a:accent2>
      <a:accent3>
        <a:srgbClr val="FF6264"/>
      </a:accent3>
      <a:accent4>
        <a:srgbClr val="FFB0B1"/>
      </a:accent4>
      <a:accent5>
        <a:srgbClr val="01D17C"/>
      </a:accent5>
      <a:accent6>
        <a:srgbClr val="80E8BD"/>
      </a:accent6>
      <a:hlink>
        <a:srgbClr val="4365E2"/>
      </a:hlink>
      <a:folHlink>
        <a:srgbClr val="FF6264"/>
      </a:folHlink>
    </a:clrScheme>
    <a:fontScheme name="Calibri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niversity-of-Dundee-Template-169" id="{8FB0A817-2959-6942-94F1-3F3AC92882D9}" vid="{BD2E581D-0E9B-EF45-AF3C-49D5B612079B}"/>
    </a:ext>
  </a:extLst>
</a:theme>
</file>

<file path=ppt/theme/theme2.xml><?xml version="1.0" encoding="utf-8"?>
<a:theme xmlns:a="http://schemas.openxmlformats.org/drawingml/2006/main" name="3_University of Dundee">
  <a:themeElements>
    <a:clrScheme name="University of Dundee colours">
      <a:dk1>
        <a:srgbClr val="464646"/>
      </a:dk1>
      <a:lt1>
        <a:sysClr val="window" lastClr="FFFFFF"/>
      </a:lt1>
      <a:dk2>
        <a:srgbClr val="DDD9D6"/>
      </a:dk2>
      <a:lt2>
        <a:srgbClr val="FFFFFF"/>
      </a:lt2>
      <a:accent1>
        <a:srgbClr val="4365E2"/>
      </a:accent1>
      <a:accent2>
        <a:srgbClr val="A1B2F0"/>
      </a:accent2>
      <a:accent3>
        <a:srgbClr val="FF6264"/>
      </a:accent3>
      <a:accent4>
        <a:srgbClr val="FFB0B1"/>
      </a:accent4>
      <a:accent5>
        <a:srgbClr val="01D17C"/>
      </a:accent5>
      <a:accent6>
        <a:srgbClr val="80E8BD"/>
      </a:accent6>
      <a:hlink>
        <a:srgbClr val="4365E2"/>
      </a:hlink>
      <a:folHlink>
        <a:srgbClr val="FF6264"/>
      </a:folHlink>
    </a:clrScheme>
    <a:fontScheme name="Calibri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G powerpoint template" id="{B0148059-0CEC-BE44-8B7B-C217AC427CA3}" vid="{1EDBD9B4-2A54-A540-8D42-8CA394C1BE8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University of Dundee</Template>
  <TotalTime>86648</TotalTime>
  <Words>6702</Words>
  <Application>Microsoft Macintosh PowerPoint</Application>
  <PresentationFormat>Widescreen</PresentationFormat>
  <Paragraphs>1011</Paragraphs>
  <Slides>72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72</vt:i4>
      </vt:variant>
    </vt:vector>
  </HeadingPairs>
  <TitlesOfParts>
    <vt:vector size="79" baseType="lpstr">
      <vt:lpstr>Arial</vt:lpstr>
      <vt:lpstr>Calibri</vt:lpstr>
      <vt:lpstr>Cambria Math</vt:lpstr>
      <vt:lpstr>Courier</vt:lpstr>
      <vt:lpstr>Goudy Old Style</vt:lpstr>
      <vt:lpstr>University of Dundee</vt:lpstr>
      <vt:lpstr>3_University of Dundee</vt:lpstr>
      <vt:lpstr>Read Mapping</vt:lpstr>
      <vt:lpstr>Read Mapping session setup</vt:lpstr>
      <vt:lpstr>Overview</vt:lpstr>
      <vt:lpstr>Why map reads?</vt:lpstr>
      <vt:lpstr>Sequence Alignment</vt:lpstr>
      <vt:lpstr>Sequence alignment basics</vt:lpstr>
      <vt:lpstr>Local alignments</vt:lpstr>
      <vt:lpstr>Alignment scoring</vt:lpstr>
      <vt:lpstr>Gap penalties</vt:lpstr>
      <vt:lpstr>k-tuple/word algorithms</vt:lpstr>
      <vt:lpstr>NGS Alignments</vt:lpstr>
      <vt:lpstr>NGS arrives…</vt:lpstr>
      <vt:lpstr>The Mapping Problem</vt:lpstr>
      <vt:lpstr>The Mapping Problem</vt:lpstr>
      <vt:lpstr>The Mapping Problem</vt:lpstr>
      <vt:lpstr>Approximate string matching</vt:lpstr>
      <vt:lpstr>Approximate string matching: scaling up</vt:lpstr>
      <vt:lpstr>Choosing a read mapper</vt:lpstr>
      <vt:lpstr>Preparing your reference sequence</vt:lpstr>
      <vt:lpstr>Choosing a reference sequence</vt:lpstr>
      <vt:lpstr>Genome Reference Consortium</vt:lpstr>
      <vt:lpstr>Where to find reference sequences</vt:lpstr>
      <vt:lpstr>Our reference: S. pyogenes H293</vt:lpstr>
      <vt:lpstr>Creating a BWA index</vt:lpstr>
      <vt:lpstr>Further indexes…</vt:lpstr>
      <vt:lpstr>BWA</vt:lpstr>
      <vt:lpstr>BWA</vt:lpstr>
      <vt:lpstr>BWA-MEM: How it works…</vt:lpstr>
      <vt:lpstr>BWA-MEM: How it works</vt:lpstr>
      <vt:lpstr>BWA MEM: How it works</vt:lpstr>
      <vt:lpstr>BWA-MEM: Other arguments</vt:lpstr>
      <vt:lpstr>BWA-MEM: Putting it all together</vt:lpstr>
      <vt:lpstr>A BWA script…</vt:lpstr>
      <vt:lpstr>Minimap2 - Long read alignments</vt:lpstr>
      <vt:lpstr>Minimap2</vt:lpstr>
      <vt:lpstr>Running minimap2</vt:lpstr>
      <vt:lpstr>Alignment file formats</vt:lpstr>
      <vt:lpstr>Formats</vt:lpstr>
      <vt:lpstr>SAM Format</vt:lpstr>
      <vt:lpstr>SAM Format: Other headers</vt:lpstr>
      <vt:lpstr>SAM format: Alignment section</vt:lpstr>
      <vt:lpstr>SAM Format: SAM Flags</vt:lpstr>
      <vt:lpstr>SAM Format: SAM flags</vt:lpstr>
      <vt:lpstr>SAM Format: CIGAR string</vt:lpstr>
      <vt:lpstr>SAM Format: CIGAR string</vt:lpstr>
      <vt:lpstr>SAM Format: Additional tags</vt:lpstr>
      <vt:lpstr>SAM Format: Read groups</vt:lpstr>
      <vt:lpstr>Adding read groups to a SAM file</vt:lpstr>
      <vt:lpstr>BAM Format</vt:lpstr>
      <vt:lpstr>BAM Format</vt:lpstr>
      <vt:lpstr>Post-processing</vt:lpstr>
      <vt:lpstr>BAM files: sorting and indexing</vt:lpstr>
      <vt:lpstr>BAM Format: Indexing</vt:lpstr>
      <vt:lpstr>Some basic statistics</vt:lpstr>
      <vt:lpstr>BAM files: marking duplicates</vt:lpstr>
      <vt:lpstr>BAM files: filtering</vt:lpstr>
      <vt:lpstr>BAM files: filtering</vt:lpstr>
      <vt:lpstr>Other statistics of interest…</vt:lpstr>
      <vt:lpstr>Viewing alignments in a genome browser</vt:lpstr>
      <vt:lpstr>Genome browsers</vt:lpstr>
      <vt:lpstr>Tablet – loading your data</vt:lpstr>
      <vt:lpstr>Tablet - browsing</vt:lpstr>
      <vt:lpstr>Multimapping Reads</vt:lpstr>
      <vt:lpstr>Sequence repeats</vt:lpstr>
      <vt:lpstr>Multimapping reads</vt:lpstr>
      <vt:lpstr>Multimapping reads: A real world example…</vt:lpstr>
      <vt:lpstr>Multimapping reads: Other Aligners</vt:lpstr>
      <vt:lpstr>Mapping Workflows</vt:lpstr>
      <vt:lpstr>DAG Workflows: map-bwa-mem-pe</vt:lpstr>
      <vt:lpstr>DAG map-bwa-mem-pe workflow setup</vt:lpstr>
      <vt:lpstr>DAG map-bwa-mem-pe workflow: running</vt:lpstr>
      <vt:lpstr>Any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NGS</dc:title>
  <dc:creator>James Abbott (Staff)</dc:creator>
  <cp:lastModifiedBy>James Abbott (Staff)</cp:lastModifiedBy>
  <cp:revision>345</cp:revision>
  <dcterms:created xsi:type="dcterms:W3CDTF">2018-08-01T13:38:11Z</dcterms:created>
  <dcterms:modified xsi:type="dcterms:W3CDTF">2021-05-21T10:11:49Z</dcterms:modified>
</cp:coreProperties>
</file>