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3" r:id="rId2"/>
  </p:sldMasterIdLst>
  <p:notesMasterIdLst>
    <p:notesMasterId r:id="rId72"/>
  </p:notesMasterIdLst>
  <p:handoutMasterIdLst>
    <p:handoutMasterId r:id="rId73"/>
  </p:handoutMasterIdLst>
  <p:sldIdLst>
    <p:sldId id="319" r:id="rId3"/>
    <p:sldId id="508" r:id="rId4"/>
    <p:sldId id="467" r:id="rId5"/>
    <p:sldId id="466" r:id="rId6"/>
    <p:sldId id="509" r:id="rId7"/>
    <p:sldId id="450" r:id="rId8"/>
    <p:sldId id="432" r:id="rId9"/>
    <p:sldId id="433" r:id="rId10"/>
    <p:sldId id="437" r:id="rId11"/>
    <p:sldId id="436" r:id="rId12"/>
    <p:sldId id="438" r:id="rId13"/>
    <p:sldId id="439" r:id="rId14"/>
    <p:sldId id="468" r:id="rId15"/>
    <p:sldId id="469" r:id="rId16"/>
    <p:sldId id="470" r:id="rId17"/>
    <p:sldId id="471" r:id="rId18"/>
    <p:sldId id="474" r:id="rId19"/>
    <p:sldId id="481" r:id="rId20"/>
    <p:sldId id="473" r:id="rId21"/>
    <p:sldId id="478" r:id="rId22"/>
    <p:sldId id="479" r:id="rId23"/>
    <p:sldId id="483" r:id="rId24"/>
    <p:sldId id="484" r:id="rId25"/>
    <p:sldId id="505" r:id="rId26"/>
    <p:sldId id="480" r:id="rId27"/>
    <p:sldId id="472" r:id="rId28"/>
    <p:sldId id="485" r:id="rId29"/>
    <p:sldId id="486" r:id="rId30"/>
    <p:sldId id="487" r:id="rId31"/>
    <p:sldId id="476" r:id="rId32"/>
    <p:sldId id="477" r:id="rId33"/>
    <p:sldId id="482" r:id="rId34"/>
    <p:sldId id="496" r:id="rId35"/>
    <p:sldId id="442" r:id="rId36"/>
    <p:sldId id="443" r:id="rId37"/>
    <p:sldId id="444" r:id="rId38"/>
    <p:sldId id="445" r:id="rId39"/>
    <p:sldId id="446" r:id="rId40"/>
    <p:sldId id="447" r:id="rId41"/>
    <p:sldId id="454" r:id="rId42"/>
    <p:sldId id="448" r:id="rId43"/>
    <p:sldId id="449" r:id="rId44"/>
    <p:sldId id="488" r:id="rId45"/>
    <p:sldId id="489" r:id="rId46"/>
    <p:sldId id="490" r:id="rId47"/>
    <p:sldId id="491" r:id="rId48"/>
    <p:sldId id="492" r:id="rId49"/>
    <p:sldId id="493" r:id="rId50"/>
    <p:sldId id="494" r:id="rId51"/>
    <p:sldId id="495" r:id="rId52"/>
    <p:sldId id="510" r:id="rId53"/>
    <p:sldId id="497" r:id="rId54"/>
    <p:sldId id="498" r:id="rId55"/>
    <p:sldId id="499" r:id="rId56"/>
    <p:sldId id="500" r:id="rId57"/>
    <p:sldId id="501" r:id="rId58"/>
    <p:sldId id="502" r:id="rId59"/>
    <p:sldId id="503" r:id="rId60"/>
    <p:sldId id="504" r:id="rId61"/>
    <p:sldId id="512" r:id="rId62"/>
    <p:sldId id="513" r:id="rId63"/>
    <p:sldId id="514" r:id="rId64"/>
    <p:sldId id="453" r:id="rId65"/>
    <p:sldId id="451" r:id="rId66"/>
    <p:sldId id="452" r:id="rId67"/>
    <p:sldId id="506" r:id="rId68"/>
    <p:sldId id="475" r:id="rId69"/>
    <p:sldId id="507" r:id="rId70"/>
    <p:sldId id="51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orient="horz" pos="1706"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Abbott (Staff)" initials="JA(" lastIdx="1" clrIdx="0">
    <p:extLst>
      <p:ext uri="{19B8F6BF-5375-455C-9EA6-DF929625EA0E}">
        <p15:presenceInfo xmlns:p15="http://schemas.microsoft.com/office/powerpoint/2012/main" userId="S::jabbott@dundee.ac.uk::c7d9f1d4-3aa3-4099-ba66-90321d4b3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5EB730"/>
    <a:srgbClr val="4365E2"/>
    <a:srgbClr val="547EE8"/>
    <a:srgbClr val="C7D1F6"/>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C538A-40A3-A84F-9D52-DCBF0FE7680B}" v="6872" dt="2021-05-12T17:03:09.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8" autoAdjust="0"/>
    <p:restoredTop sz="95517" autoAdjust="0"/>
  </p:normalViewPr>
  <p:slideViewPr>
    <p:cSldViewPr snapToGrid="0" showGuides="1">
      <p:cViewPr varScale="1">
        <p:scale>
          <a:sx n="130" d="100"/>
          <a:sy n="130" d="100"/>
        </p:scale>
        <p:origin x="208" y="528"/>
      </p:cViewPr>
      <p:guideLst>
        <p:guide orient="horz" pos="1162"/>
        <p:guide orient="horz" pos="170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bbott (Staff)" userId="c7d9f1d4-3aa3-4099-ba66-90321d4b3638" providerId="ADAL" clId="{206C538A-40A3-A84F-9D52-DCBF0FE7680B}"/>
    <pc:docChg chg="undo redo custSel addSld delSld modSld sldOrd">
      <pc:chgData name="James Abbott (Staff)" userId="c7d9f1d4-3aa3-4099-ba66-90321d4b3638" providerId="ADAL" clId="{206C538A-40A3-A84F-9D52-DCBF0FE7680B}" dt="2021-05-12T17:04:19.465" v="18600" actId="108"/>
      <pc:docMkLst>
        <pc:docMk/>
      </pc:docMkLst>
      <pc:sldChg chg="modSp">
        <pc:chgData name="James Abbott (Staff)" userId="c7d9f1d4-3aa3-4099-ba66-90321d4b3638" providerId="ADAL" clId="{206C538A-40A3-A84F-9D52-DCBF0FE7680B}" dt="2021-05-12T13:00:04.741" v="15174" actId="20577"/>
        <pc:sldMkLst>
          <pc:docMk/>
          <pc:sldMk cId="766434287" sldId="436"/>
        </pc:sldMkLst>
        <pc:spChg chg="mod">
          <ac:chgData name="James Abbott (Staff)" userId="c7d9f1d4-3aa3-4099-ba66-90321d4b3638" providerId="ADAL" clId="{206C538A-40A3-A84F-9D52-DCBF0FE7680B}" dt="2021-05-12T13:00:04.741" v="15174" actId="20577"/>
          <ac:spMkLst>
            <pc:docMk/>
            <pc:sldMk cId="766434287" sldId="436"/>
            <ac:spMk id="2" creationId="{9A2CE594-191C-AA42-8841-8CF7E88848B5}"/>
          </ac:spMkLst>
        </pc:spChg>
      </pc:sldChg>
      <pc:sldChg chg="modSp">
        <pc:chgData name="James Abbott (Staff)" userId="c7d9f1d4-3aa3-4099-ba66-90321d4b3638" providerId="ADAL" clId="{206C538A-40A3-A84F-9D52-DCBF0FE7680B}" dt="2021-05-12T12:59:50.673" v="15159" actId="20577"/>
        <pc:sldMkLst>
          <pc:docMk/>
          <pc:sldMk cId="1957694895" sldId="437"/>
        </pc:sldMkLst>
        <pc:spChg chg="mod">
          <ac:chgData name="James Abbott (Staff)" userId="c7d9f1d4-3aa3-4099-ba66-90321d4b3638" providerId="ADAL" clId="{206C538A-40A3-A84F-9D52-DCBF0FE7680B}" dt="2021-05-12T12:59:50.673" v="15159" actId="20577"/>
          <ac:spMkLst>
            <pc:docMk/>
            <pc:sldMk cId="1957694895" sldId="437"/>
            <ac:spMk id="6" creationId="{801C00C8-EC9C-6A4A-BD86-4DCCAFC44C7C}"/>
          </ac:spMkLst>
        </pc:spChg>
      </pc:sldChg>
      <pc:sldChg chg="modSp">
        <pc:chgData name="James Abbott (Staff)" userId="c7d9f1d4-3aa3-4099-ba66-90321d4b3638" providerId="ADAL" clId="{206C538A-40A3-A84F-9D52-DCBF0FE7680B}" dt="2021-05-12T13:00:17.842" v="15183" actId="20577"/>
        <pc:sldMkLst>
          <pc:docMk/>
          <pc:sldMk cId="2430872814" sldId="438"/>
        </pc:sldMkLst>
        <pc:spChg chg="mod">
          <ac:chgData name="James Abbott (Staff)" userId="c7d9f1d4-3aa3-4099-ba66-90321d4b3638" providerId="ADAL" clId="{206C538A-40A3-A84F-9D52-DCBF0FE7680B}" dt="2021-05-12T13:00:17.842" v="15183" actId="20577"/>
          <ac:spMkLst>
            <pc:docMk/>
            <pc:sldMk cId="2430872814" sldId="438"/>
            <ac:spMk id="6" creationId="{E445B1E5-7A91-1044-AEC7-0709882AA7FF}"/>
          </ac:spMkLst>
        </pc:spChg>
      </pc:sldChg>
      <pc:sldChg chg="modSp">
        <pc:chgData name="James Abbott (Staff)" userId="c7d9f1d4-3aa3-4099-ba66-90321d4b3638" providerId="ADAL" clId="{206C538A-40A3-A84F-9D52-DCBF0FE7680B}" dt="2021-05-12T10:52:10.477" v="14440" actId="20577"/>
        <pc:sldMkLst>
          <pc:docMk/>
          <pc:sldMk cId="1784512099" sldId="448"/>
        </pc:sldMkLst>
        <pc:spChg chg="mod">
          <ac:chgData name="James Abbott (Staff)" userId="c7d9f1d4-3aa3-4099-ba66-90321d4b3638" providerId="ADAL" clId="{206C538A-40A3-A84F-9D52-DCBF0FE7680B}" dt="2021-05-12T10:52:10.477" v="14440" actId="20577"/>
          <ac:spMkLst>
            <pc:docMk/>
            <pc:sldMk cId="1784512099" sldId="448"/>
            <ac:spMk id="2" creationId="{06DC5C37-81E0-FF48-A8AD-EA018AB417CC}"/>
          </ac:spMkLst>
        </pc:spChg>
      </pc:sldChg>
      <pc:sldChg chg="modSp mod modAnim">
        <pc:chgData name="James Abbott (Staff)" userId="c7d9f1d4-3aa3-4099-ba66-90321d4b3638" providerId="ADAL" clId="{206C538A-40A3-A84F-9D52-DCBF0FE7680B}" dt="2021-05-11T15:05:38.997" v="11571" actId="20577"/>
        <pc:sldMkLst>
          <pc:docMk/>
          <pc:sldMk cId="641229337" sldId="451"/>
        </pc:sldMkLst>
        <pc:spChg chg="mod">
          <ac:chgData name="James Abbott (Staff)" userId="c7d9f1d4-3aa3-4099-ba66-90321d4b3638" providerId="ADAL" clId="{206C538A-40A3-A84F-9D52-DCBF0FE7680B}" dt="2021-05-11T14:56:41.229" v="11525" actId="20577"/>
          <ac:spMkLst>
            <pc:docMk/>
            <pc:sldMk cId="641229337" sldId="451"/>
            <ac:spMk id="2" creationId="{D424A47A-E195-8249-AB41-79C0EFD940B6}"/>
          </ac:spMkLst>
        </pc:spChg>
        <pc:spChg chg="mod">
          <ac:chgData name="James Abbott (Staff)" userId="c7d9f1d4-3aa3-4099-ba66-90321d4b3638" providerId="ADAL" clId="{206C538A-40A3-A84F-9D52-DCBF0FE7680B}" dt="2021-05-11T15:05:38.997" v="11571" actId="20577"/>
          <ac:spMkLst>
            <pc:docMk/>
            <pc:sldMk cId="641229337" sldId="451"/>
            <ac:spMk id="4" creationId="{80464C90-DF8E-9142-BA2B-0AB039919130}"/>
          </ac:spMkLst>
        </pc:spChg>
        <pc:grpChg chg="mod">
          <ac:chgData name="James Abbott (Staff)" userId="c7d9f1d4-3aa3-4099-ba66-90321d4b3638" providerId="ADAL" clId="{206C538A-40A3-A84F-9D52-DCBF0FE7680B}" dt="2021-05-11T14:56:55.362" v="11557" actId="1036"/>
          <ac:grpSpMkLst>
            <pc:docMk/>
            <pc:sldMk cId="641229337" sldId="451"/>
            <ac:grpSpMk id="17" creationId="{E372AC59-C441-CF46-851E-9C3B41781581}"/>
          </ac:grpSpMkLst>
        </pc:grpChg>
        <pc:grpChg chg="mod">
          <ac:chgData name="James Abbott (Staff)" userId="c7d9f1d4-3aa3-4099-ba66-90321d4b3638" providerId="ADAL" clId="{206C538A-40A3-A84F-9D52-DCBF0FE7680B}" dt="2021-05-11T14:56:55.362" v="11557" actId="1036"/>
          <ac:grpSpMkLst>
            <pc:docMk/>
            <pc:sldMk cId="641229337" sldId="451"/>
            <ac:grpSpMk id="18" creationId="{8C283DDB-2C54-DF45-A8BC-BFE6513A54E5}"/>
          </ac:grpSpMkLst>
        </pc:grpChg>
        <pc:grpChg chg="mod">
          <ac:chgData name="James Abbott (Staff)" userId="c7d9f1d4-3aa3-4099-ba66-90321d4b3638" providerId="ADAL" clId="{206C538A-40A3-A84F-9D52-DCBF0FE7680B}" dt="2021-05-11T14:56:55.362" v="11557" actId="1036"/>
          <ac:grpSpMkLst>
            <pc:docMk/>
            <pc:sldMk cId="641229337" sldId="451"/>
            <ac:grpSpMk id="19" creationId="{CD30A6A6-C568-2A48-A77A-75BE01A03CD9}"/>
          </ac:grpSpMkLst>
        </pc:grpChg>
      </pc:sldChg>
      <pc:sldChg chg="modSp mod modAnim">
        <pc:chgData name="James Abbott (Staff)" userId="c7d9f1d4-3aa3-4099-ba66-90321d4b3638" providerId="ADAL" clId="{206C538A-40A3-A84F-9D52-DCBF0FE7680B}" dt="2021-05-11T15:08:28.212" v="11607" actId="27636"/>
        <pc:sldMkLst>
          <pc:docMk/>
          <pc:sldMk cId="4278057728" sldId="452"/>
        </pc:sldMkLst>
        <pc:spChg chg="mod">
          <ac:chgData name="James Abbott (Staff)" userId="c7d9f1d4-3aa3-4099-ba66-90321d4b3638" providerId="ADAL" clId="{206C538A-40A3-A84F-9D52-DCBF0FE7680B}" dt="2021-05-11T15:08:28.212" v="11607" actId="27636"/>
          <ac:spMkLst>
            <pc:docMk/>
            <pc:sldMk cId="4278057728" sldId="452"/>
            <ac:spMk id="2" creationId="{00057455-7E1D-C741-BEB4-5F787AE86710}"/>
          </ac:spMkLst>
        </pc:spChg>
        <pc:spChg chg="mod">
          <ac:chgData name="James Abbott (Staff)" userId="c7d9f1d4-3aa3-4099-ba66-90321d4b3638" providerId="ADAL" clId="{206C538A-40A3-A84F-9D52-DCBF0FE7680B}" dt="2021-05-11T15:06:15.687" v="11579" actId="20577"/>
          <ac:spMkLst>
            <pc:docMk/>
            <pc:sldMk cId="4278057728" sldId="452"/>
            <ac:spMk id="4" creationId="{7AF4E6B3-BAA1-8142-811E-C4CC6873017B}"/>
          </ac:spMkLst>
        </pc:spChg>
      </pc:sldChg>
      <pc:sldChg chg="modSp mod">
        <pc:chgData name="James Abbott (Staff)" userId="c7d9f1d4-3aa3-4099-ba66-90321d4b3638" providerId="ADAL" clId="{206C538A-40A3-A84F-9D52-DCBF0FE7680B}" dt="2021-05-11T14:45:34.138" v="11181" actId="122"/>
        <pc:sldMkLst>
          <pc:docMk/>
          <pc:sldMk cId="1344755527" sldId="453"/>
        </pc:sldMkLst>
        <pc:spChg chg="mod">
          <ac:chgData name="James Abbott (Staff)" userId="c7d9f1d4-3aa3-4099-ba66-90321d4b3638" providerId="ADAL" clId="{206C538A-40A3-A84F-9D52-DCBF0FE7680B}" dt="2021-05-11T14:45:34.138" v="11181" actId="122"/>
          <ac:spMkLst>
            <pc:docMk/>
            <pc:sldMk cId="1344755527" sldId="453"/>
            <ac:spMk id="2" creationId="{C0B2D1E3-69EB-1045-9801-BC83E7BADFF4}"/>
          </ac:spMkLst>
        </pc:spChg>
      </pc:sldChg>
      <pc:sldChg chg="del">
        <pc:chgData name="James Abbott (Staff)" userId="c7d9f1d4-3aa3-4099-ba66-90321d4b3638" providerId="ADAL" clId="{206C538A-40A3-A84F-9D52-DCBF0FE7680B}" dt="2021-05-11T15:08:08.849" v="11604" actId="2696"/>
        <pc:sldMkLst>
          <pc:docMk/>
          <pc:sldMk cId="515950383" sldId="461"/>
        </pc:sldMkLst>
      </pc:sldChg>
      <pc:sldChg chg="modSp del modAnim">
        <pc:chgData name="James Abbott (Staff)" userId="c7d9f1d4-3aa3-4099-ba66-90321d4b3638" providerId="ADAL" clId="{206C538A-40A3-A84F-9D52-DCBF0FE7680B}" dt="2021-05-11T14:12:05.705" v="10696" actId="2696"/>
        <pc:sldMkLst>
          <pc:docMk/>
          <pc:sldMk cId="1930327042" sldId="462"/>
        </pc:sldMkLst>
        <pc:spChg chg="mod">
          <ac:chgData name="James Abbott (Staff)" userId="c7d9f1d4-3aa3-4099-ba66-90321d4b3638" providerId="ADAL" clId="{206C538A-40A3-A84F-9D52-DCBF0FE7680B}" dt="2021-05-11T13:31:51.900" v="9562" actId="6549"/>
          <ac:spMkLst>
            <pc:docMk/>
            <pc:sldMk cId="1930327042" sldId="462"/>
            <ac:spMk id="2" creationId="{699BBE3D-E461-574D-A3FD-8FA45D10BDA1}"/>
          </ac:spMkLst>
        </pc:spChg>
      </pc:sldChg>
      <pc:sldChg chg="del">
        <pc:chgData name="James Abbott (Staff)" userId="c7d9f1d4-3aa3-4099-ba66-90321d4b3638" providerId="ADAL" clId="{206C538A-40A3-A84F-9D52-DCBF0FE7680B}" dt="2021-05-11T14:12:11.361" v="10697" actId="2696"/>
        <pc:sldMkLst>
          <pc:docMk/>
          <pc:sldMk cId="2218700440" sldId="463"/>
        </pc:sldMkLst>
      </pc:sldChg>
      <pc:sldChg chg="del">
        <pc:chgData name="James Abbott (Staff)" userId="c7d9f1d4-3aa3-4099-ba66-90321d4b3638" providerId="ADAL" clId="{206C538A-40A3-A84F-9D52-DCBF0FE7680B}" dt="2021-05-11T15:08:13.921" v="11605" actId="2696"/>
        <pc:sldMkLst>
          <pc:docMk/>
          <pc:sldMk cId="377798997" sldId="464"/>
        </pc:sldMkLst>
      </pc:sldChg>
      <pc:sldChg chg="modSp mod modAnim">
        <pc:chgData name="James Abbott (Staff)" userId="c7d9f1d4-3aa3-4099-ba66-90321d4b3638" providerId="ADAL" clId="{206C538A-40A3-A84F-9D52-DCBF0FE7680B}" dt="2021-05-11T21:59:27.079" v="14366" actId="20577"/>
        <pc:sldMkLst>
          <pc:docMk/>
          <pc:sldMk cId="1211883818" sldId="467"/>
        </pc:sldMkLst>
        <pc:spChg chg="mod">
          <ac:chgData name="James Abbott (Staff)" userId="c7d9f1d4-3aa3-4099-ba66-90321d4b3638" providerId="ADAL" clId="{206C538A-40A3-A84F-9D52-DCBF0FE7680B}" dt="2021-05-11T21:59:27.079" v="14366" actId="20577"/>
          <ac:spMkLst>
            <pc:docMk/>
            <pc:sldMk cId="1211883818" sldId="467"/>
            <ac:spMk id="4" creationId="{8FA604C7-CC58-BA4B-ACC9-6CFDBE3EF3B1}"/>
          </ac:spMkLst>
        </pc:spChg>
      </pc:sldChg>
      <pc:sldChg chg="modSp mod modAnim">
        <pc:chgData name="James Abbott (Staff)" userId="c7d9f1d4-3aa3-4099-ba66-90321d4b3638" providerId="ADAL" clId="{206C538A-40A3-A84F-9D52-DCBF0FE7680B}" dt="2021-05-12T15:48:27.716" v="17807" actId="12"/>
        <pc:sldMkLst>
          <pc:docMk/>
          <pc:sldMk cId="4192401832" sldId="471"/>
        </pc:sldMkLst>
        <pc:spChg chg="mod">
          <ac:chgData name="James Abbott (Staff)" userId="c7d9f1d4-3aa3-4099-ba66-90321d4b3638" providerId="ADAL" clId="{206C538A-40A3-A84F-9D52-DCBF0FE7680B}" dt="2021-05-12T15:47:32.505" v="17714" actId="108"/>
          <ac:spMkLst>
            <pc:docMk/>
            <pc:sldMk cId="4192401832" sldId="471"/>
            <ac:spMk id="2" creationId="{41665C45-9A81-204C-AD88-26DD6C11D8D9}"/>
          </ac:spMkLst>
        </pc:spChg>
        <pc:spChg chg="mod">
          <ac:chgData name="James Abbott (Staff)" userId="c7d9f1d4-3aa3-4099-ba66-90321d4b3638" providerId="ADAL" clId="{206C538A-40A3-A84F-9D52-DCBF0FE7680B}" dt="2021-05-12T15:48:27.716" v="17807" actId="12"/>
          <ac:spMkLst>
            <pc:docMk/>
            <pc:sldMk cId="4192401832" sldId="471"/>
            <ac:spMk id="4" creationId="{731E1E60-2CA6-2544-A4EA-9CE42DE2DFE4}"/>
          </ac:spMkLst>
        </pc:spChg>
        <pc:spChg chg="mod">
          <ac:chgData name="James Abbott (Staff)" userId="c7d9f1d4-3aa3-4099-ba66-90321d4b3638" providerId="ADAL" clId="{206C538A-40A3-A84F-9D52-DCBF0FE7680B}" dt="2021-05-12T15:48:06.287" v="17788" actId="1035"/>
          <ac:spMkLst>
            <pc:docMk/>
            <pc:sldMk cId="4192401832" sldId="471"/>
            <ac:spMk id="5" creationId="{4A7DC93A-2450-FD45-BEAC-C80E0C1690B9}"/>
          </ac:spMkLst>
        </pc:spChg>
        <pc:spChg chg="mod">
          <ac:chgData name="James Abbott (Staff)" userId="c7d9f1d4-3aa3-4099-ba66-90321d4b3638" providerId="ADAL" clId="{206C538A-40A3-A84F-9D52-DCBF0FE7680B}" dt="2021-05-12T15:48:13.439" v="17806" actId="1038"/>
          <ac:spMkLst>
            <pc:docMk/>
            <pc:sldMk cId="4192401832" sldId="471"/>
            <ac:spMk id="6" creationId="{C23A963B-DFFD-0D45-819B-5963D4898E2E}"/>
          </ac:spMkLst>
        </pc:spChg>
      </pc:sldChg>
      <pc:sldChg chg="modSp">
        <pc:chgData name="James Abbott (Staff)" userId="c7d9f1d4-3aa3-4099-ba66-90321d4b3638" providerId="ADAL" clId="{206C538A-40A3-A84F-9D52-DCBF0FE7680B}" dt="2021-05-12T15:54:51.526" v="17866" actId="20577"/>
        <pc:sldMkLst>
          <pc:docMk/>
          <pc:sldMk cId="2253581833" sldId="472"/>
        </pc:sldMkLst>
        <pc:spChg chg="mod">
          <ac:chgData name="James Abbott (Staff)" userId="c7d9f1d4-3aa3-4099-ba66-90321d4b3638" providerId="ADAL" clId="{206C538A-40A3-A84F-9D52-DCBF0FE7680B}" dt="2021-05-12T15:54:51.526" v="17866" actId="20577"/>
          <ac:spMkLst>
            <pc:docMk/>
            <pc:sldMk cId="2253581833" sldId="472"/>
            <ac:spMk id="2" creationId="{1B13B2D0-0968-6F43-9461-285F544464F6}"/>
          </ac:spMkLst>
        </pc:spChg>
      </pc:sldChg>
      <pc:sldChg chg="modSp">
        <pc:chgData name="James Abbott (Staff)" userId="c7d9f1d4-3aa3-4099-ba66-90321d4b3638" providerId="ADAL" clId="{206C538A-40A3-A84F-9D52-DCBF0FE7680B}" dt="2021-05-12T15:49:09.263" v="17811" actId="20577"/>
        <pc:sldMkLst>
          <pc:docMk/>
          <pc:sldMk cId="1606636010" sldId="474"/>
        </pc:sldMkLst>
        <pc:spChg chg="mod">
          <ac:chgData name="James Abbott (Staff)" userId="c7d9f1d4-3aa3-4099-ba66-90321d4b3638" providerId="ADAL" clId="{206C538A-40A3-A84F-9D52-DCBF0FE7680B}" dt="2021-05-12T15:49:09.263" v="17811" actId="20577"/>
          <ac:spMkLst>
            <pc:docMk/>
            <pc:sldMk cId="1606636010" sldId="474"/>
            <ac:spMk id="2" creationId="{52D5253C-6E30-DF4F-9F80-D927AEC20CCD}"/>
          </ac:spMkLst>
        </pc:spChg>
      </pc:sldChg>
      <pc:sldChg chg="modSp mod modAnim">
        <pc:chgData name="James Abbott (Staff)" userId="c7d9f1d4-3aa3-4099-ba66-90321d4b3638" providerId="ADAL" clId="{206C538A-40A3-A84F-9D52-DCBF0FE7680B}" dt="2021-05-12T16:57:48.752" v="18584" actId="20577"/>
        <pc:sldMkLst>
          <pc:docMk/>
          <pc:sldMk cId="288983562" sldId="475"/>
        </pc:sldMkLst>
        <pc:spChg chg="mod">
          <ac:chgData name="James Abbott (Staff)" userId="c7d9f1d4-3aa3-4099-ba66-90321d4b3638" providerId="ADAL" clId="{206C538A-40A3-A84F-9D52-DCBF0FE7680B}" dt="2021-05-12T16:57:48.752" v="18584" actId="20577"/>
          <ac:spMkLst>
            <pc:docMk/>
            <pc:sldMk cId="288983562" sldId="475"/>
            <ac:spMk id="2" creationId="{6D433394-83A1-024D-AE6D-E5BB54553461}"/>
          </ac:spMkLst>
        </pc:spChg>
      </pc:sldChg>
      <pc:sldChg chg="modSp">
        <pc:chgData name="James Abbott (Staff)" userId="c7d9f1d4-3aa3-4099-ba66-90321d4b3638" providerId="ADAL" clId="{206C538A-40A3-A84F-9D52-DCBF0FE7680B}" dt="2021-05-12T16:14:57.632" v="18227" actId="20577"/>
        <pc:sldMkLst>
          <pc:docMk/>
          <pc:sldMk cId="949098622" sldId="476"/>
        </pc:sldMkLst>
        <pc:spChg chg="mod">
          <ac:chgData name="James Abbott (Staff)" userId="c7d9f1d4-3aa3-4099-ba66-90321d4b3638" providerId="ADAL" clId="{206C538A-40A3-A84F-9D52-DCBF0FE7680B}" dt="2021-05-12T16:14:57.632" v="18227" actId="20577"/>
          <ac:spMkLst>
            <pc:docMk/>
            <pc:sldMk cId="949098622" sldId="476"/>
            <ac:spMk id="2" creationId="{9D15B958-E264-D74E-B65A-EB4C95F4DB4B}"/>
          </ac:spMkLst>
        </pc:spChg>
      </pc:sldChg>
      <pc:sldChg chg="modSp">
        <pc:chgData name="James Abbott (Staff)" userId="c7d9f1d4-3aa3-4099-ba66-90321d4b3638" providerId="ADAL" clId="{206C538A-40A3-A84F-9D52-DCBF0FE7680B}" dt="2021-05-12T15:50:02.901" v="17813" actId="20577"/>
        <pc:sldMkLst>
          <pc:docMk/>
          <pc:sldMk cId="2312755964" sldId="478"/>
        </pc:sldMkLst>
        <pc:spChg chg="mod">
          <ac:chgData name="James Abbott (Staff)" userId="c7d9f1d4-3aa3-4099-ba66-90321d4b3638" providerId="ADAL" clId="{206C538A-40A3-A84F-9D52-DCBF0FE7680B}" dt="2021-05-12T15:50:02.901" v="17813" actId="20577"/>
          <ac:spMkLst>
            <pc:docMk/>
            <pc:sldMk cId="2312755964" sldId="478"/>
            <ac:spMk id="2" creationId="{6B481AFF-4A0C-3C4A-8EA3-7F278C8903BB}"/>
          </ac:spMkLst>
        </pc:spChg>
      </pc:sldChg>
      <pc:sldChg chg="modSp">
        <pc:chgData name="James Abbott (Staff)" userId="c7d9f1d4-3aa3-4099-ba66-90321d4b3638" providerId="ADAL" clId="{206C538A-40A3-A84F-9D52-DCBF0FE7680B}" dt="2021-05-12T15:50:46.868" v="17827" actId="20577"/>
        <pc:sldMkLst>
          <pc:docMk/>
          <pc:sldMk cId="3836508603" sldId="479"/>
        </pc:sldMkLst>
        <pc:spChg chg="mod">
          <ac:chgData name="James Abbott (Staff)" userId="c7d9f1d4-3aa3-4099-ba66-90321d4b3638" providerId="ADAL" clId="{206C538A-40A3-A84F-9D52-DCBF0FE7680B}" dt="2021-05-12T15:50:36.369" v="17821" actId="20577"/>
          <ac:spMkLst>
            <pc:docMk/>
            <pc:sldMk cId="3836508603" sldId="479"/>
            <ac:spMk id="2" creationId="{17566C59-8449-8D48-A8CB-EF23D5E60094}"/>
          </ac:spMkLst>
        </pc:spChg>
        <pc:spChg chg="mod">
          <ac:chgData name="James Abbott (Staff)" userId="c7d9f1d4-3aa3-4099-ba66-90321d4b3638" providerId="ADAL" clId="{206C538A-40A3-A84F-9D52-DCBF0FE7680B}" dt="2021-05-12T15:50:46.868" v="17827" actId="20577"/>
          <ac:spMkLst>
            <pc:docMk/>
            <pc:sldMk cId="3836508603" sldId="479"/>
            <ac:spMk id="5" creationId="{37C7DAE6-8E57-424D-85D1-C191D16888CD}"/>
          </ac:spMkLst>
        </pc:spChg>
      </pc:sldChg>
      <pc:sldChg chg="modSp">
        <pc:chgData name="James Abbott (Staff)" userId="c7d9f1d4-3aa3-4099-ba66-90321d4b3638" providerId="ADAL" clId="{206C538A-40A3-A84F-9D52-DCBF0FE7680B}" dt="2021-05-12T15:51:04.001" v="17829" actId="20577"/>
        <pc:sldMkLst>
          <pc:docMk/>
          <pc:sldMk cId="446600453" sldId="483"/>
        </pc:sldMkLst>
        <pc:spChg chg="mod">
          <ac:chgData name="James Abbott (Staff)" userId="c7d9f1d4-3aa3-4099-ba66-90321d4b3638" providerId="ADAL" clId="{206C538A-40A3-A84F-9D52-DCBF0FE7680B}" dt="2021-05-12T15:51:04.001" v="17829" actId="20577"/>
          <ac:spMkLst>
            <pc:docMk/>
            <pc:sldMk cId="446600453" sldId="483"/>
            <ac:spMk id="6" creationId="{A4D0786F-239B-6B46-BC38-456497B537DA}"/>
          </ac:spMkLst>
        </pc:spChg>
      </pc:sldChg>
      <pc:sldChg chg="modSp mod">
        <pc:chgData name="James Abbott (Staff)" userId="c7d9f1d4-3aa3-4099-ba66-90321d4b3638" providerId="ADAL" clId="{206C538A-40A3-A84F-9D52-DCBF0FE7680B}" dt="2021-05-12T15:52:51.320" v="17846" actId="20577"/>
        <pc:sldMkLst>
          <pc:docMk/>
          <pc:sldMk cId="1356954030" sldId="484"/>
        </pc:sldMkLst>
        <pc:spChg chg="mod">
          <ac:chgData name="James Abbott (Staff)" userId="c7d9f1d4-3aa3-4099-ba66-90321d4b3638" providerId="ADAL" clId="{206C538A-40A3-A84F-9D52-DCBF0FE7680B}" dt="2021-05-12T15:52:33.746" v="17841" actId="255"/>
          <ac:spMkLst>
            <pc:docMk/>
            <pc:sldMk cId="1356954030" sldId="484"/>
            <ac:spMk id="2" creationId="{17566C59-8449-8D48-A8CB-EF23D5E60094}"/>
          </ac:spMkLst>
        </pc:spChg>
        <pc:spChg chg="mod">
          <ac:chgData name="James Abbott (Staff)" userId="c7d9f1d4-3aa3-4099-ba66-90321d4b3638" providerId="ADAL" clId="{206C538A-40A3-A84F-9D52-DCBF0FE7680B}" dt="2021-05-12T15:52:51.320" v="17846" actId="20577"/>
          <ac:spMkLst>
            <pc:docMk/>
            <pc:sldMk cId="1356954030" sldId="484"/>
            <ac:spMk id="5" creationId="{37C7DAE6-8E57-424D-85D1-C191D16888CD}"/>
          </ac:spMkLst>
        </pc:spChg>
      </pc:sldChg>
      <pc:sldChg chg="addSp modSp mod modAnim">
        <pc:chgData name="James Abbott (Staff)" userId="c7d9f1d4-3aa3-4099-ba66-90321d4b3638" providerId="ADAL" clId="{206C538A-40A3-A84F-9D52-DCBF0FE7680B}" dt="2021-05-12T16:05:16.746" v="18132" actId="1037"/>
        <pc:sldMkLst>
          <pc:docMk/>
          <pc:sldMk cId="4271284090" sldId="485"/>
        </pc:sldMkLst>
        <pc:spChg chg="mod">
          <ac:chgData name="James Abbott (Staff)" userId="c7d9f1d4-3aa3-4099-ba66-90321d4b3638" providerId="ADAL" clId="{206C538A-40A3-A84F-9D52-DCBF0FE7680B}" dt="2021-05-12T16:05:10.055" v="18116" actId="20577"/>
          <ac:spMkLst>
            <pc:docMk/>
            <pc:sldMk cId="4271284090" sldId="485"/>
            <ac:spMk id="2" creationId="{7B5A1B8C-834D-C04C-A0E9-D2D0A7AC4EDC}"/>
          </ac:spMkLst>
        </pc:spChg>
        <pc:spChg chg="add mod">
          <ac:chgData name="James Abbott (Staff)" userId="c7d9f1d4-3aa3-4099-ba66-90321d4b3638" providerId="ADAL" clId="{206C538A-40A3-A84F-9D52-DCBF0FE7680B}" dt="2021-05-12T15:58:16.938" v="17922" actId="1076"/>
          <ac:spMkLst>
            <pc:docMk/>
            <pc:sldMk cId="4271284090" sldId="485"/>
            <ac:spMk id="7" creationId="{E2E11041-B33B-8D49-8432-554856C5E56E}"/>
          </ac:spMkLst>
        </pc:spChg>
        <pc:grpChg chg="add">
          <ac:chgData name="James Abbott (Staff)" userId="c7d9f1d4-3aa3-4099-ba66-90321d4b3638" providerId="ADAL" clId="{206C538A-40A3-A84F-9D52-DCBF0FE7680B}" dt="2021-05-12T15:58:19.548" v="17923" actId="164"/>
          <ac:grpSpMkLst>
            <pc:docMk/>
            <pc:sldMk cId="4271284090" sldId="485"/>
            <ac:grpSpMk id="10" creationId="{9EC1DC37-421E-0343-A1FE-55A354F922DE}"/>
          </ac:grpSpMkLst>
        </pc:grpChg>
        <pc:grpChg chg="mod">
          <ac:chgData name="James Abbott (Staff)" userId="c7d9f1d4-3aa3-4099-ba66-90321d4b3638" providerId="ADAL" clId="{206C538A-40A3-A84F-9D52-DCBF0FE7680B}" dt="2021-05-12T16:05:16.746" v="18132" actId="1037"/>
          <ac:grpSpMkLst>
            <pc:docMk/>
            <pc:sldMk cId="4271284090" sldId="485"/>
            <ac:grpSpMk id="13" creationId="{467B95E9-A3C9-CD4F-827C-1ED7A0A32ACD}"/>
          </ac:grpSpMkLst>
        </pc:grpChg>
        <pc:cxnChg chg="add mod">
          <ac:chgData name="James Abbott (Staff)" userId="c7d9f1d4-3aa3-4099-ba66-90321d4b3638" providerId="ADAL" clId="{206C538A-40A3-A84F-9D52-DCBF0FE7680B}" dt="2021-05-12T15:58:13.193" v="17921" actId="14100"/>
          <ac:cxnSpMkLst>
            <pc:docMk/>
            <pc:sldMk cId="4271284090" sldId="485"/>
            <ac:cxnSpMk id="6" creationId="{C2822198-0B41-E948-96BD-1088C3607A0C}"/>
          </ac:cxnSpMkLst>
        </pc:cxnChg>
      </pc:sldChg>
      <pc:sldChg chg="addSp modSp mod modAnim">
        <pc:chgData name="James Abbott (Staff)" userId="c7d9f1d4-3aa3-4099-ba66-90321d4b3638" providerId="ADAL" clId="{206C538A-40A3-A84F-9D52-DCBF0FE7680B}" dt="2021-05-12T16:13:36.512" v="18213"/>
        <pc:sldMkLst>
          <pc:docMk/>
          <pc:sldMk cId="1225765679" sldId="486"/>
        </pc:sldMkLst>
        <pc:spChg chg="mod">
          <ac:chgData name="James Abbott (Staff)" userId="c7d9f1d4-3aa3-4099-ba66-90321d4b3638" providerId="ADAL" clId="{206C538A-40A3-A84F-9D52-DCBF0FE7680B}" dt="2021-05-12T16:09:36.644" v="18183" actId="20577"/>
          <ac:spMkLst>
            <pc:docMk/>
            <pc:sldMk cId="1225765679" sldId="486"/>
            <ac:spMk id="2" creationId="{0F51E992-57FE-C44D-9867-AEFC5CB976EE}"/>
          </ac:spMkLst>
        </pc:spChg>
        <pc:spChg chg="add mod">
          <ac:chgData name="James Abbott (Staff)" userId="c7d9f1d4-3aa3-4099-ba66-90321d4b3638" providerId="ADAL" clId="{206C538A-40A3-A84F-9D52-DCBF0FE7680B}" dt="2021-05-12T15:59:28.208" v="17990" actId="1076"/>
          <ac:spMkLst>
            <pc:docMk/>
            <pc:sldMk cId="1225765679" sldId="486"/>
            <ac:spMk id="5" creationId="{E4420C61-5725-714F-A250-CD91A6397C6F}"/>
          </ac:spMkLst>
        </pc:spChg>
        <pc:spChg chg="mod">
          <ac:chgData name="James Abbott (Staff)" userId="c7d9f1d4-3aa3-4099-ba66-90321d4b3638" providerId="ADAL" clId="{206C538A-40A3-A84F-9D52-DCBF0FE7680B}" dt="2021-05-12T15:59:28.208" v="17990" actId="1076"/>
          <ac:spMkLst>
            <pc:docMk/>
            <pc:sldMk cId="1225765679" sldId="486"/>
            <ac:spMk id="6" creationId="{4D6E04ED-31F1-A546-A2A1-9A94744B25DC}"/>
          </ac:spMkLst>
        </pc:spChg>
        <pc:spChg chg="add mod">
          <ac:chgData name="James Abbott (Staff)" userId="c7d9f1d4-3aa3-4099-ba66-90321d4b3638" providerId="ADAL" clId="{206C538A-40A3-A84F-9D52-DCBF0FE7680B}" dt="2021-05-12T15:59:28.208" v="17990" actId="1076"/>
          <ac:spMkLst>
            <pc:docMk/>
            <pc:sldMk cId="1225765679" sldId="486"/>
            <ac:spMk id="7" creationId="{D6086666-BBF4-7849-A017-DB6BD9C242C0}"/>
          </ac:spMkLst>
        </pc:spChg>
        <pc:spChg chg="add mod">
          <ac:chgData name="James Abbott (Staff)" userId="c7d9f1d4-3aa3-4099-ba66-90321d4b3638" providerId="ADAL" clId="{206C538A-40A3-A84F-9D52-DCBF0FE7680B}" dt="2021-05-12T15:59:51.789" v="17993" actId="14100"/>
          <ac:spMkLst>
            <pc:docMk/>
            <pc:sldMk cId="1225765679" sldId="486"/>
            <ac:spMk id="8" creationId="{9215A357-2207-DF46-9CD9-EB608E81CBD4}"/>
          </ac:spMkLst>
        </pc:spChg>
        <pc:spChg chg="add mod">
          <ac:chgData name="James Abbott (Staff)" userId="c7d9f1d4-3aa3-4099-ba66-90321d4b3638" providerId="ADAL" clId="{206C538A-40A3-A84F-9D52-DCBF0FE7680B}" dt="2021-05-12T16:07:13.879" v="18172" actId="1076"/>
          <ac:spMkLst>
            <pc:docMk/>
            <pc:sldMk cId="1225765679" sldId="486"/>
            <ac:spMk id="11" creationId="{C4E5A021-908C-7C47-8D4E-8968D635E7D3}"/>
          </ac:spMkLst>
        </pc:spChg>
        <pc:spChg chg="add mod">
          <ac:chgData name="James Abbott (Staff)" userId="c7d9f1d4-3aa3-4099-ba66-90321d4b3638" providerId="ADAL" clId="{206C538A-40A3-A84F-9D52-DCBF0FE7680B}" dt="2021-05-12T16:10:56.792" v="18200" actId="208"/>
          <ac:spMkLst>
            <pc:docMk/>
            <pc:sldMk cId="1225765679" sldId="486"/>
            <ac:spMk id="13" creationId="{59F41DD3-9F66-5944-AC8C-5D4BCDFE58B3}"/>
          </ac:spMkLst>
        </pc:spChg>
        <pc:spChg chg="add mod">
          <ac:chgData name="James Abbott (Staff)" userId="c7d9f1d4-3aa3-4099-ba66-90321d4b3638" providerId="ADAL" clId="{206C538A-40A3-A84F-9D52-DCBF0FE7680B}" dt="2021-05-12T16:11:11.957" v="18203" actId="14100"/>
          <ac:spMkLst>
            <pc:docMk/>
            <pc:sldMk cId="1225765679" sldId="486"/>
            <ac:spMk id="14" creationId="{A1AFCFBC-C941-0448-B358-025DFFD9D346}"/>
          </ac:spMkLst>
        </pc:spChg>
        <pc:grpChg chg="add">
          <ac:chgData name="James Abbott (Staff)" userId="c7d9f1d4-3aa3-4099-ba66-90321d4b3638" providerId="ADAL" clId="{206C538A-40A3-A84F-9D52-DCBF0FE7680B}" dt="2021-05-12T16:07:16.365" v="18173" actId="164"/>
          <ac:grpSpMkLst>
            <pc:docMk/>
            <pc:sldMk cId="1225765679" sldId="486"/>
            <ac:grpSpMk id="12" creationId="{5F56BE49-9F2A-244C-BC4B-859908A95D56}"/>
          </ac:grpSpMkLst>
        </pc:grpChg>
        <pc:cxnChg chg="add mod">
          <ac:chgData name="James Abbott (Staff)" userId="c7d9f1d4-3aa3-4099-ba66-90321d4b3638" providerId="ADAL" clId="{206C538A-40A3-A84F-9D52-DCBF0FE7680B}" dt="2021-05-12T16:06:59.051" v="18142" actId="1076"/>
          <ac:cxnSpMkLst>
            <pc:docMk/>
            <pc:sldMk cId="1225765679" sldId="486"/>
            <ac:cxnSpMk id="10" creationId="{89A664E9-1949-DD4F-8DE6-7C50B3B34853}"/>
          </ac:cxnSpMkLst>
        </pc:cxnChg>
      </pc:sldChg>
      <pc:sldChg chg="modSp">
        <pc:chgData name="James Abbott (Staff)" userId="c7d9f1d4-3aa3-4099-ba66-90321d4b3638" providerId="ADAL" clId="{206C538A-40A3-A84F-9D52-DCBF0FE7680B}" dt="2021-05-12T10:57:17.968" v="14441" actId="6549"/>
        <pc:sldMkLst>
          <pc:docMk/>
          <pc:sldMk cId="3124317892" sldId="488"/>
        </pc:sldMkLst>
        <pc:spChg chg="mod">
          <ac:chgData name="James Abbott (Staff)" userId="c7d9f1d4-3aa3-4099-ba66-90321d4b3638" providerId="ADAL" clId="{206C538A-40A3-A84F-9D52-DCBF0FE7680B}" dt="2021-05-12T10:57:17.968" v="14441" actId="6549"/>
          <ac:spMkLst>
            <pc:docMk/>
            <pc:sldMk cId="3124317892" sldId="488"/>
            <ac:spMk id="2" creationId="{07C8B975-0E65-3E43-93E7-157B2E647ED2}"/>
          </ac:spMkLst>
        </pc:spChg>
      </pc:sldChg>
      <pc:sldChg chg="addSp modSp mod modClrScheme modAnim chgLayout">
        <pc:chgData name="James Abbott (Staff)" userId="c7d9f1d4-3aa3-4099-ba66-90321d4b3638" providerId="ADAL" clId="{206C538A-40A3-A84F-9D52-DCBF0FE7680B}" dt="2021-05-12T16:19:02.109" v="18254" actId="20577"/>
        <pc:sldMkLst>
          <pc:docMk/>
          <pc:sldMk cId="220975172" sldId="489"/>
        </pc:sldMkLst>
        <pc:spChg chg="mod ord">
          <ac:chgData name="James Abbott (Staff)" userId="c7d9f1d4-3aa3-4099-ba66-90321d4b3638" providerId="ADAL" clId="{206C538A-40A3-A84F-9D52-DCBF0FE7680B}" dt="2021-05-12T16:18:33.749" v="18242" actId="20577"/>
          <ac:spMkLst>
            <pc:docMk/>
            <pc:sldMk cId="220975172" sldId="489"/>
            <ac:spMk id="2" creationId="{528E9704-02AF-6F40-94A1-9A877D4E9600}"/>
          </ac:spMkLst>
        </pc:spChg>
        <pc:spChg chg="add mod ord">
          <ac:chgData name="James Abbott (Staff)" userId="c7d9f1d4-3aa3-4099-ba66-90321d4b3638" providerId="ADAL" clId="{206C538A-40A3-A84F-9D52-DCBF0FE7680B}" dt="2021-05-12T16:19:02.109" v="18254" actId="20577"/>
          <ac:spMkLst>
            <pc:docMk/>
            <pc:sldMk cId="220975172" sldId="489"/>
            <ac:spMk id="3" creationId="{EE353019-D541-1F41-8029-E29715B44901}"/>
          </ac:spMkLst>
        </pc:spChg>
        <pc:spChg chg="mod ord">
          <ac:chgData name="James Abbott (Staff)" userId="c7d9f1d4-3aa3-4099-ba66-90321d4b3638" providerId="ADAL" clId="{206C538A-40A3-A84F-9D52-DCBF0FE7680B}" dt="2021-05-10T09:19:14.469" v="225" actId="700"/>
          <ac:spMkLst>
            <pc:docMk/>
            <pc:sldMk cId="220975172" sldId="489"/>
            <ac:spMk id="4" creationId="{29C1BDB3-9D4C-2A40-9F1E-672F7856F788}"/>
          </ac:spMkLst>
        </pc:spChg>
        <pc:spChg chg="mod ord">
          <ac:chgData name="James Abbott (Staff)" userId="c7d9f1d4-3aa3-4099-ba66-90321d4b3638" providerId="ADAL" clId="{206C538A-40A3-A84F-9D52-DCBF0FE7680B}" dt="2021-05-10T09:19:14.469" v="225" actId="700"/>
          <ac:spMkLst>
            <pc:docMk/>
            <pc:sldMk cId="220975172" sldId="489"/>
            <ac:spMk id="5" creationId="{84D0B606-DAFF-3946-A8D9-EDDFFB6B7233}"/>
          </ac:spMkLst>
        </pc:spChg>
        <pc:spChg chg="add mod">
          <ac:chgData name="James Abbott (Staff)" userId="c7d9f1d4-3aa3-4099-ba66-90321d4b3638" providerId="ADAL" clId="{206C538A-40A3-A84F-9D52-DCBF0FE7680B}" dt="2021-05-12T11:00:42.224" v="14463" actId="1035"/>
          <ac:spMkLst>
            <pc:docMk/>
            <pc:sldMk cId="220975172" sldId="489"/>
            <ac:spMk id="7" creationId="{D3208553-FF75-064F-B926-5017AE67F140}"/>
          </ac:spMkLst>
        </pc:spChg>
        <pc:picChg chg="add mod">
          <ac:chgData name="James Abbott (Staff)" userId="c7d9f1d4-3aa3-4099-ba66-90321d4b3638" providerId="ADAL" clId="{206C538A-40A3-A84F-9D52-DCBF0FE7680B}" dt="2021-05-10T09:33:53.255" v="443" actId="1076"/>
          <ac:picMkLst>
            <pc:docMk/>
            <pc:sldMk cId="220975172" sldId="489"/>
            <ac:picMk id="6" creationId="{1E61EF13-CC32-264B-85C0-5F6AA8E02092}"/>
          </ac:picMkLst>
        </pc:picChg>
      </pc:sldChg>
      <pc:sldChg chg="addSp delSp modSp new mod modAnim">
        <pc:chgData name="James Abbott (Staff)" userId="c7d9f1d4-3aa3-4099-ba66-90321d4b3638" providerId="ADAL" clId="{206C538A-40A3-A84F-9D52-DCBF0FE7680B}" dt="2021-05-12T16:21:38.733" v="18341" actId="1076"/>
        <pc:sldMkLst>
          <pc:docMk/>
          <pc:sldMk cId="1409328878" sldId="490"/>
        </pc:sldMkLst>
        <pc:spChg chg="mod">
          <ac:chgData name="James Abbott (Staff)" userId="c7d9f1d4-3aa3-4099-ba66-90321d4b3638" providerId="ADAL" clId="{206C538A-40A3-A84F-9D52-DCBF0FE7680B}" dt="2021-05-12T16:21:21.144" v="18339" actId="20577"/>
          <ac:spMkLst>
            <pc:docMk/>
            <pc:sldMk cId="1409328878" sldId="490"/>
            <ac:spMk id="2" creationId="{8A650B9E-7A03-1E4F-B971-E1D59803C9C4}"/>
          </ac:spMkLst>
        </pc:spChg>
        <pc:spChg chg="mod">
          <ac:chgData name="James Abbott (Staff)" userId="c7d9f1d4-3aa3-4099-ba66-90321d4b3638" providerId="ADAL" clId="{206C538A-40A3-A84F-9D52-DCBF0FE7680B}" dt="2021-05-10T09:15:56.781" v="34" actId="20577"/>
          <ac:spMkLst>
            <pc:docMk/>
            <pc:sldMk cId="1409328878" sldId="490"/>
            <ac:spMk id="4" creationId="{97FC0905-EE29-4C49-B8F3-2611912D4D9C}"/>
          </ac:spMkLst>
        </pc:spChg>
        <pc:spChg chg="add mod">
          <ac:chgData name="James Abbott (Staff)" userId="c7d9f1d4-3aa3-4099-ba66-90321d4b3638" providerId="ADAL" clId="{206C538A-40A3-A84F-9D52-DCBF0FE7680B}" dt="2021-05-12T16:21:38.733" v="18341" actId="1076"/>
          <ac:spMkLst>
            <pc:docMk/>
            <pc:sldMk cId="1409328878" sldId="490"/>
            <ac:spMk id="7" creationId="{9A5E595C-CEDD-4D48-A736-780D722CB273}"/>
          </ac:spMkLst>
        </pc:spChg>
        <pc:spChg chg="mod">
          <ac:chgData name="James Abbott (Staff)" userId="c7d9f1d4-3aa3-4099-ba66-90321d4b3638" providerId="ADAL" clId="{206C538A-40A3-A84F-9D52-DCBF0FE7680B}" dt="2021-05-10T09:54:22.453" v="940"/>
          <ac:spMkLst>
            <pc:docMk/>
            <pc:sldMk cId="1409328878" sldId="490"/>
            <ac:spMk id="11" creationId="{BEF3F678-002D-644A-8F52-67A901D42751}"/>
          </ac:spMkLst>
        </pc:spChg>
        <pc:spChg chg="add del mod">
          <ac:chgData name="James Abbott (Staff)" userId="c7d9f1d4-3aa3-4099-ba66-90321d4b3638" providerId="ADAL" clId="{206C538A-40A3-A84F-9D52-DCBF0FE7680B}" dt="2021-05-10T09:54:27.108" v="944"/>
          <ac:spMkLst>
            <pc:docMk/>
            <pc:sldMk cId="1409328878" sldId="490"/>
            <ac:spMk id="14" creationId="{9663D365-4B6B-C94A-B272-F5B2F022C006}"/>
          </ac:spMkLst>
        </pc:spChg>
        <pc:spChg chg="mod">
          <ac:chgData name="James Abbott (Staff)" userId="c7d9f1d4-3aa3-4099-ba66-90321d4b3638" providerId="ADAL" clId="{206C538A-40A3-A84F-9D52-DCBF0FE7680B}" dt="2021-05-10T09:54:51.948" v="1008" actId="20577"/>
          <ac:spMkLst>
            <pc:docMk/>
            <pc:sldMk cId="1409328878" sldId="490"/>
            <ac:spMk id="17" creationId="{44BAE849-67BB-5E41-AE1B-EC10AD7A9B4F}"/>
          </ac:spMkLst>
        </pc:spChg>
        <pc:spChg chg="mod">
          <ac:chgData name="James Abbott (Staff)" userId="c7d9f1d4-3aa3-4099-ba66-90321d4b3638" providerId="ADAL" clId="{206C538A-40A3-A84F-9D52-DCBF0FE7680B}" dt="2021-05-10T09:55:48.294" v="1110" actId="20577"/>
          <ac:spMkLst>
            <pc:docMk/>
            <pc:sldMk cId="1409328878" sldId="490"/>
            <ac:spMk id="20" creationId="{3581954B-8600-9F4F-A5A1-9AF0E0D103DD}"/>
          </ac:spMkLst>
        </pc:spChg>
        <pc:spChg chg="mod">
          <ac:chgData name="James Abbott (Staff)" userId="c7d9f1d4-3aa3-4099-ba66-90321d4b3638" providerId="ADAL" clId="{206C538A-40A3-A84F-9D52-DCBF0FE7680B}" dt="2021-05-10T09:56:04.586" v="1120" actId="20577"/>
          <ac:spMkLst>
            <pc:docMk/>
            <pc:sldMk cId="1409328878" sldId="490"/>
            <ac:spMk id="23" creationId="{3975038E-E0A5-3B42-B2A7-A9D65296ABA5}"/>
          </ac:spMkLst>
        </pc:spChg>
        <pc:grpChg chg="add mod">
          <ac:chgData name="James Abbott (Staff)" userId="c7d9f1d4-3aa3-4099-ba66-90321d4b3638" providerId="ADAL" clId="{206C538A-40A3-A84F-9D52-DCBF0FE7680B}" dt="2021-05-12T16:20:59.157" v="18328" actId="1038"/>
          <ac:grpSpMkLst>
            <pc:docMk/>
            <pc:sldMk cId="1409328878" sldId="490"/>
            <ac:grpSpMk id="8" creationId="{33CA5799-B0B8-DB4B-A991-A227D97F92C6}"/>
          </ac:grpSpMkLst>
        </pc:grpChg>
        <pc:grpChg chg="add mod">
          <ac:chgData name="James Abbott (Staff)" userId="c7d9f1d4-3aa3-4099-ba66-90321d4b3638" providerId="ADAL" clId="{206C538A-40A3-A84F-9D52-DCBF0FE7680B}" dt="2021-05-12T16:21:02.217" v="18331" actId="1038"/>
          <ac:grpSpMkLst>
            <pc:docMk/>
            <pc:sldMk cId="1409328878" sldId="490"/>
            <ac:grpSpMk id="9" creationId="{1693D41B-D486-DD45-A002-623674FEF3DE}"/>
          </ac:grpSpMkLst>
        </pc:grpChg>
        <pc:grpChg chg="add mod">
          <ac:chgData name="James Abbott (Staff)" userId="c7d9f1d4-3aa3-4099-ba66-90321d4b3638" providerId="ADAL" clId="{206C538A-40A3-A84F-9D52-DCBF0FE7680B}" dt="2021-05-12T16:20:35.635" v="18320" actId="1038"/>
          <ac:grpSpMkLst>
            <pc:docMk/>
            <pc:sldMk cId="1409328878" sldId="490"/>
            <ac:grpSpMk id="15" creationId="{0EFC1B45-D345-B84B-9AAE-41C96178A363}"/>
          </ac:grpSpMkLst>
        </pc:grpChg>
        <pc:grpChg chg="add mod">
          <ac:chgData name="James Abbott (Staff)" userId="c7d9f1d4-3aa3-4099-ba66-90321d4b3638" providerId="ADAL" clId="{206C538A-40A3-A84F-9D52-DCBF0FE7680B}" dt="2021-05-12T16:21:30.848" v="18340" actId="1076"/>
          <ac:grpSpMkLst>
            <pc:docMk/>
            <pc:sldMk cId="1409328878" sldId="490"/>
            <ac:grpSpMk id="18" creationId="{E16306A0-D91F-F943-AE14-AB8CF55BC501}"/>
          </ac:grpSpMkLst>
        </pc:grpChg>
        <pc:grpChg chg="add mod">
          <ac:chgData name="James Abbott (Staff)" userId="c7d9f1d4-3aa3-4099-ba66-90321d4b3638" providerId="ADAL" clId="{206C538A-40A3-A84F-9D52-DCBF0FE7680B}" dt="2021-05-12T16:21:30.848" v="18340" actId="1076"/>
          <ac:grpSpMkLst>
            <pc:docMk/>
            <pc:sldMk cId="1409328878" sldId="490"/>
            <ac:grpSpMk id="21" creationId="{E774C285-CC03-C54D-9593-6669ED42B456}"/>
          </ac:grpSpMkLst>
        </pc:grpChg>
        <pc:picChg chg="add mod">
          <ac:chgData name="James Abbott (Staff)" userId="c7d9f1d4-3aa3-4099-ba66-90321d4b3638" providerId="ADAL" clId="{206C538A-40A3-A84F-9D52-DCBF0FE7680B}" dt="2021-05-10T10:05:53.843" v="1162" actId="1076"/>
          <ac:picMkLst>
            <pc:docMk/>
            <pc:sldMk cId="1409328878" sldId="490"/>
            <ac:picMk id="1026" creationId="{BD2CD7B1-2D9D-F541-A001-38633061375C}"/>
          </ac:picMkLst>
        </pc:picChg>
        <pc:cxnChg chg="add mod">
          <ac:chgData name="James Abbott (Staff)" userId="c7d9f1d4-3aa3-4099-ba66-90321d4b3638" providerId="ADAL" clId="{206C538A-40A3-A84F-9D52-DCBF0FE7680B}" dt="2021-05-10T09:53:00.477" v="869" actId="14100"/>
          <ac:cxnSpMkLst>
            <pc:docMk/>
            <pc:sldMk cId="1409328878" sldId="490"/>
            <ac:cxnSpMk id="6" creationId="{2942EA94-EAB2-9F4F-B24E-FF45806DFA1E}"/>
          </ac:cxnSpMkLst>
        </pc:cxnChg>
        <pc:cxnChg chg="mod">
          <ac:chgData name="James Abbott (Staff)" userId="c7d9f1d4-3aa3-4099-ba66-90321d4b3638" providerId="ADAL" clId="{206C538A-40A3-A84F-9D52-DCBF0FE7680B}" dt="2021-05-10T09:54:22.453" v="940"/>
          <ac:cxnSpMkLst>
            <pc:docMk/>
            <pc:sldMk cId="1409328878" sldId="490"/>
            <ac:cxnSpMk id="10" creationId="{4B5402AF-ACA7-C24F-9D7B-58BC1AEBF2FC}"/>
          </ac:cxnSpMkLst>
        </pc:cxnChg>
        <pc:cxnChg chg="mod">
          <ac:chgData name="James Abbott (Staff)" userId="c7d9f1d4-3aa3-4099-ba66-90321d4b3638" providerId="ADAL" clId="{206C538A-40A3-A84F-9D52-DCBF0FE7680B}" dt="2021-05-10T09:54:32.402" v="945"/>
          <ac:cxnSpMkLst>
            <pc:docMk/>
            <pc:sldMk cId="1409328878" sldId="490"/>
            <ac:cxnSpMk id="16" creationId="{FE8F4AA0-680F-7142-859A-32F698E485DA}"/>
          </ac:cxnSpMkLst>
        </pc:cxnChg>
        <pc:cxnChg chg="mod">
          <ac:chgData name="James Abbott (Staff)" userId="c7d9f1d4-3aa3-4099-ba66-90321d4b3638" providerId="ADAL" clId="{206C538A-40A3-A84F-9D52-DCBF0FE7680B}" dt="2021-05-10T09:55:33.071" v="1050"/>
          <ac:cxnSpMkLst>
            <pc:docMk/>
            <pc:sldMk cId="1409328878" sldId="490"/>
            <ac:cxnSpMk id="19" creationId="{E63CF11B-5CEA-CD4B-973B-DAB656BC18DF}"/>
          </ac:cxnSpMkLst>
        </pc:cxnChg>
        <pc:cxnChg chg="mod">
          <ac:chgData name="James Abbott (Staff)" userId="c7d9f1d4-3aa3-4099-ba66-90321d4b3638" providerId="ADAL" clId="{206C538A-40A3-A84F-9D52-DCBF0FE7680B}" dt="2021-05-10T09:55:54.617" v="1111"/>
          <ac:cxnSpMkLst>
            <pc:docMk/>
            <pc:sldMk cId="1409328878" sldId="490"/>
            <ac:cxnSpMk id="22" creationId="{80A01817-00BD-A941-B85B-A4C98321B1A3}"/>
          </ac:cxnSpMkLst>
        </pc:cxnChg>
      </pc:sldChg>
      <pc:sldChg chg="addSp delSp modSp new mod modAnim">
        <pc:chgData name="James Abbott (Staff)" userId="c7d9f1d4-3aa3-4099-ba66-90321d4b3638" providerId="ADAL" clId="{206C538A-40A3-A84F-9D52-DCBF0FE7680B}" dt="2021-05-11T14:35:27.636" v="11175"/>
        <pc:sldMkLst>
          <pc:docMk/>
          <pc:sldMk cId="4067386627" sldId="491"/>
        </pc:sldMkLst>
        <pc:spChg chg="mod">
          <ac:chgData name="James Abbott (Staff)" userId="c7d9f1d4-3aa3-4099-ba66-90321d4b3638" providerId="ADAL" clId="{206C538A-40A3-A84F-9D52-DCBF0FE7680B}" dt="2021-05-10T11:29:18.470" v="1692" actId="14100"/>
          <ac:spMkLst>
            <pc:docMk/>
            <pc:sldMk cId="4067386627" sldId="491"/>
            <ac:spMk id="2" creationId="{EF1FD21C-4530-2D48-847D-5869D6DE1391}"/>
          </ac:spMkLst>
        </pc:spChg>
        <pc:spChg chg="mod">
          <ac:chgData name="James Abbott (Staff)" userId="c7d9f1d4-3aa3-4099-ba66-90321d4b3638" providerId="ADAL" clId="{206C538A-40A3-A84F-9D52-DCBF0FE7680B}" dt="2021-05-10T10:11:03.420" v="1185" actId="20577"/>
          <ac:spMkLst>
            <pc:docMk/>
            <pc:sldMk cId="4067386627" sldId="491"/>
            <ac:spMk id="4" creationId="{EA67B07A-383A-354C-9342-6888D182C470}"/>
          </ac:spMkLst>
        </pc:spChg>
        <pc:spChg chg="add mod topLvl">
          <ac:chgData name="James Abbott (Staff)" userId="c7d9f1d4-3aa3-4099-ba66-90321d4b3638" providerId="ADAL" clId="{206C538A-40A3-A84F-9D52-DCBF0FE7680B}" dt="2021-05-10T11:26:33.955" v="1650" actId="12789"/>
          <ac:spMkLst>
            <pc:docMk/>
            <pc:sldMk cId="4067386627" sldId="491"/>
            <ac:spMk id="12" creationId="{CA1D700E-DDC8-4B4C-BF85-7585E0519EFE}"/>
          </ac:spMkLst>
        </pc:spChg>
        <pc:spChg chg="add mod topLvl">
          <ac:chgData name="James Abbott (Staff)" userId="c7d9f1d4-3aa3-4099-ba66-90321d4b3638" providerId="ADAL" clId="{206C538A-40A3-A84F-9D52-DCBF0FE7680B}" dt="2021-05-10T11:26:33.955" v="1650" actId="12789"/>
          <ac:spMkLst>
            <pc:docMk/>
            <pc:sldMk cId="4067386627" sldId="491"/>
            <ac:spMk id="14" creationId="{6CC2EF5B-8AC9-5542-A2B2-1E7B23B3AC67}"/>
          </ac:spMkLst>
        </pc:spChg>
        <pc:spChg chg="add mod topLvl">
          <ac:chgData name="James Abbott (Staff)" userId="c7d9f1d4-3aa3-4099-ba66-90321d4b3638" providerId="ADAL" clId="{206C538A-40A3-A84F-9D52-DCBF0FE7680B}" dt="2021-05-10T11:26:33.955" v="1650" actId="12789"/>
          <ac:spMkLst>
            <pc:docMk/>
            <pc:sldMk cId="4067386627" sldId="491"/>
            <ac:spMk id="15" creationId="{BA2588C3-0272-B646-BCB3-5975125AA7F3}"/>
          </ac:spMkLst>
        </pc:spChg>
        <pc:spChg chg="add mod topLvl">
          <ac:chgData name="James Abbott (Staff)" userId="c7d9f1d4-3aa3-4099-ba66-90321d4b3638" providerId="ADAL" clId="{206C538A-40A3-A84F-9D52-DCBF0FE7680B}" dt="2021-05-10T11:26:33.955" v="1650" actId="12789"/>
          <ac:spMkLst>
            <pc:docMk/>
            <pc:sldMk cId="4067386627" sldId="491"/>
            <ac:spMk id="21" creationId="{13C2028A-763E-CE4D-8FDB-FC5E872F2699}"/>
          </ac:spMkLst>
        </pc:spChg>
        <pc:spChg chg="add mod topLvl">
          <ac:chgData name="James Abbott (Staff)" userId="c7d9f1d4-3aa3-4099-ba66-90321d4b3638" providerId="ADAL" clId="{206C538A-40A3-A84F-9D52-DCBF0FE7680B}" dt="2021-05-10T11:26:33.955" v="1650" actId="12789"/>
          <ac:spMkLst>
            <pc:docMk/>
            <pc:sldMk cId="4067386627" sldId="491"/>
            <ac:spMk id="25" creationId="{22DEC7E2-B91F-9143-ABAB-51FAAF58BD8F}"/>
          </ac:spMkLst>
        </pc:spChg>
        <pc:spChg chg="add mod topLvl">
          <ac:chgData name="James Abbott (Staff)" userId="c7d9f1d4-3aa3-4099-ba66-90321d4b3638" providerId="ADAL" clId="{206C538A-40A3-A84F-9D52-DCBF0FE7680B}" dt="2021-05-10T11:26:33.955" v="1650" actId="12789"/>
          <ac:spMkLst>
            <pc:docMk/>
            <pc:sldMk cId="4067386627" sldId="491"/>
            <ac:spMk id="26" creationId="{BFA40CF5-57BE-D140-B9D2-E1B9BBC173AC}"/>
          </ac:spMkLst>
        </pc:spChg>
        <pc:spChg chg="add mod topLvl">
          <ac:chgData name="James Abbott (Staff)" userId="c7d9f1d4-3aa3-4099-ba66-90321d4b3638" providerId="ADAL" clId="{206C538A-40A3-A84F-9D52-DCBF0FE7680B}" dt="2021-05-10T11:26:33.955" v="1650" actId="12789"/>
          <ac:spMkLst>
            <pc:docMk/>
            <pc:sldMk cId="4067386627" sldId="491"/>
            <ac:spMk id="27" creationId="{D63673F8-CE8B-B842-AD70-8CDF34055C53}"/>
          </ac:spMkLst>
        </pc:spChg>
        <pc:spChg chg="add mod topLvl">
          <ac:chgData name="James Abbott (Staff)" userId="c7d9f1d4-3aa3-4099-ba66-90321d4b3638" providerId="ADAL" clId="{206C538A-40A3-A84F-9D52-DCBF0FE7680B}" dt="2021-05-10T11:26:33.955" v="1650" actId="12789"/>
          <ac:spMkLst>
            <pc:docMk/>
            <pc:sldMk cId="4067386627" sldId="491"/>
            <ac:spMk id="28" creationId="{34176368-7AE5-8E4F-BEA4-0CF8ECC03796}"/>
          </ac:spMkLst>
        </pc:spChg>
        <pc:spChg chg="add mod">
          <ac:chgData name="James Abbott (Staff)" userId="c7d9f1d4-3aa3-4099-ba66-90321d4b3638" providerId="ADAL" clId="{206C538A-40A3-A84F-9D52-DCBF0FE7680B}" dt="2021-05-10T11:26:33.955" v="1650" actId="12789"/>
          <ac:spMkLst>
            <pc:docMk/>
            <pc:sldMk cId="4067386627" sldId="491"/>
            <ac:spMk id="51" creationId="{E23D402B-E138-BB4C-AE16-2A7A2D2C9867}"/>
          </ac:spMkLst>
        </pc:spChg>
        <pc:spChg chg="add mod">
          <ac:chgData name="James Abbott (Staff)" userId="c7d9f1d4-3aa3-4099-ba66-90321d4b3638" providerId="ADAL" clId="{206C538A-40A3-A84F-9D52-DCBF0FE7680B}" dt="2021-05-11T14:33:36.315" v="11119" actId="313"/>
          <ac:spMkLst>
            <pc:docMk/>
            <pc:sldMk cId="4067386627" sldId="491"/>
            <ac:spMk id="54" creationId="{FB92B9B2-5450-FB42-914B-EF39E7A87350}"/>
          </ac:spMkLst>
        </pc:spChg>
        <pc:spChg chg="add del mod">
          <ac:chgData name="James Abbott (Staff)" userId="c7d9f1d4-3aa3-4099-ba66-90321d4b3638" providerId="ADAL" clId="{206C538A-40A3-A84F-9D52-DCBF0FE7680B}" dt="2021-05-10T11:29:34.792" v="1697"/>
          <ac:spMkLst>
            <pc:docMk/>
            <pc:sldMk cId="4067386627" sldId="491"/>
            <ac:spMk id="55" creationId="{DA3DB954-1AFF-3547-A054-83AD465F32AD}"/>
          </ac:spMkLst>
        </pc:spChg>
        <pc:spChg chg="add mod">
          <ac:chgData name="James Abbott (Staff)" userId="c7d9f1d4-3aa3-4099-ba66-90321d4b3638" providerId="ADAL" clId="{206C538A-40A3-A84F-9D52-DCBF0FE7680B}" dt="2021-05-11T14:34:23.774" v="11163" actId="1035"/>
          <ac:spMkLst>
            <pc:docMk/>
            <pc:sldMk cId="4067386627" sldId="491"/>
            <ac:spMk id="56" creationId="{166974FA-4602-CC42-9727-1689E1BED3A2}"/>
          </ac:spMkLst>
        </pc:spChg>
        <pc:spChg chg="add mod">
          <ac:chgData name="James Abbott (Staff)" userId="c7d9f1d4-3aa3-4099-ba66-90321d4b3638" providerId="ADAL" clId="{206C538A-40A3-A84F-9D52-DCBF0FE7680B}" dt="2021-05-11T14:34:23.774" v="11163" actId="1035"/>
          <ac:spMkLst>
            <pc:docMk/>
            <pc:sldMk cId="4067386627" sldId="491"/>
            <ac:spMk id="57" creationId="{05689417-46F4-ED4A-A59F-1F9339764686}"/>
          </ac:spMkLst>
        </pc:spChg>
        <pc:spChg chg="add mod">
          <ac:chgData name="James Abbott (Staff)" userId="c7d9f1d4-3aa3-4099-ba66-90321d4b3638" providerId="ADAL" clId="{206C538A-40A3-A84F-9D52-DCBF0FE7680B}" dt="2021-05-11T14:34:36.367" v="11174" actId="1036"/>
          <ac:spMkLst>
            <pc:docMk/>
            <pc:sldMk cId="4067386627" sldId="491"/>
            <ac:spMk id="58" creationId="{50D86A18-65C8-C44F-8DCF-B722777F368F}"/>
          </ac:spMkLst>
        </pc:spChg>
        <pc:spChg chg="add mod">
          <ac:chgData name="James Abbott (Staff)" userId="c7d9f1d4-3aa3-4099-ba66-90321d4b3638" providerId="ADAL" clId="{206C538A-40A3-A84F-9D52-DCBF0FE7680B}" dt="2021-05-11T14:34:03.355" v="11158" actId="1036"/>
          <ac:spMkLst>
            <pc:docMk/>
            <pc:sldMk cId="4067386627" sldId="491"/>
            <ac:spMk id="59" creationId="{EABB2504-E4BC-B944-AEA9-3EF007DE0289}"/>
          </ac:spMkLst>
        </pc:spChg>
        <pc:spChg chg="add mod">
          <ac:chgData name="James Abbott (Staff)" userId="c7d9f1d4-3aa3-4099-ba66-90321d4b3638" providerId="ADAL" clId="{206C538A-40A3-A84F-9D52-DCBF0FE7680B}" dt="2021-05-10T11:37:03.850" v="1987" actId="1076"/>
          <ac:spMkLst>
            <pc:docMk/>
            <pc:sldMk cId="4067386627" sldId="491"/>
            <ac:spMk id="62" creationId="{390F2461-0435-DC46-8F3D-B6C9DBEDB024}"/>
          </ac:spMkLst>
        </pc:spChg>
        <pc:spChg chg="add mod">
          <ac:chgData name="James Abbott (Staff)" userId="c7d9f1d4-3aa3-4099-ba66-90321d4b3638" providerId="ADAL" clId="{206C538A-40A3-A84F-9D52-DCBF0FE7680B}" dt="2021-05-11T14:33:51.100" v="11134" actId="1035"/>
          <ac:spMkLst>
            <pc:docMk/>
            <pc:sldMk cId="4067386627" sldId="491"/>
            <ac:spMk id="64" creationId="{248BDAB7-F4CA-6046-9BA3-B63CCC03E081}"/>
          </ac:spMkLst>
        </pc:spChg>
        <pc:grpChg chg="add del mod">
          <ac:chgData name="James Abbott (Staff)" userId="c7d9f1d4-3aa3-4099-ba66-90321d4b3638" providerId="ADAL" clId="{206C538A-40A3-A84F-9D52-DCBF0FE7680B}" dt="2021-05-10T11:19:10.570" v="1586" actId="165"/>
          <ac:grpSpMkLst>
            <pc:docMk/>
            <pc:sldMk cId="4067386627" sldId="491"/>
            <ac:grpSpMk id="29" creationId="{62DDCBA3-170D-F748-996B-7FC7D0F06324}"/>
          </ac:grpSpMkLst>
        </pc:grpChg>
        <pc:grpChg chg="add mod">
          <ac:chgData name="James Abbott (Staff)" userId="c7d9f1d4-3aa3-4099-ba66-90321d4b3638" providerId="ADAL" clId="{206C538A-40A3-A84F-9D52-DCBF0FE7680B}" dt="2021-05-11T14:34:03.355" v="11158" actId="1036"/>
          <ac:grpSpMkLst>
            <pc:docMk/>
            <pc:sldMk cId="4067386627" sldId="491"/>
            <ac:grpSpMk id="63" creationId="{08F76EAD-3D15-2245-9D99-7D1A716D5AA2}"/>
          </ac:grpSpMkLst>
        </pc:grpChg>
        <pc:cxnChg chg="add mod">
          <ac:chgData name="James Abbott (Staff)" userId="c7d9f1d4-3aa3-4099-ba66-90321d4b3638" providerId="ADAL" clId="{206C538A-40A3-A84F-9D52-DCBF0FE7680B}" dt="2021-05-10T11:19:58.577" v="1591" actId="14100"/>
          <ac:cxnSpMkLst>
            <pc:docMk/>
            <pc:sldMk cId="4067386627" sldId="491"/>
            <ac:cxnSpMk id="6" creationId="{2895D373-CBC4-8E4A-87EC-28444E1D51E9}"/>
          </ac:cxnSpMkLst>
        </pc:cxnChg>
        <pc:cxnChg chg="add mod">
          <ac:chgData name="James Abbott (Staff)" userId="c7d9f1d4-3aa3-4099-ba66-90321d4b3638" providerId="ADAL" clId="{206C538A-40A3-A84F-9D52-DCBF0FE7680B}" dt="2021-05-10T11:22:17.350" v="1617" actId="14100"/>
          <ac:cxnSpMkLst>
            <pc:docMk/>
            <pc:sldMk cId="4067386627" sldId="491"/>
            <ac:cxnSpMk id="7" creationId="{E2CD72B1-7DE4-0E49-AE1C-69EF26863A4E}"/>
          </ac:cxnSpMkLst>
        </pc:cxnChg>
        <pc:cxnChg chg="add del mod">
          <ac:chgData name="James Abbott (Staff)" userId="c7d9f1d4-3aa3-4099-ba66-90321d4b3638" providerId="ADAL" clId="{206C538A-40A3-A84F-9D52-DCBF0FE7680B}" dt="2021-05-10T11:14:33.146" v="1415" actId="478"/>
          <ac:cxnSpMkLst>
            <pc:docMk/>
            <pc:sldMk cId="4067386627" sldId="491"/>
            <ac:cxnSpMk id="8" creationId="{847BF8DC-8ACF-6147-8B0E-D3540C47F5E5}"/>
          </ac:cxnSpMkLst>
        </pc:cxnChg>
        <pc:cxnChg chg="add mod">
          <ac:chgData name="James Abbott (Staff)" userId="c7d9f1d4-3aa3-4099-ba66-90321d4b3638" providerId="ADAL" clId="{206C538A-40A3-A84F-9D52-DCBF0FE7680B}" dt="2021-05-10T11:24:47.686" v="1643" actId="14100"/>
          <ac:cxnSpMkLst>
            <pc:docMk/>
            <pc:sldMk cId="4067386627" sldId="491"/>
            <ac:cxnSpMk id="9" creationId="{EBBBEF2B-D0D7-ED4F-B262-1ABE5B86D22D}"/>
          </ac:cxnSpMkLst>
        </pc:cxnChg>
        <pc:cxnChg chg="add mod">
          <ac:chgData name="James Abbott (Staff)" userId="c7d9f1d4-3aa3-4099-ba66-90321d4b3638" providerId="ADAL" clId="{206C538A-40A3-A84F-9D52-DCBF0FE7680B}" dt="2021-05-10T11:20:47.661" v="1601" actId="14100"/>
          <ac:cxnSpMkLst>
            <pc:docMk/>
            <pc:sldMk cId="4067386627" sldId="491"/>
            <ac:cxnSpMk id="10" creationId="{355E94EA-5395-4040-9EFA-3444D0CFF582}"/>
          </ac:cxnSpMkLst>
        </pc:cxnChg>
        <pc:cxnChg chg="add mod">
          <ac:chgData name="James Abbott (Staff)" userId="c7d9f1d4-3aa3-4099-ba66-90321d4b3638" providerId="ADAL" clId="{206C538A-40A3-A84F-9D52-DCBF0FE7680B}" dt="2021-05-10T11:20:44.073" v="1600" actId="14100"/>
          <ac:cxnSpMkLst>
            <pc:docMk/>
            <pc:sldMk cId="4067386627" sldId="491"/>
            <ac:cxnSpMk id="11" creationId="{8A107591-4CFA-DB4F-9995-BE7B9FC347E4}"/>
          </ac:cxnSpMkLst>
        </pc:cxnChg>
        <pc:cxnChg chg="add del mod">
          <ac:chgData name="James Abbott (Staff)" userId="c7d9f1d4-3aa3-4099-ba66-90321d4b3638" providerId="ADAL" clId="{206C538A-40A3-A84F-9D52-DCBF0FE7680B}" dt="2021-05-10T11:10:27.338" v="1224"/>
          <ac:cxnSpMkLst>
            <pc:docMk/>
            <pc:sldMk cId="4067386627" sldId="491"/>
            <ac:cxnSpMk id="13" creationId="{47819097-445E-C245-BBA5-53CC52CB305C}"/>
          </ac:cxnSpMkLst>
        </pc:cxnChg>
        <pc:cxnChg chg="add del mod">
          <ac:chgData name="James Abbott (Staff)" userId="c7d9f1d4-3aa3-4099-ba66-90321d4b3638" providerId="ADAL" clId="{206C538A-40A3-A84F-9D52-DCBF0FE7680B}" dt="2021-05-10T11:14:29.769" v="1413" actId="478"/>
          <ac:cxnSpMkLst>
            <pc:docMk/>
            <pc:sldMk cId="4067386627" sldId="491"/>
            <ac:cxnSpMk id="18" creationId="{9F83B1C0-8C14-5248-A436-1651577B63F3}"/>
          </ac:cxnSpMkLst>
        </pc:cxnChg>
        <pc:cxnChg chg="add del mod">
          <ac:chgData name="James Abbott (Staff)" userId="c7d9f1d4-3aa3-4099-ba66-90321d4b3638" providerId="ADAL" clId="{206C538A-40A3-A84F-9D52-DCBF0FE7680B}" dt="2021-05-10T11:12:01.159" v="1305"/>
          <ac:cxnSpMkLst>
            <pc:docMk/>
            <pc:sldMk cId="4067386627" sldId="491"/>
            <ac:cxnSpMk id="20" creationId="{F627FD5E-6F68-044C-A32E-ADD1EEAB77CB}"/>
          </ac:cxnSpMkLst>
        </pc:cxnChg>
        <pc:cxnChg chg="add del mod">
          <ac:chgData name="James Abbott (Staff)" userId="c7d9f1d4-3aa3-4099-ba66-90321d4b3638" providerId="ADAL" clId="{206C538A-40A3-A84F-9D52-DCBF0FE7680B}" dt="2021-05-10T11:14:31.475" v="1414" actId="478"/>
          <ac:cxnSpMkLst>
            <pc:docMk/>
            <pc:sldMk cId="4067386627" sldId="491"/>
            <ac:cxnSpMk id="22" creationId="{A786B901-8B19-3E48-A7A2-AA8E1604681D}"/>
          </ac:cxnSpMkLst>
        </pc:cxnChg>
        <pc:cxnChg chg="add del mod">
          <ac:chgData name="James Abbott (Staff)" userId="c7d9f1d4-3aa3-4099-ba66-90321d4b3638" providerId="ADAL" clId="{206C538A-40A3-A84F-9D52-DCBF0FE7680B}" dt="2021-05-10T11:13:09.520" v="1370"/>
          <ac:cxnSpMkLst>
            <pc:docMk/>
            <pc:sldMk cId="4067386627" sldId="491"/>
            <ac:cxnSpMk id="24" creationId="{EF7E964E-3350-3142-8D90-E6B41CAE7BF6}"/>
          </ac:cxnSpMkLst>
        </pc:cxnChg>
        <pc:cxnChg chg="add mod">
          <ac:chgData name="James Abbott (Staff)" userId="c7d9f1d4-3aa3-4099-ba66-90321d4b3638" providerId="ADAL" clId="{206C538A-40A3-A84F-9D52-DCBF0FE7680B}" dt="2021-05-10T11:21:06.946" v="1607" actId="14100"/>
          <ac:cxnSpMkLst>
            <pc:docMk/>
            <pc:sldMk cId="4067386627" sldId="491"/>
            <ac:cxnSpMk id="38" creationId="{B7F69770-247D-6440-BC43-468C28BEA907}"/>
          </ac:cxnSpMkLst>
        </pc:cxnChg>
        <pc:cxnChg chg="add mod">
          <ac:chgData name="James Abbott (Staff)" userId="c7d9f1d4-3aa3-4099-ba66-90321d4b3638" providerId="ADAL" clId="{206C538A-40A3-A84F-9D52-DCBF0FE7680B}" dt="2021-05-10T11:21:22.966" v="1611" actId="14100"/>
          <ac:cxnSpMkLst>
            <pc:docMk/>
            <pc:sldMk cId="4067386627" sldId="491"/>
            <ac:cxnSpMk id="43" creationId="{4CF11EF1-DF16-B144-BB11-47186154984E}"/>
          </ac:cxnSpMkLst>
        </pc:cxnChg>
        <pc:cxnChg chg="add mod">
          <ac:chgData name="James Abbott (Staff)" userId="c7d9f1d4-3aa3-4099-ba66-90321d4b3638" providerId="ADAL" clId="{206C538A-40A3-A84F-9D52-DCBF0FE7680B}" dt="2021-05-10T11:21:32.574" v="1614" actId="14100"/>
          <ac:cxnSpMkLst>
            <pc:docMk/>
            <pc:sldMk cId="4067386627" sldId="491"/>
            <ac:cxnSpMk id="46" creationId="{E7EA6280-5A6A-B341-B977-01EE7035E957}"/>
          </ac:cxnSpMkLst>
        </pc:cxnChg>
        <pc:cxnChg chg="add mod">
          <ac:chgData name="James Abbott (Staff)" userId="c7d9f1d4-3aa3-4099-ba66-90321d4b3638" providerId="ADAL" clId="{206C538A-40A3-A84F-9D52-DCBF0FE7680B}" dt="2021-05-10T11:22:42.916" v="1622" actId="14100"/>
          <ac:cxnSpMkLst>
            <pc:docMk/>
            <pc:sldMk cId="4067386627" sldId="491"/>
            <ac:cxnSpMk id="49" creationId="{4FDE2F42-04DD-4F40-B98E-47056A932D66}"/>
          </ac:cxnSpMkLst>
        </pc:cxnChg>
        <pc:cxnChg chg="add">
          <ac:chgData name="James Abbott (Staff)" userId="c7d9f1d4-3aa3-4099-ba66-90321d4b3638" providerId="ADAL" clId="{206C538A-40A3-A84F-9D52-DCBF0FE7680B}" dt="2021-05-10T11:36:38.859" v="1965" actId="11529"/>
          <ac:cxnSpMkLst>
            <pc:docMk/>
            <pc:sldMk cId="4067386627" sldId="491"/>
            <ac:cxnSpMk id="61" creationId="{09F2F553-1853-944D-8030-3367B7779B3D}"/>
          </ac:cxnSpMkLst>
        </pc:cxnChg>
      </pc:sldChg>
      <pc:sldChg chg="addSp delSp modSp new mod delAnim modAnim modNotesTx">
        <pc:chgData name="James Abbott (Staff)" userId="c7d9f1d4-3aa3-4099-ba66-90321d4b3638" providerId="ADAL" clId="{206C538A-40A3-A84F-9D52-DCBF0FE7680B}" dt="2021-05-10T13:54:23.084" v="2902"/>
        <pc:sldMkLst>
          <pc:docMk/>
          <pc:sldMk cId="2128511749" sldId="492"/>
        </pc:sldMkLst>
        <pc:spChg chg="mod">
          <ac:chgData name="James Abbott (Staff)" userId="c7d9f1d4-3aa3-4099-ba66-90321d4b3638" providerId="ADAL" clId="{206C538A-40A3-A84F-9D52-DCBF0FE7680B}" dt="2021-05-10T13:50:02.470" v="2883"/>
          <ac:spMkLst>
            <pc:docMk/>
            <pc:sldMk cId="2128511749" sldId="492"/>
            <ac:spMk id="2" creationId="{850A259F-0163-0B49-A604-A3DCBF8B2ABC}"/>
          </ac:spMkLst>
        </pc:spChg>
        <pc:spChg chg="mod">
          <ac:chgData name="James Abbott (Staff)" userId="c7d9f1d4-3aa3-4099-ba66-90321d4b3638" providerId="ADAL" clId="{206C538A-40A3-A84F-9D52-DCBF0FE7680B}" dt="2021-05-10T12:28:50.677" v="2075" actId="20577"/>
          <ac:spMkLst>
            <pc:docMk/>
            <pc:sldMk cId="2128511749" sldId="492"/>
            <ac:spMk id="4" creationId="{E3DCAEC3-29B5-F141-B0B4-3A4E65BD850B}"/>
          </ac:spMkLst>
        </pc:spChg>
        <pc:spChg chg="add mod">
          <ac:chgData name="James Abbott (Staff)" userId="c7d9f1d4-3aa3-4099-ba66-90321d4b3638" providerId="ADAL" clId="{206C538A-40A3-A84F-9D52-DCBF0FE7680B}" dt="2021-05-10T13:26:07.540" v="2530" actId="1076"/>
          <ac:spMkLst>
            <pc:docMk/>
            <pc:sldMk cId="2128511749" sldId="492"/>
            <ac:spMk id="20" creationId="{19F6ECDA-59C3-1249-B321-AE83E6B9AAFF}"/>
          </ac:spMkLst>
        </pc:spChg>
        <pc:spChg chg="add mod">
          <ac:chgData name="James Abbott (Staff)" userId="c7d9f1d4-3aa3-4099-ba66-90321d4b3638" providerId="ADAL" clId="{206C538A-40A3-A84F-9D52-DCBF0FE7680B}" dt="2021-05-10T13:36:25.277" v="2571" actId="20577"/>
          <ac:spMkLst>
            <pc:docMk/>
            <pc:sldMk cId="2128511749" sldId="492"/>
            <ac:spMk id="21" creationId="{F0C69C8A-F1EA-F043-B1DA-42089C1D98E9}"/>
          </ac:spMkLst>
        </pc:spChg>
        <pc:spChg chg="add mod">
          <ac:chgData name="James Abbott (Staff)" userId="c7d9f1d4-3aa3-4099-ba66-90321d4b3638" providerId="ADAL" clId="{206C538A-40A3-A84F-9D52-DCBF0FE7680B}" dt="2021-05-10T13:41:37.445" v="2627" actId="1076"/>
          <ac:spMkLst>
            <pc:docMk/>
            <pc:sldMk cId="2128511749" sldId="492"/>
            <ac:spMk id="22" creationId="{6797D628-CB0E-E847-9AB0-7DAD702EFE22}"/>
          </ac:spMkLst>
        </pc:spChg>
        <pc:spChg chg="add mod topLvl">
          <ac:chgData name="James Abbott (Staff)" userId="c7d9f1d4-3aa3-4099-ba66-90321d4b3638" providerId="ADAL" clId="{206C538A-40A3-A84F-9D52-DCBF0FE7680B}" dt="2021-05-10T13:11:17.707" v="2405" actId="164"/>
          <ac:spMkLst>
            <pc:docMk/>
            <pc:sldMk cId="2128511749" sldId="492"/>
            <ac:spMk id="23" creationId="{B1D3F532-4D6A-9C49-8C35-867591DA0090}"/>
          </ac:spMkLst>
        </pc:spChg>
        <pc:spChg chg="add mod topLvl">
          <ac:chgData name="James Abbott (Staff)" userId="c7d9f1d4-3aa3-4099-ba66-90321d4b3638" providerId="ADAL" clId="{206C538A-40A3-A84F-9D52-DCBF0FE7680B}" dt="2021-05-10T13:11:17.707" v="2405" actId="164"/>
          <ac:spMkLst>
            <pc:docMk/>
            <pc:sldMk cId="2128511749" sldId="492"/>
            <ac:spMk id="24" creationId="{187468CC-DCC3-6441-9A1A-C9533A2BAFAF}"/>
          </ac:spMkLst>
        </pc:spChg>
        <pc:spChg chg="add del mod">
          <ac:chgData name="James Abbott (Staff)" userId="c7d9f1d4-3aa3-4099-ba66-90321d4b3638" providerId="ADAL" clId="{206C538A-40A3-A84F-9D52-DCBF0FE7680B}" dt="2021-05-10T13:10:02.056" v="2388"/>
          <ac:spMkLst>
            <pc:docMk/>
            <pc:sldMk cId="2128511749" sldId="492"/>
            <ac:spMk id="25" creationId="{67F61356-D0D0-2D45-BEE9-53ACC955B815}"/>
          </ac:spMkLst>
        </pc:spChg>
        <pc:spChg chg="add mod topLvl">
          <ac:chgData name="James Abbott (Staff)" userId="c7d9f1d4-3aa3-4099-ba66-90321d4b3638" providerId="ADAL" clId="{206C538A-40A3-A84F-9D52-DCBF0FE7680B}" dt="2021-05-10T13:11:17.707" v="2405" actId="164"/>
          <ac:spMkLst>
            <pc:docMk/>
            <pc:sldMk cId="2128511749" sldId="492"/>
            <ac:spMk id="26" creationId="{4194ECBD-BA21-F54D-8C3B-A3D361CB9CBD}"/>
          </ac:spMkLst>
        </pc:spChg>
        <pc:spChg chg="add mod">
          <ac:chgData name="James Abbott (Staff)" userId="c7d9f1d4-3aa3-4099-ba66-90321d4b3638" providerId="ADAL" clId="{206C538A-40A3-A84F-9D52-DCBF0FE7680B}" dt="2021-05-10T13:16:44.196" v="2449" actId="1035"/>
          <ac:spMkLst>
            <pc:docMk/>
            <pc:sldMk cId="2128511749" sldId="492"/>
            <ac:spMk id="28" creationId="{D7F7105A-0883-B545-8642-2B4F15C4C248}"/>
          </ac:spMkLst>
        </pc:spChg>
        <pc:spChg chg="add del mod">
          <ac:chgData name="James Abbott (Staff)" userId="c7d9f1d4-3aa3-4099-ba66-90321d4b3638" providerId="ADAL" clId="{206C538A-40A3-A84F-9D52-DCBF0FE7680B}" dt="2021-05-10T13:16:14.339" v="2438" actId="478"/>
          <ac:spMkLst>
            <pc:docMk/>
            <pc:sldMk cId="2128511749" sldId="492"/>
            <ac:spMk id="29" creationId="{6D2A25E9-5A87-3F4F-B87C-AADD742614E7}"/>
          </ac:spMkLst>
        </pc:spChg>
        <pc:spChg chg="add mod">
          <ac:chgData name="James Abbott (Staff)" userId="c7d9f1d4-3aa3-4099-ba66-90321d4b3638" providerId="ADAL" clId="{206C538A-40A3-A84F-9D52-DCBF0FE7680B}" dt="2021-05-10T13:17:17.593" v="2460" actId="1035"/>
          <ac:spMkLst>
            <pc:docMk/>
            <pc:sldMk cId="2128511749" sldId="492"/>
            <ac:spMk id="30" creationId="{7B4CC7CF-E43A-6140-920A-35B307848C06}"/>
          </ac:spMkLst>
        </pc:spChg>
        <pc:spChg chg="add mod">
          <ac:chgData name="James Abbott (Staff)" userId="c7d9f1d4-3aa3-4099-ba66-90321d4b3638" providerId="ADAL" clId="{206C538A-40A3-A84F-9D52-DCBF0FE7680B}" dt="2021-05-10T13:22:39.900" v="2504" actId="6549"/>
          <ac:spMkLst>
            <pc:docMk/>
            <pc:sldMk cId="2128511749" sldId="492"/>
            <ac:spMk id="31" creationId="{33EA3AAE-E66F-734A-88F6-9FA7FD4C0808}"/>
          </ac:spMkLst>
        </pc:spChg>
        <pc:spChg chg="add mod">
          <ac:chgData name="James Abbott (Staff)" userId="c7d9f1d4-3aa3-4099-ba66-90321d4b3638" providerId="ADAL" clId="{206C538A-40A3-A84F-9D52-DCBF0FE7680B}" dt="2021-05-10T13:16:56.340" v="2456" actId="1035"/>
          <ac:spMkLst>
            <pc:docMk/>
            <pc:sldMk cId="2128511749" sldId="492"/>
            <ac:spMk id="32" creationId="{178293D4-9DF5-6143-B510-D5B27CAB4384}"/>
          </ac:spMkLst>
        </pc:spChg>
        <pc:spChg chg="add mod">
          <ac:chgData name="James Abbott (Staff)" userId="c7d9f1d4-3aa3-4099-ba66-90321d4b3638" providerId="ADAL" clId="{206C538A-40A3-A84F-9D52-DCBF0FE7680B}" dt="2021-05-10T13:22:21.915" v="2501" actId="1076"/>
          <ac:spMkLst>
            <pc:docMk/>
            <pc:sldMk cId="2128511749" sldId="492"/>
            <ac:spMk id="35" creationId="{2B8B69AF-A691-624B-96F1-24E7DDE8CA24}"/>
          </ac:spMkLst>
        </pc:spChg>
        <pc:spChg chg="add mod">
          <ac:chgData name="James Abbott (Staff)" userId="c7d9f1d4-3aa3-4099-ba66-90321d4b3638" providerId="ADAL" clId="{206C538A-40A3-A84F-9D52-DCBF0FE7680B}" dt="2021-05-10T13:22:54.259" v="2507" actId="1076"/>
          <ac:spMkLst>
            <pc:docMk/>
            <pc:sldMk cId="2128511749" sldId="492"/>
            <ac:spMk id="36" creationId="{1B362BF2-9270-0A4E-A181-C5DE425847FE}"/>
          </ac:spMkLst>
        </pc:spChg>
        <pc:spChg chg="add mod">
          <ac:chgData name="James Abbott (Staff)" userId="c7d9f1d4-3aa3-4099-ba66-90321d4b3638" providerId="ADAL" clId="{206C538A-40A3-A84F-9D52-DCBF0FE7680B}" dt="2021-05-10T13:22:28.845" v="2502" actId="1076"/>
          <ac:spMkLst>
            <pc:docMk/>
            <pc:sldMk cId="2128511749" sldId="492"/>
            <ac:spMk id="37" creationId="{98837006-EC2C-4548-B1E9-96672BED20EE}"/>
          </ac:spMkLst>
        </pc:spChg>
        <pc:spChg chg="add mod">
          <ac:chgData name="James Abbott (Staff)" userId="c7d9f1d4-3aa3-4099-ba66-90321d4b3638" providerId="ADAL" clId="{206C538A-40A3-A84F-9D52-DCBF0FE7680B}" dt="2021-05-10T13:22:37.699" v="2503" actId="1076"/>
          <ac:spMkLst>
            <pc:docMk/>
            <pc:sldMk cId="2128511749" sldId="492"/>
            <ac:spMk id="38" creationId="{E8F3BE4C-6232-DC45-A149-49F9BA69B239}"/>
          </ac:spMkLst>
        </pc:spChg>
        <pc:spChg chg="add mod">
          <ac:chgData name="James Abbott (Staff)" userId="c7d9f1d4-3aa3-4099-ba66-90321d4b3638" providerId="ADAL" clId="{206C538A-40A3-A84F-9D52-DCBF0FE7680B}" dt="2021-05-10T13:26:19.074" v="2532" actId="1076"/>
          <ac:spMkLst>
            <pc:docMk/>
            <pc:sldMk cId="2128511749" sldId="492"/>
            <ac:spMk id="39" creationId="{AA96543A-841D-054D-8EB0-BA64CF7F5454}"/>
          </ac:spMkLst>
        </pc:spChg>
        <pc:spChg chg="add mod">
          <ac:chgData name="James Abbott (Staff)" userId="c7d9f1d4-3aa3-4099-ba66-90321d4b3638" providerId="ADAL" clId="{206C538A-40A3-A84F-9D52-DCBF0FE7680B}" dt="2021-05-10T13:41:09.188" v="2609" actId="1036"/>
          <ac:spMkLst>
            <pc:docMk/>
            <pc:sldMk cId="2128511749" sldId="492"/>
            <ac:spMk id="40" creationId="{E0C442CD-7901-3941-A228-7F5B75199B46}"/>
          </ac:spMkLst>
        </pc:spChg>
        <pc:spChg chg="add mod">
          <ac:chgData name="James Abbott (Staff)" userId="c7d9f1d4-3aa3-4099-ba66-90321d4b3638" providerId="ADAL" clId="{206C538A-40A3-A84F-9D52-DCBF0FE7680B}" dt="2021-05-10T13:36:25.277" v="2571" actId="20577"/>
          <ac:spMkLst>
            <pc:docMk/>
            <pc:sldMk cId="2128511749" sldId="492"/>
            <ac:spMk id="42" creationId="{F78BD6B1-1D78-114E-A813-B272AD00A7DC}"/>
          </ac:spMkLst>
        </pc:spChg>
        <pc:spChg chg="add del mod">
          <ac:chgData name="James Abbott (Staff)" userId="c7d9f1d4-3aa3-4099-ba66-90321d4b3638" providerId="ADAL" clId="{206C538A-40A3-A84F-9D52-DCBF0FE7680B}" dt="2021-05-10T13:36:07.817" v="2569"/>
          <ac:spMkLst>
            <pc:docMk/>
            <pc:sldMk cId="2128511749" sldId="492"/>
            <ac:spMk id="44" creationId="{9A0A7F48-C2BB-B846-AF3B-1571461BC1E5}"/>
          </ac:spMkLst>
        </pc:spChg>
        <pc:spChg chg="add del mod">
          <ac:chgData name="James Abbott (Staff)" userId="c7d9f1d4-3aa3-4099-ba66-90321d4b3638" providerId="ADAL" clId="{206C538A-40A3-A84F-9D52-DCBF0FE7680B}" dt="2021-05-10T13:41:21.253" v="2624"/>
          <ac:spMkLst>
            <pc:docMk/>
            <pc:sldMk cId="2128511749" sldId="492"/>
            <ac:spMk id="45" creationId="{A378D35E-CADF-084A-B293-22AC008D996A}"/>
          </ac:spMkLst>
        </pc:spChg>
        <pc:spChg chg="add mod">
          <ac:chgData name="James Abbott (Staff)" userId="c7d9f1d4-3aa3-4099-ba66-90321d4b3638" providerId="ADAL" clId="{206C538A-40A3-A84F-9D52-DCBF0FE7680B}" dt="2021-05-10T13:41:32.044" v="2626" actId="1076"/>
          <ac:spMkLst>
            <pc:docMk/>
            <pc:sldMk cId="2128511749" sldId="492"/>
            <ac:spMk id="46" creationId="{F6AB4BAF-4145-B840-A43A-B957AEF9C249}"/>
          </ac:spMkLst>
        </pc:spChg>
        <pc:spChg chg="add mod">
          <ac:chgData name="James Abbott (Staff)" userId="c7d9f1d4-3aa3-4099-ba66-90321d4b3638" providerId="ADAL" clId="{206C538A-40A3-A84F-9D52-DCBF0FE7680B}" dt="2021-05-10T13:49:41.328" v="2880"/>
          <ac:spMkLst>
            <pc:docMk/>
            <pc:sldMk cId="2128511749" sldId="492"/>
            <ac:spMk id="51" creationId="{ED3DF413-3DA5-3341-890A-271F61D44D8F}"/>
          </ac:spMkLst>
        </pc:spChg>
        <pc:spChg chg="add mod">
          <ac:chgData name="James Abbott (Staff)" userId="c7d9f1d4-3aa3-4099-ba66-90321d4b3638" providerId="ADAL" clId="{206C538A-40A3-A84F-9D52-DCBF0FE7680B}" dt="2021-05-10T13:49:59.298" v="2882" actId="1076"/>
          <ac:spMkLst>
            <pc:docMk/>
            <pc:sldMk cId="2128511749" sldId="492"/>
            <ac:spMk id="52" creationId="{DA5CE6E4-FA0B-C34F-80F7-67A348D5D294}"/>
          </ac:spMkLst>
        </pc:spChg>
        <pc:spChg chg="add mod">
          <ac:chgData name="James Abbott (Staff)" userId="c7d9f1d4-3aa3-4099-ba66-90321d4b3638" providerId="ADAL" clId="{206C538A-40A3-A84F-9D52-DCBF0FE7680B}" dt="2021-05-10T13:50:15.498" v="2886" actId="1076"/>
          <ac:spMkLst>
            <pc:docMk/>
            <pc:sldMk cId="2128511749" sldId="492"/>
            <ac:spMk id="53" creationId="{C6DF9D2E-E2D4-8E43-85D6-CC5267278868}"/>
          </ac:spMkLst>
        </pc:spChg>
        <pc:grpChg chg="add">
          <ac:chgData name="James Abbott (Staff)" userId="c7d9f1d4-3aa3-4099-ba66-90321d4b3638" providerId="ADAL" clId="{206C538A-40A3-A84F-9D52-DCBF0FE7680B}" dt="2021-05-10T12:32:45.973" v="2297" actId="164"/>
          <ac:grpSpMkLst>
            <pc:docMk/>
            <pc:sldMk cId="2128511749" sldId="492"/>
            <ac:grpSpMk id="13" creationId="{B5C43EA2-FCA8-C643-AFFE-099B1FFE0769}"/>
          </ac:grpSpMkLst>
        </pc:grpChg>
        <pc:grpChg chg="add topLvl">
          <ac:chgData name="James Abbott (Staff)" userId="c7d9f1d4-3aa3-4099-ba66-90321d4b3638" providerId="ADAL" clId="{206C538A-40A3-A84F-9D52-DCBF0FE7680B}" dt="2021-05-10T13:20:01.520" v="2481" actId="165"/>
          <ac:grpSpMkLst>
            <pc:docMk/>
            <pc:sldMk cId="2128511749" sldId="492"/>
            <ac:grpSpMk id="18" creationId="{225B1118-812C-1A49-BB41-9E362CC9039E}"/>
          </ac:grpSpMkLst>
        </pc:grpChg>
        <pc:grpChg chg="add del topLvl">
          <ac:chgData name="James Abbott (Staff)" userId="c7d9f1d4-3aa3-4099-ba66-90321d4b3638" providerId="ADAL" clId="{206C538A-40A3-A84F-9D52-DCBF0FE7680B}" dt="2021-05-10T13:20:01.520" v="2481" actId="165"/>
          <ac:grpSpMkLst>
            <pc:docMk/>
            <pc:sldMk cId="2128511749" sldId="492"/>
            <ac:grpSpMk id="19" creationId="{3FD2F885-4298-D34E-9EF9-0DA10DEDBA75}"/>
          </ac:grpSpMkLst>
        </pc:grpChg>
        <pc:grpChg chg="add del">
          <ac:chgData name="James Abbott (Staff)" userId="c7d9f1d4-3aa3-4099-ba66-90321d4b3638" providerId="ADAL" clId="{206C538A-40A3-A84F-9D52-DCBF0FE7680B}" dt="2021-05-10T13:11:17.707" v="2405" actId="164"/>
          <ac:grpSpMkLst>
            <pc:docMk/>
            <pc:sldMk cId="2128511749" sldId="492"/>
            <ac:grpSpMk id="27" creationId="{DFBD6963-9378-6D41-AD26-898D5B294985}"/>
          </ac:grpSpMkLst>
        </pc:grpChg>
        <pc:grpChg chg="add del">
          <ac:chgData name="James Abbott (Staff)" userId="c7d9f1d4-3aa3-4099-ba66-90321d4b3638" providerId="ADAL" clId="{206C538A-40A3-A84F-9D52-DCBF0FE7680B}" dt="2021-05-10T13:19:51.441" v="2478" actId="165"/>
          <ac:grpSpMkLst>
            <pc:docMk/>
            <pc:sldMk cId="2128511749" sldId="492"/>
            <ac:grpSpMk id="33" creationId="{0D9BCFAC-4380-D140-AFB5-0E8012FDAFF5}"/>
          </ac:grpSpMkLst>
        </pc:grpChg>
        <pc:grpChg chg="add">
          <ac:chgData name="James Abbott (Staff)" userId="c7d9f1d4-3aa3-4099-ba66-90321d4b3638" providerId="ADAL" clId="{206C538A-40A3-A84F-9D52-DCBF0FE7680B}" dt="2021-05-10T13:20:14.887" v="2482" actId="164"/>
          <ac:grpSpMkLst>
            <pc:docMk/>
            <pc:sldMk cId="2128511749" sldId="492"/>
            <ac:grpSpMk id="34" creationId="{6933B0E6-6143-AC45-8F96-E89EB67179C0}"/>
          </ac:grpSpMkLst>
        </pc:grpChg>
        <pc:grpChg chg="add">
          <ac:chgData name="James Abbott (Staff)" userId="c7d9f1d4-3aa3-4099-ba66-90321d4b3638" providerId="ADAL" clId="{206C538A-40A3-A84F-9D52-DCBF0FE7680B}" dt="2021-05-10T13:26:31.031" v="2535" actId="164"/>
          <ac:grpSpMkLst>
            <pc:docMk/>
            <pc:sldMk cId="2128511749" sldId="492"/>
            <ac:grpSpMk id="41" creationId="{6A50B26B-C29A-4D41-A56D-F900AE2A6FE5}"/>
          </ac:grpSpMkLst>
        </pc:grpChg>
        <pc:grpChg chg="add mod">
          <ac:chgData name="James Abbott (Staff)" userId="c7d9f1d4-3aa3-4099-ba66-90321d4b3638" providerId="ADAL" clId="{206C538A-40A3-A84F-9D52-DCBF0FE7680B}" dt="2021-05-10T13:36:25.277" v="2571" actId="20577"/>
          <ac:grpSpMkLst>
            <pc:docMk/>
            <pc:sldMk cId="2128511749" sldId="492"/>
            <ac:grpSpMk id="43" creationId="{AFD26500-CD76-854F-959A-759647C732DA}"/>
          </ac:grpSpMkLst>
        </pc:grpChg>
        <pc:grpChg chg="add mod">
          <ac:chgData name="James Abbott (Staff)" userId="c7d9f1d4-3aa3-4099-ba66-90321d4b3638" providerId="ADAL" clId="{206C538A-40A3-A84F-9D52-DCBF0FE7680B}" dt="2021-05-10T13:46:03.459" v="2759" actId="1076"/>
          <ac:grpSpMkLst>
            <pc:docMk/>
            <pc:sldMk cId="2128511749" sldId="492"/>
            <ac:grpSpMk id="47" creationId="{2C96E3A2-C249-A246-BD6F-95D05101E59C}"/>
          </ac:grpSpMkLst>
        </pc:grpChg>
        <pc:cxnChg chg="add topLvl">
          <ac:chgData name="James Abbott (Staff)" userId="c7d9f1d4-3aa3-4099-ba66-90321d4b3638" providerId="ADAL" clId="{206C538A-40A3-A84F-9D52-DCBF0FE7680B}" dt="2021-05-10T13:20:01.520" v="2481" actId="165"/>
          <ac:cxnSpMkLst>
            <pc:docMk/>
            <pc:sldMk cId="2128511749" sldId="492"/>
            <ac:cxnSpMk id="6" creationId="{E92D27BF-3FB8-504A-8AA0-9A8B0157B18F}"/>
          </ac:cxnSpMkLst>
        </pc:cxnChg>
        <pc:cxnChg chg="add mod topLvl">
          <ac:chgData name="James Abbott (Staff)" userId="c7d9f1d4-3aa3-4099-ba66-90321d4b3638" providerId="ADAL" clId="{206C538A-40A3-A84F-9D52-DCBF0FE7680B}" dt="2021-05-10T13:19:51.441" v="2478" actId="165"/>
          <ac:cxnSpMkLst>
            <pc:docMk/>
            <pc:sldMk cId="2128511749" sldId="492"/>
            <ac:cxnSpMk id="7" creationId="{5238A80A-738A-D147-B23A-910081D13617}"/>
          </ac:cxnSpMkLst>
        </pc:cxnChg>
        <pc:cxnChg chg="add mod topLvl">
          <ac:chgData name="James Abbott (Staff)" userId="c7d9f1d4-3aa3-4099-ba66-90321d4b3638" providerId="ADAL" clId="{206C538A-40A3-A84F-9D52-DCBF0FE7680B}" dt="2021-05-10T13:20:01.520" v="2481" actId="165"/>
          <ac:cxnSpMkLst>
            <pc:docMk/>
            <pc:sldMk cId="2128511749" sldId="492"/>
            <ac:cxnSpMk id="8" creationId="{2939B4D2-FC6F-604C-8EDF-EB70F29952F4}"/>
          </ac:cxnSpMkLst>
        </pc:cxnChg>
        <pc:cxnChg chg="add mod topLvl">
          <ac:chgData name="James Abbott (Staff)" userId="c7d9f1d4-3aa3-4099-ba66-90321d4b3638" providerId="ADAL" clId="{206C538A-40A3-A84F-9D52-DCBF0FE7680B}" dt="2021-05-10T13:20:01.520" v="2481" actId="165"/>
          <ac:cxnSpMkLst>
            <pc:docMk/>
            <pc:sldMk cId="2128511749" sldId="492"/>
            <ac:cxnSpMk id="9" creationId="{F3F5168F-9463-3942-B1C2-0D0A6B25A762}"/>
          </ac:cxnSpMkLst>
        </pc:cxnChg>
        <pc:cxnChg chg="add mod">
          <ac:chgData name="James Abbott (Staff)" userId="c7d9f1d4-3aa3-4099-ba66-90321d4b3638" providerId="ADAL" clId="{206C538A-40A3-A84F-9D52-DCBF0FE7680B}" dt="2021-05-10T12:32:31.906" v="2296" actId="208"/>
          <ac:cxnSpMkLst>
            <pc:docMk/>
            <pc:sldMk cId="2128511749" sldId="492"/>
            <ac:cxnSpMk id="10" creationId="{3CDBB913-659A-8340-A0BB-8AE420C172D6}"/>
          </ac:cxnSpMkLst>
        </pc:cxnChg>
        <pc:cxnChg chg="add mod">
          <ac:chgData name="James Abbott (Staff)" userId="c7d9f1d4-3aa3-4099-ba66-90321d4b3638" providerId="ADAL" clId="{206C538A-40A3-A84F-9D52-DCBF0FE7680B}" dt="2021-05-10T12:32:31.906" v="2296" actId="208"/>
          <ac:cxnSpMkLst>
            <pc:docMk/>
            <pc:sldMk cId="2128511749" sldId="492"/>
            <ac:cxnSpMk id="11" creationId="{67577221-7B99-0243-9D56-B830170447EB}"/>
          </ac:cxnSpMkLst>
        </pc:cxnChg>
        <pc:cxnChg chg="add mod">
          <ac:chgData name="James Abbott (Staff)" userId="c7d9f1d4-3aa3-4099-ba66-90321d4b3638" providerId="ADAL" clId="{206C538A-40A3-A84F-9D52-DCBF0FE7680B}" dt="2021-05-10T12:32:31.906" v="2296" actId="208"/>
          <ac:cxnSpMkLst>
            <pc:docMk/>
            <pc:sldMk cId="2128511749" sldId="492"/>
            <ac:cxnSpMk id="12" creationId="{C4383FBA-A37E-8844-ACCE-09C7C263BD38}"/>
          </ac:cxnSpMkLst>
        </pc:cxnChg>
        <pc:cxnChg chg="add mod">
          <ac:chgData name="James Abbott (Staff)" userId="c7d9f1d4-3aa3-4099-ba66-90321d4b3638" providerId="ADAL" clId="{206C538A-40A3-A84F-9D52-DCBF0FE7680B}" dt="2021-05-10T12:59:25.748" v="2306" actId="208"/>
          <ac:cxnSpMkLst>
            <pc:docMk/>
            <pc:sldMk cId="2128511749" sldId="492"/>
            <ac:cxnSpMk id="14" creationId="{54F52C23-564D-5B4C-AB10-43A08D9FD20D}"/>
          </ac:cxnSpMkLst>
        </pc:cxnChg>
        <pc:cxnChg chg="add mod">
          <ac:chgData name="James Abbott (Staff)" userId="c7d9f1d4-3aa3-4099-ba66-90321d4b3638" providerId="ADAL" clId="{206C538A-40A3-A84F-9D52-DCBF0FE7680B}" dt="2021-05-10T12:59:25.748" v="2306" actId="208"/>
          <ac:cxnSpMkLst>
            <pc:docMk/>
            <pc:sldMk cId="2128511749" sldId="492"/>
            <ac:cxnSpMk id="15" creationId="{0DF6CE60-639E-4749-9048-8F49EE71AA28}"/>
          </ac:cxnSpMkLst>
        </pc:cxnChg>
        <pc:cxnChg chg="add mod">
          <ac:chgData name="James Abbott (Staff)" userId="c7d9f1d4-3aa3-4099-ba66-90321d4b3638" providerId="ADAL" clId="{206C538A-40A3-A84F-9D52-DCBF0FE7680B}" dt="2021-05-10T12:59:25.748" v="2306" actId="208"/>
          <ac:cxnSpMkLst>
            <pc:docMk/>
            <pc:sldMk cId="2128511749" sldId="492"/>
            <ac:cxnSpMk id="16" creationId="{F09D89A1-BB89-EC4B-9A22-8006E1E8C803}"/>
          </ac:cxnSpMkLst>
        </pc:cxnChg>
        <pc:cxnChg chg="add mod">
          <ac:chgData name="James Abbott (Staff)" userId="c7d9f1d4-3aa3-4099-ba66-90321d4b3638" providerId="ADAL" clId="{206C538A-40A3-A84F-9D52-DCBF0FE7680B}" dt="2021-05-10T12:59:25.748" v="2306" actId="208"/>
          <ac:cxnSpMkLst>
            <pc:docMk/>
            <pc:sldMk cId="2128511749" sldId="492"/>
            <ac:cxnSpMk id="17" creationId="{422E7F5D-E8A6-1E43-A416-006E02EC396A}"/>
          </ac:cxnSpMkLst>
        </pc:cxnChg>
        <pc:cxnChg chg="mod">
          <ac:chgData name="James Abbott (Staff)" userId="c7d9f1d4-3aa3-4099-ba66-90321d4b3638" providerId="ADAL" clId="{206C538A-40A3-A84F-9D52-DCBF0FE7680B}" dt="2021-05-10T13:46:54.550" v="2831" actId="1038"/>
          <ac:cxnSpMkLst>
            <pc:docMk/>
            <pc:sldMk cId="2128511749" sldId="492"/>
            <ac:cxnSpMk id="48" creationId="{CDDF4D07-3397-3B46-9C46-0BEA6E2621CD}"/>
          </ac:cxnSpMkLst>
        </pc:cxnChg>
        <pc:cxnChg chg="mod">
          <ac:chgData name="James Abbott (Staff)" userId="c7d9f1d4-3aa3-4099-ba66-90321d4b3638" providerId="ADAL" clId="{206C538A-40A3-A84F-9D52-DCBF0FE7680B}" dt="2021-05-10T13:46:16.828" v="2781" actId="1037"/>
          <ac:cxnSpMkLst>
            <pc:docMk/>
            <pc:sldMk cId="2128511749" sldId="492"/>
            <ac:cxnSpMk id="49" creationId="{25E48559-B029-9B47-9DE8-1F1EA4D6DE49}"/>
          </ac:cxnSpMkLst>
        </pc:cxnChg>
        <pc:cxnChg chg="mod">
          <ac:chgData name="James Abbott (Staff)" userId="c7d9f1d4-3aa3-4099-ba66-90321d4b3638" providerId="ADAL" clId="{206C538A-40A3-A84F-9D52-DCBF0FE7680B}" dt="2021-05-10T13:46:48.179" v="2829" actId="1037"/>
          <ac:cxnSpMkLst>
            <pc:docMk/>
            <pc:sldMk cId="2128511749" sldId="492"/>
            <ac:cxnSpMk id="50" creationId="{948B320E-DDAB-0C48-BD05-DF469E9AF0C9}"/>
          </ac:cxnSpMkLst>
        </pc:cxnChg>
      </pc:sldChg>
      <pc:sldChg chg="addSp delSp modSp new mod modAnim">
        <pc:chgData name="James Abbott (Staff)" userId="c7d9f1d4-3aa3-4099-ba66-90321d4b3638" providerId="ADAL" clId="{206C538A-40A3-A84F-9D52-DCBF0FE7680B}" dt="2021-05-12T16:24:06.183" v="18354" actId="14100"/>
        <pc:sldMkLst>
          <pc:docMk/>
          <pc:sldMk cId="3617552025" sldId="493"/>
        </pc:sldMkLst>
        <pc:spChg chg="mod">
          <ac:chgData name="James Abbott (Staff)" userId="c7d9f1d4-3aa3-4099-ba66-90321d4b3638" providerId="ADAL" clId="{206C538A-40A3-A84F-9D52-DCBF0FE7680B}" dt="2021-05-12T16:23:02.567" v="18347" actId="20577"/>
          <ac:spMkLst>
            <pc:docMk/>
            <pc:sldMk cId="3617552025" sldId="493"/>
            <ac:spMk id="2" creationId="{52A23E5C-2D48-B945-865C-CF28A3C65A5F}"/>
          </ac:spMkLst>
        </pc:spChg>
        <pc:spChg chg="mod">
          <ac:chgData name="James Abbott (Staff)" userId="c7d9f1d4-3aa3-4099-ba66-90321d4b3638" providerId="ADAL" clId="{206C538A-40A3-A84F-9D52-DCBF0FE7680B}" dt="2021-05-10T13:57:37.205" v="2959" actId="313"/>
          <ac:spMkLst>
            <pc:docMk/>
            <pc:sldMk cId="3617552025" sldId="493"/>
            <ac:spMk id="4" creationId="{D5EC591E-ED18-1047-96B9-A106217CFF91}"/>
          </ac:spMkLst>
        </pc:spChg>
        <pc:spChg chg="add del mod">
          <ac:chgData name="James Abbott (Staff)" userId="c7d9f1d4-3aa3-4099-ba66-90321d4b3638" providerId="ADAL" clId="{206C538A-40A3-A84F-9D52-DCBF0FE7680B}" dt="2021-05-10T14:07:47.517" v="3377" actId="478"/>
          <ac:spMkLst>
            <pc:docMk/>
            <pc:sldMk cId="3617552025" sldId="493"/>
            <ac:spMk id="7" creationId="{17EBA5A9-653A-0640-B41E-4AF772D36A8E}"/>
          </ac:spMkLst>
        </pc:spChg>
        <pc:spChg chg="add mod">
          <ac:chgData name="James Abbott (Staff)" userId="c7d9f1d4-3aa3-4099-ba66-90321d4b3638" providerId="ADAL" clId="{206C538A-40A3-A84F-9D52-DCBF0FE7680B}" dt="2021-05-10T14:09:23.651" v="3434" actId="1036"/>
          <ac:spMkLst>
            <pc:docMk/>
            <pc:sldMk cId="3617552025" sldId="493"/>
            <ac:spMk id="8" creationId="{3AA80000-E943-CE4B-88E9-4257C412D137}"/>
          </ac:spMkLst>
        </pc:spChg>
        <pc:spChg chg="add mod">
          <ac:chgData name="James Abbott (Staff)" userId="c7d9f1d4-3aa3-4099-ba66-90321d4b3638" providerId="ADAL" clId="{206C538A-40A3-A84F-9D52-DCBF0FE7680B}" dt="2021-05-10T14:09:23.651" v="3434" actId="1036"/>
          <ac:spMkLst>
            <pc:docMk/>
            <pc:sldMk cId="3617552025" sldId="493"/>
            <ac:spMk id="9" creationId="{F3A84078-BF4D-5F49-9DD8-40071A87B5D1}"/>
          </ac:spMkLst>
        </pc:spChg>
        <pc:spChg chg="add mod">
          <ac:chgData name="James Abbott (Staff)" userId="c7d9f1d4-3aa3-4099-ba66-90321d4b3638" providerId="ADAL" clId="{206C538A-40A3-A84F-9D52-DCBF0FE7680B}" dt="2021-05-10T14:09:23.651" v="3434" actId="1036"/>
          <ac:spMkLst>
            <pc:docMk/>
            <pc:sldMk cId="3617552025" sldId="493"/>
            <ac:spMk id="10" creationId="{2E967C5F-57C7-7A41-A31F-30F21812F75E}"/>
          </ac:spMkLst>
        </pc:spChg>
        <pc:spChg chg="add mod">
          <ac:chgData name="James Abbott (Staff)" userId="c7d9f1d4-3aa3-4099-ba66-90321d4b3638" providerId="ADAL" clId="{206C538A-40A3-A84F-9D52-DCBF0FE7680B}" dt="2021-05-10T14:10:38.935" v="3466" actId="20577"/>
          <ac:spMkLst>
            <pc:docMk/>
            <pc:sldMk cId="3617552025" sldId="493"/>
            <ac:spMk id="29" creationId="{76C23A02-3B37-B74A-BF80-7E85EB5A4D37}"/>
          </ac:spMkLst>
        </pc:spChg>
        <pc:spChg chg="add mod">
          <ac:chgData name="James Abbott (Staff)" userId="c7d9f1d4-3aa3-4099-ba66-90321d4b3638" providerId="ADAL" clId="{206C538A-40A3-A84F-9D52-DCBF0FE7680B}" dt="2021-05-10T14:11:08.943" v="3493" actId="313"/>
          <ac:spMkLst>
            <pc:docMk/>
            <pc:sldMk cId="3617552025" sldId="493"/>
            <ac:spMk id="30" creationId="{053AAB78-0B1B-FF48-B309-B1C2A36A2C22}"/>
          </ac:spMkLst>
        </pc:spChg>
        <pc:spChg chg="add del mod">
          <ac:chgData name="James Abbott (Staff)" userId="c7d9f1d4-3aa3-4099-ba66-90321d4b3638" providerId="ADAL" clId="{206C538A-40A3-A84F-9D52-DCBF0FE7680B}" dt="2021-05-10T14:47:50.303" v="3530"/>
          <ac:spMkLst>
            <pc:docMk/>
            <pc:sldMk cId="3617552025" sldId="493"/>
            <ac:spMk id="44" creationId="{748D51DC-6E41-3A48-A49A-B53AEBE32044}"/>
          </ac:spMkLst>
        </pc:spChg>
        <pc:cxnChg chg="add del">
          <ac:chgData name="James Abbott (Staff)" userId="c7d9f1d4-3aa3-4099-ba66-90321d4b3638" providerId="ADAL" clId="{206C538A-40A3-A84F-9D52-DCBF0FE7680B}" dt="2021-05-10T14:04:47.926" v="3254" actId="11529"/>
          <ac:cxnSpMkLst>
            <pc:docMk/>
            <pc:sldMk cId="3617552025" sldId="493"/>
            <ac:cxnSpMk id="6" creationId="{40266F97-6EB3-FD44-93F3-AAB8EE485C4A}"/>
          </ac:cxnSpMkLst>
        </pc:cxnChg>
        <pc:cxnChg chg="add del mod">
          <ac:chgData name="James Abbott (Staff)" userId="c7d9f1d4-3aa3-4099-ba66-90321d4b3638" providerId="ADAL" clId="{206C538A-40A3-A84F-9D52-DCBF0FE7680B}" dt="2021-05-10T14:07:35.993" v="3375" actId="478"/>
          <ac:cxnSpMkLst>
            <pc:docMk/>
            <pc:sldMk cId="3617552025" sldId="493"/>
            <ac:cxnSpMk id="12" creationId="{4DF52F3F-4C89-D34C-9DFB-CC7B67D4E85D}"/>
          </ac:cxnSpMkLst>
        </pc:cxnChg>
        <pc:cxnChg chg="add mod">
          <ac:chgData name="James Abbott (Staff)" userId="c7d9f1d4-3aa3-4099-ba66-90321d4b3638" providerId="ADAL" clId="{206C538A-40A3-A84F-9D52-DCBF0FE7680B}" dt="2021-05-12T16:23:52.690" v="18352" actId="14100"/>
          <ac:cxnSpMkLst>
            <pc:docMk/>
            <pc:sldMk cId="3617552025" sldId="493"/>
            <ac:cxnSpMk id="14" creationId="{B777ED86-1BB1-0246-A26C-457752193C2A}"/>
          </ac:cxnSpMkLst>
        </pc:cxnChg>
        <pc:cxnChg chg="add mod">
          <ac:chgData name="James Abbott (Staff)" userId="c7d9f1d4-3aa3-4099-ba66-90321d4b3638" providerId="ADAL" clId="{206C538A-40A3-A84F-9D52-DCBF0FE7680B}" dt="2021-05-12T16:24:06.183" v="18354" actId="14100"/>
          <ac:cxnSpMkLst>
            <pc:docMk/>
            <pc:sldMk cId="3617552025" sldId="493"/>
            <ac:cxnSpMk id="16" creationId="{3BBEA0A3-36E7-184D-830F-E973A94A6B27}"/>
          </ac:cxnSpMkLst>
        </pc:cxnChg>
        <pc:cxnChg chg="add mod">
          <ac:chgData name="James Abbott (Staff)" userId="c7d9f1d4-3aa3-4099-ba66-90321d4b3638" providerId="ADAL" clId="{206C538A-40A3-A84F-9D52-DCBF0FE7680B}" dt="2021-05-12T16:23:59.328" v="18353" actId="14100"/>
          <ac:cxnSpMkLst>
            <pc:docMk/>
            <pc:sldMk cId="3617552025" sldId="493"/>
            <ac:cxnSpMk id="18" creationId="{F1C64ECB-0E01-1F4F-A170-72C8CBA85097}"/>
          </ac:cxnSpMkLst>
        </pc:cxnChg>
        <pc:cxnChg chg="add mod">
          <ac:chgData name="James Abbott (Staff)" userId="c7d9f1d4-3aa3-4099-ba66-90321d4b3638" providerId="ADAL" clId="{206C538A-40A3-A84F-9D52-DCBF0FE7680B}" dt="2021-05-12T16:23:27.883" v="18349" actId="14100"/>
          <ac:cxnSpMkLst>
            <pc:docMk/>
            <pc:sldMk cId="3617552025" sldId="493"/>
            <ac:cxnSpMk id="32" creationId="{5C824873-CE50-F24F-A98F-CC3BBBF1115D}"/>
          </ac:cxnSpMkLst>
        </pc:cxnChg>
        <pc:cxnChg chg="add mod">
          <ac:chgData name="James Abbott (Staff)" userId="c7d9f1d4-3aa3-4099-ba66-90321d4b3638" providerId="ADAL" clId="{206C538A-40A3-A84F-9D52-DCBF0FE7680B}" dt="2021-05-12T16:23:42.294" v="18351" actId="14100"/>
          <ac:cxnSpMkLst>
            <pc:docMk/>
            <pc:sldMk cId="3617552025" sldId="493"/>
            <ac:cxnSpMk id="34" creationId="{4283F8F6-21C3-5C41-96CF-8B6776112015}"/>
          </ac:cxnSpMkLst>
        </pc:cxnChg>
        <pc:cxnChg chg="add mod">
          <ac:chgData name="James Abbott (Staff)" userId="c7d9f1d4-3aa3-4099-ba66-90321d4b3638" providerId="ADAL" clId="{206C538A-40A3-A84F-9D52-DCBF0FE7680B}" dt="2021-05-12T16:23:36.602" v="18350" actId="14100"/>
          <ac:cxnSpMkLst>
            <pc:docMk/>
            <pc:sldMk cId="3617552025" sldId="493"/>
            <ac:cxnSpMk id="36" creationId="{1CA6CE60-5E98-004D-B3EC-C00DE742EB57}"/>
          </ac:cxnSpMkLst>
        </pc:cxnChg>
      </pc:sldChg>
      <pc:sldChg chg="addSp delSp modSp add mod addAnim delAnim modAnim">
        <pc:chgData name="James Abbott (Staff)" userId="c7d9f1d4-3aa3-4099-ba66-90321d4b3638" providerId="ADAL" clId="{206C538A-40A3-A84F-9D52-DCBF0FE7680B}" dt="2021-05-12T16:33:19.122" v="18433" actId="1038"/>
        <pc:sldMkLst>
          <pc:docMk/>
          <pc:sldMk cId="3117958859" sldId="494"/>
        </pc:sldMkLst>
        <pc:spChg chg="mod">
          <ac:chgData name="James Abbott (Staff)" userId="c7d9f1d4-3aa3-4099-ba66-90321d4b3638" providerId="ADAL" clId="{206C538A-40A3-A84F-9D52-DCBF0FE7680B}" dt="2021-05-12T16:25:24.568" v="18365" actId="20577"/>
          <ac:spMkLst>
            <pc:docMk/>
            <pc:sldMk cId="3117958859" sldId="494"/>
            <ac:spMk id="2" creationId="{52A23E5C-2D48-B945-865C-CF28A3C65A5F}"/>
          </ac:spMkLst>
        </pc:spChg>
        <pc:spChg chg="add del mod">
          <ac:chgData name="James Abbott (Staff)" userId="c7d9f1d4-3aa3-4099-ba66-90321d4b3638" providerId="ADAL" clId="{206C538A-40A3-A84F-9D52-DCBF0FE7680B}" dt="2021-05-10T15:09:33.663" v="4058" actId="1076"/>
          <ac:spMkLst>
            <pc:docMk/>
            <pc:sldMk cId="3117958859" sldId="494"/>
            <ac:spMk id="5" creationId="{390D6516-1BEC-D242-B3BF-0FBEFC6A0343}"/>
          </ac:spMkLst>
        </pc:spChg>
        <pc:spChg chg="del">
          <ac:chgData name="James Abbott (Staff)" userId="c7d9f1d4-3aa3-4099-ba66-90321d4b3638" providerId="ADAL" clId="{206C538A-40A3-A84F-9D52-DCBF0FE7680B}" dt="2021-05-10T14:48:22.922" v="3533" actId="478"/>
          <ac:spMkLst>
            <pc:docMk/>
            <pc:sldMk cId="3117958859" sldId="494"/>
            <ac:spMk id="8" creationId="{3AA80000-E943-CE4B-88E9-4257C412D137}"/>
          </ac:spMkLst>
        </pc:spChg>
        <pc:spChg chg="del">
          <ac:chgData name="James Abbott (Staff)" userId="c7d9f1d4-3aa3-4099-ba66-90321d4b3638" providerId="ADAL" clId="{206C538A-40A3-A84F-9D52-DCBF0FE7680B}" dt="2021-05-10T14:48:22.922" v="3533" actId="478"/>
          <ac:spMkLst>
            <pc:docMk/>
            <pc:sldMk cId="3117958859" sldId="494"/>
            <ac:spMk id="9" creationId="{F3A84078-BF4D-5F49-9DD8-40071A87B5D1}"/>
          </ac:spMkLst>
        </pc:spChg>
        <pc:spChg chg="del">
          <ac:chgData name="James Abbott (Staff)" userId="c7d9f1d4-3aa3-4099-ba66-90321d4b3638" providerId="ADAL" clId="{206C538A-40A3-A84F-9D52-DCBF0FE7680B}" dt="2021-05-10T14:48:22.922" v="3533" actId="478"/>
          <ac:spMkLst>
            <pc:docMk/>
            <pc:sldMk cId="3117958859" sldId="494"/>
            <ac:spMk id="10" creationId="{2E967C5F-57C7-7A41-A31F-30F21812F75E}"/>
          </ac:spMkLst>
        </pc:spChg>
        <pc:spChg chg="add mod">
          <ac:chgData name="James Abbott (Staff)" userId="c7d9f1d4-3aa3-4099-ba66-90321d4b3638" providerId="ADAL" clId="{206C538A-40A3-A84F-9D52-DCBF0FE7680B}" dt="2021-05-12T16:28:23.119" v="18387" actId="1037"/>
          <ac:spMkLst>
            <pc:docMk/>
            <pc:sldMk cId="3117958859" sldId="494"/>
            <ac:spMk id="15" creationId="{69CBE05D-72B7-6349-9696-A9A3FE21CEE9}"/>
          </ac:spMkLst>
        </pc:spChg>
        <pc:spChg chg="add mod">
          <ac:chgData name="James Abbott (Staff)" userId="c7d9f1d4-3aa3-4099-ba66-90321d4b3638" providerId="ADAL" clId="{206C538A-40A3-A84F-9D52-DCBF0FE7680B}" dt="2021-05-10T15:06:09.752" v="4035" actId="554"/>
          <ac:spMkLst>
            <pc:docMk/>
            <pc:sldMk cId="3117958859" sldId="494"/>
            <ac:spMk id="17" creationId="{C11545BC-DCDB-8048-9A5E-01F0F499CC80}"/>
          </ac:spMkLst>
        </pc:spChg>
        <pc:spChg chg="add mod">
          <ac:chgData name="James Abbott (Staff)" userId="c7d9f1d4-3aa3-4099-ba66-90321d4b3638" providerId="ADAL" clId="{206C538A-40A3-A84F-9D52-DCBF0FE7680B}" dt="2021-05-10T15:06:15.904" v="4036" actId="554"/>
          <ac:spMkLst>
            <pc:docMk/>
            <pc:sldMk cId="3117958859" sldId="494"/>
            <ac:spMk id="19" creationId="{14F3D38A-87BF-C741-BF6D-BDE2482CDBCD}"/>
          </ac:spMkLst>
        </pc:spChg>
        <pc:spChg chg="add mod">
          <ac:chgData name="James Abbott (Staff)" userId="c7d9f1d4-3aa3-4099-ba66-90321d4b3638" providerId="ADAL" clId="{206C538A-40A3-A84F-9D52-DCBF0FE7680B}" dt="2021-05-10T15:11:13.691" v="4076" actId="1038"/>
          <ac:spMkLst>
            <pc:docMk/>
            <pc:sldMk cId="3117958859" sldId="494"/>
            <ac:spMk id="20" creationId="{4FC27BC0-FBA6-5447-B668-0E476C271882}"/>
          </ac:spMkLst>
        </pc:spChg>
        <pc:spChg chg="add mod">
          <ac:chgData name="James Abbott (Staff)" userId="c7d9f1d4-3aa3-4099-ba66-90321d4b3638" providerId="ADAL" clId="{206C538A-40A3-A84F-9D52-DCBF0FE7680B}" dt="2021-05-10T15:06:15.904" v="4036" actId="554"/>
          <ac:spMkLst>
            <pc:docMk/>
            <pc:sldMk cId="3117958859" sldId="494"/>
            <ac:spMk id="21" creationId="{E32D7C31-4886-454D-B6EA-6067768D1046}"/>
          </ac:spMkLst>
        </pc:spChg>
        <pc:spChg chg="add mod">
          <ac:chgData name="James Abbott (Staff)" userId="c7d9f1d4-3aa3-4099-ba66-90321d4b3638" providerId="ADAL" clId="{206C538A-40A3-A84F-9D52-DCBF0FE7680B}" dt="2021-05-10T15:11:29.909" v="4079" actId="20577"/>
          <ac:spMkLst>
            <pc:docMk/>
            <pc:sldMk cId="3117958859" sldId="494"/>
            <ac:spMk id="22" creationId="{5A44E5F8-FABD-8E4E-B426-1ADE24039B36}"/>
          </ac:spMkLst>
        </pc:spChg>
        <pc:spChg chg="add mod">
          <ac:chgData name="James Abbott (Staff)" userId="c7d9f1d4-3aa3-4099-ba66-90321d4b3638" providerId="ADAL" clId="{206C538A-40A3-A84F-9D52-DCBF0FE7680B}" dt="2021-05-10T15:06:03.512" v="4034" actId="554"/>
          <ac:spMkLst>
            <pc:docMk/>
            <pc:sldMk cId="3117958859" sldId="494"/>
            <ac:spMk id="23" creationId="{E07D079F-8AB8-A841-BC9B-77BDD8DF06B7}"/>
          </ac:spMkLst>
        </pc:spChg>
        <pc:spChg chg="add mod">
          <ac:chgData name="James Abbott (Staff)" userId="c7d9f1d4-3aa3-4099-ba66-90321d4b3638" providerId="ADAL" clId="{206C538A-40A3-A84F-9D52-DCBF0FE7680B}" dt="2021-05-12T16:33:19.122" v="18433" actId="1038"/>
          <ac:spMkLst>
            <pc:docMk/>
            <pc:sldMk cId="3117958859" sldId="494"/>
            <ac:spMk id="24" creationId="{3B420D0F-8855-A549-83B8-97FDA6516D6F}"/>
          </ac:spMkLst>
        </pc:spChg>
        <pc:spChg chg="add mod">
          <ac:chgData name="James Abbott (Staff)" userId="c7d9f1d4-3aa3-4099-ba66-90321d4b3638" providerId="ADAL" clId="{206C538A-40A3-A84F-9D52-DCBF0FE7680B}" dt="2021-05-10T15:09:49.201" v="4061" actId="1076"/>
          <ac:spMkLst>
            <pc:docMk/>
            <pc:sldMk cId="3117958859" sldId="494"/>
            <ac:spMk id="25" creationId="{5C568914-585E-1F41-A9C5-B47587257BC0}"/>
          </ac:spMkLst>
        </pc:spChg>
        <pc:spChg chg="del">
          <ac:chgData name="James Abbott (Staff)" userId="c7d9f1d4-3aa3-4099-ba66-90321d4b3638" providerId="ADAL" clId="{206C538A-40A3-A84F-9D52-DCBF0FE7680B}" dt="2021-05-10T14:48:22.922" v="3533" actId="478"/>
          <ac:spMkLst>
            <pc:docMk/>
            <pc:sldMk cId="3117958859" sldId="494"/>
            <ac:spMk id="29" creationId="{76C23A02-3B37-B74A-BF80-7E85EB5A4D37}"/>
          </ac:spMkLst>
        </pc:spChg>
        <pc:spChg chg="del">
          <ac:chgData name="James Abbott (Staff)" userId="c7d9f1d4-3aa3-4099-ba66-90321d4b3638" providerId="ADAL" clId="{206C538A-40A3-A84F-9D52-DCBF0FE7680B}" dt="2021-05-10T14:48:22.922" v="3533" actId="478"/>
          <ac:spMkLst>
            <pc:docMk/>
            <pc:sldMk cId="3117958859" sldId="494"/>
            <ac:spMk id="30" creationId="{053AAB78-0B1B-FF48-B309-B1C2A36A2C22}"/>
          </ac:spMkLst>
        </pc:spChg>
        <pc:spChg chg="add mod">
          <ac:chgData name="James Abbott (Staff)" userId="c7d9f1d4-3aa3-4099-ba66-90321d4b3638" providerId="ADAL" clId="{206C538A-40A3-A84F-9D52-DCBF0FE7680B}" dt="2021-05-12T16:29:05.889" v="18388" actId="1076"/>
          <ac:spMkLst>
            <pc:docMk/>
            <pc:sldMk cId="3117958859" sldId="494"/>
            <ac:spMk id="54" creationId="{FE942D74-F691-C546-B940-30B06AB646D7}"/>
          </ac:spMkLst>
        </pc:spChg>
        <pc:spChg chg="add mod">
          <ac:chgData name="James Abbott (Staff)" userId="c7d9f1d4-3aa3-4099-ba66-90321d4b3638" providerId="ADAL" clId="{206C538A-40A3-A84F-9D52-DCBF0FE7680B}" dt="2021-05-12T16:29:05.889" v="18388" actId="1076"/>
          <ac:spMkLst>
            <pc:docMk/>
            <pc:sldMk cId="3117958859" sldId="494"/>
            <ac:spMk id="56" creationId="{6509A532-DAE7-4C49-93A1-0D720C6F4974}"/>
          </ac:spMkLst>
        </pc:spChg>
        <pc:spChg chg="add mod">
          <ac:chgData name="James Abbott (Staff)" userId="c7d9f1d4-3aa3-4099-ba66-90321d4b3638" providerId="ADAL" clId="{206C538A-40A3-A84F-9D52-DCBF0FE7680B}" dt="2021-05-12T16:29:05.889" v="18388" actId="1076"/>
          <ac:spMkLst>
            <pc:docMk/>
            <pc:sldMk cId="3117958859" sldId="494"/>
            <ac:spMk id="58" creationId="{61481F8F-C163-0848-B376-029A194715FF}"/>
          </ac:spMkLst>
        </pc:spChg>
        <pc:spChg chg="add mod">
          <ac:chgData name="James Abbott (Staff)" userId="c7d9f1d4-3aa3-4099-ba66-90321d4b3638" providerId="ADAL" clId="{206C538A-40A3-A84F-9D52-DCBF0FE7680B}" dt="2021-05-12T16:29:05.889" v="18388" actId="1076"/>
          <ac:spMkLst>
            <pc:docMk/>
            <pc:sldMk cId="3117958859" sldId="494"/>
            <ac:spMk id="59" creationId="{227C826C-0CE0-5E4A-A06E-E2A0BC8EF07D}"/>
          </ac:spMkLst>
        </pc:spChg>
        <pc:spChg chg="add mod">
          <ac:chgData name="James Abbott (Staff)" userId="c7d9f1d4-3aa3-4099-ba66-90321d4b3638" providerId="ADAL" clId="{206C538A-40A3-A84F-9D52-DCBF0FE7680B}" dt="2021-05-12T16:29:05.889" v="18388" actId="1076"/>
          <ac:spMkLst>
            <pc:docMk/>
            <pc:sldMk cId="3117958859" sldId="494"/>
            <ac:spMk id="60" creationId="{3A1A40F7-71DC-D345-AF22-15B86DF68505}"/>
          </ac:spMkLst>
        </pc:spChg>
        <pc:spChg chg="add mod">
          <ac:chgData name="James Abbott (Staff)" userId="c7d9f1d4-3aa3-4099-ba66-90321d4b3638" providerId="ADAL" clId="{206C538A-40A3-A84F-9D52-DCBF0FE7680B}" dt="2021-05-12T16:29:05.889" v="18388" actId="1076"/>
          <ac:spMkLst>
            <pc:docMk/>
            <pc:sldMk cId="3117958859" sldId="494"/>
            <ac:spMk id="62" creationId="{0A81C693-ECCA-C742-834C-D59729FAE98E}"/>
          </ac:spMkLst>
        </pc:spChg>
        <pc:spChg chg="add mod">
          <ac:chgData name="James Abbott (Staff)" userId="c7d9f1d4-3aa3-4099-ba66-90321d4b3638" providerId="ADAL" clId="{206C538A-40A3-A84F-9D52-DCBF0FE7680B}" dt="2021-05-12T16:29:05.889" v="18388" actId="1076"/>
          <ac:spMkLst>
            <pc:docMk/>
            <pc:sldMk cId="3117958859" sldId="494"/>
            <ac:spMk id="67" creationId="{923E1132-697A-AF43-B68B-9BE18BED3573}"/>
          </ac:spMkLst>
        </pc:spChg>
        <pc:spChg chg="add mod">
          <ac:chgData name="James Abbott (Staff)" userId="c7d9f1d4-3aa3-4099-ba66-90321d4b3638" providerId="ADAL" clId="{206C538A-40A3-A84F-9D52-DCBF0FE7680B}" dt="2021-05-12T16:29:05.889" v="18388" actId="1076"/>
          <ac:spMkLst>
            <pc:docMk/>
            <pc:sldMk cId="3117958859" sldId="494"/>
            <ac:spMk id="68" creationId="{BD383CFF-AE8B-9146-BD68-A70D5FDFE42F}"/>
          </ac:spMkLst>
        </pc:spChg>
        <pc:spChg chg="add del mod">
          <ac:chgData name="James Abbott (Staff)" userId="c7d9f1d4-3aa3-4099-ba66-90321d4b3638" providerId="ADAL" clId="{206C538A-40A3-A84F-9D52-DCBF0FE7680B}" dt="2021-05-10T15:41:51.782" v="4466"/>
          <ac:spMkLst>
            <pc:docMk/>
            <pc:sldMk cId="3117958859" sldId="494"/>
            <ac:spMk id="73" creationId="{57332751-8232-E84A-841B-FF8FE1B3EE0A}"/>
          </ac:spMkLst>
        </pc:spChg>
        <pc:spChg chg="add mod">
          <ac:chgData name="James Abbott (Staff)" userId="c7d9f1d4-3aa3-4099-ba66-90321d4b3638" providerId="ADAL" clId="{206C538A-40A3-A84F-9D52-DCBF0FE7680B}" dt="2021-05-12T16:29:05.889" v="18388" actId="1076"/>
          <ac:spMkLst>
            <pc:docMk/>
            <pc:sldMk cId="3117958859" sldId="494"/>
            <ac:spMk id="75" creationId="{FB40B8E8-03D8-9340-AFFF-A77F30D4160F}"/>
          </ac:spMkLst>
        </pc:spChg>
        <pc:grpChg chg="add del">
          <ac:chgData name="James Abbott (Staff)" userId="c7d9f1d4-3aa3-4099-ba66-90321d4b3638" providerId="ADAL" clId="{206C538A-40A3-A84F-9D52-DCBF0FE7680B}" dt="2021-05-10T15:41:53.298" v="4467" actId="478"/>
          <ac:grpSpMkLst>
            <pc:docMk/>
            <pc:sldMk cId="3117958859" sldId="494"/>
            <ac:grpSpMk id="48" creationId="{BC8EB245-6022-8043-B7B4-126FA2C601A2}"/>
          </ac:grpSpMkLst>
        </pc:grpChg>
        <pc:grpChg chg="add mod">
          <ac:chgData name="James Abbott (Staff)" userId="c7d9f1d4-3aa3-4099-ba66-90321d4b3638" providerId="ADAL" clId="{206C538A-40A3-A84F-9D52-DCBF0FE7680B}" dt="2021-05-10T15:35:39.398" v="4433" actId="14100"/>
          <ac:grpSpMkLst>
            <pc:docMk/>
            <pc:sldMk cId="3117958859" sldId="494"/>
            <ac:grpSpMk id="49" creationId="{D640AE4C-12D4-C74D-B239-A81A2D24E36A}"/>
          </ac:grpSpMkLst>
        </pc:grpChg>
        <pc:grpChg chg="add del mod">
          <ac:chgData name="James Abbott (Staff)" userId="c7d9f1d4-3aa3-4099-ba66-90321d4b3638" providerId="ADAL" clId="{206C538A-40A3-A84F-9D52-DCBF0FE7680B}" dt="2021-05-10T15:42:15.653" v="4468" actId="478"/>
          <ac:grpSpMkLst>
            <pc:docMk/>
            <pc:sldMk cId="3117958859" sldId="494"/>
            <ac:grpSpMk id="64" creationId="{6C8E5F5D-B34F-694D-933E-020552ABEE9F}"/>
          </ac:grpSpMkLst>
        </pc:grpChg>
        <pc:cxnChg chg="add mod">
          <ac:chgData name="James Abbott (Staff)" userId="c7d9f1d4-3aa3-4099-ba66-90321d4b3638" providerId="ADAL" clId="{206C538A-40A3-A84F-9D52-DCBF0FE7680B}" dt="2021-05-12T16:29:17.553" v="18389" actId="14100"/>
          <ac:cxnSpMkLst>
            <pc:docMk/>
            <pc:sldMk cId="3117958859" sldId="494"/>
            <ac:cxnSpMk id="7" creationId="{0A49ADE9-58D4-FD4F-9528-C0037D2D5E09}"/>
          </ac:cxnSpMkLst>
        </pc:cxnChg>
        <pc:cxnChg chg="add mod">
          <ac:chgData name="James Abbott (Staff)" userId="c7d9f1d4-3aa3-4099-ba66-90321d4b3638" providerId="ADAL" clId="{206C538A-40A3-A84F-9D52-DCBF0FE7680B}" dt="2021-05-12T16:29:26.875" v="18390" actId="14100"/>
          <ac:cxnSpMkLst>
            <pc:docMk/>
            <pc:sldMk cId="3117958859" sldId="494"/>
            <ac:cxnSpMk id="13" creationId="{AF59E337-37B3-CC4D-8FC1-DB0CD500D79D}"/>
          </ac:cxnSpMkLst>
        </pc:cxnChg>
        <pc:cxnChg chg="del mod">
          <ac:chgData name="James Abbott (Staff)" userId="c7d9f1d4-3aa3-4099-ba66-90321d4b3638" providerId="ADAL" clId="{206C538A-40A3-A84F-9D52-DCBF0FE7680B}" dt="2021-05-10T14:48:22.922" v="3533" actId="478"/>
          <ac:cxnSpMkLst>
            <pc:docMk/>
            <pc:sldMk cId="3117958859" sldId="494"/>
            <ac:cxnSpMk id="14" creationId="{B777ED86-1BB1-0246-A26C-457752193C2A}"/>
          </ac:cxnSpMkLst>
        </pc:cxnChg>
        <pc:cxnChg chg="del mod">
          <ac:chgData name="James Abbott (Staff)" userId="c7d9f1d4-3aa3-4099-ba66-90321d4b3638" providerId="ADAL" clId="{206C538A-40A3-A84F-9D52-DCBF0FE7680B}" dt="2021-05-10T14:48:22.922" v="3533" actId="478"/>
          <ac:cxnSpMkLst>
            <pc:docMk/>
            <pc:sldMk cId="3117958859" sldId="494"/>
            <ac:cxnSpMk id="16" creationId="{3BBEA0A3-36E7-184D-830F-E973A94A6B27}"/>
          </ac:cxnSpMkLst>
        </pc:cxnChg>
        <pc:cxnChg chg="del mod">
          <ac:chgData name="James Abbott (Staff)" userId="c7d9f1d4-3aa3-4099-ba66-90321d4b3638" providerId="ADAL" clId="{206C538A-40A3-A84F-9D52-DCBF0FE7680B}" dt="2021-05-10T14:48:22.922" v="3533" actId="478"/>
          <ac:cxnSpMkLst>
            <pc:docMk/>
            <pc:sldMk cId="3117958859" sldId="494"/>
            <ac:cxnSpMk id="18" creationId="{F1C64ECB-0E01-1F4F-A170-72C8CBA85097}"/>
          </ac:cxnSpMkLst>
        </pc:cxnChg>
        <pc:cxnChg chg="add mod">
          <ac:chgData name="James Abbott (Staff)" userId="c7d9f1d4-3aa3-4099-ba66-90321d4b3638" providerId="ADAL" clId="{206C538A-40A3-A84F-9D52-DCBF0FE7680B}" dt="2021-05-12T16:29:36.521" v="18391" actId="14100"/>
          <ac:cxnSpMkLst>
            <pc:docMk/>
            <pc:sldMk cId="3117958859" sldId="494"/>
            <ac:cxnSpMk id="28" creationId="{FF708B56-8CA3-8343-9B11-57976EA361D3}"/>
          </ac:cxnSpMkLst>
        </pc:cxnChg>
        <pc:cxnChg chg="del mod">
          <ac:chgData name="James Abbott (Staff)" userId="c7d9f1d4-3aa3-4099-ba66-90321d4b3638" providerId="ADAL" clId="{206C538A-40A3-A84F-9D52-DCBF0FE7680B}" dt="2021-05-10T14:48:22.922" v="3533" actId="478"/>
          <ac:cxnSpMkLst>
            <pc:docMk/>
            <pc:sldMk cId="3117958859" sldId="494"/>
            <ac:cxnSpMk id="32" creationId="{5C824873-CE50-F24F-A98F-CC3BBBF1115D}"/>
          </ac:cxnSpMkLst>
        </pc:cxnChg>
        <pc:cxnChg chg="add del">
          <ac:chgData name="James Abbott (Staff)" userId="c7d9f1d4-3aa3-4099-ba66-90321d4b3638" providerId="ADAL" clId="{206C538A-40A3-A84F-9D52-DCBF0FE7680B}" dt="2021-05-10T15:10:25.244" v="4065" actId="478"/>
          <ac:cxnSpMkLst>
            <pc:docMk/>
            <pc:sldMk cId="3117958859" sldId="494"/>
            <ac:cxnSpMk id="33" creationId="{A2368622-1396-3C47-B2DE-0519B18593F6}"/>
          </ac:cxnSpMkLst>
        </pc:cxnChg>
        <pc:cxnChg chg="del mod">
          <ac:chgData name="James Abbott (Staff)" userId="c7d9f1d4-3aa3-4099-ba66-90321d4b3638" providerId="ADAL" clId="{206C538A-40A3-A84F-9D52-DCBF0FE7680B}" dt="2021-05-10T14:48:38.155" v="3535" actId="478"/>
          <ac:cxnSpMkLst>
            <pc:docMk/>
            <pc:sldMk cId="3117958859" sldId="494"/>
            <ac:cxnSpMk id="34" creationId="{4283F8F6-21C3-5C41-96CF-8B6776112015}"/>
          </ac:cxnSpMkLst>
        </pc:cxnChg>
        <pc:cxnChg chg="del mod">
          <ac:chgData name="James Abbott (Staff)" userId="c7d9f1d4-3aa3-4099-ba66-90321d4b3638" providerId="ADAL" clId="{206C538A-40A3-A84F-9D52-DCBF0FE7680B}" dt="2021-05-10T14:48:37.116" v="3534" actId="478"/>
          <ac:cxnSpMkLst>
            <pc:docMk/>
            <pc:sldMk cId="3117958859" sldId="494"/>
            <ac:cxnSpMk id="36" creationId="{1CA6CE60-5E98-004D-B3EC-C00DE742EB57}"/>
          </ac:cxnSpMkLst>
        </pc:cxnChg>
        <pc:cxnChg chg="add mod">
          <ac:chgData name="James Abbott (Staff)" userId="c7d9f1d4-3aa3-4099-ba66-90321d4b3638" providerId="ADAL" clId="{206C538A-40A3-A84F-9D52-DCBF0FE7680B}" dt="2021-05-12T16:30:56.258" v="18392" actId="14100"/>
          <ac:cxnSpMkLst>
            <pc:docMk/>
            <pc:sldMk cId="3117958859" sldId="494"/>
            <ac:cxnSpMk id="37" creationId="{B5885A9F-D1C6-5F49-8ECB-EBBA78447DE1}"/>
          </ac:cxnSpMkLst>
        </pc:cxnChg>
        <pc:cxnChg chg="add mod">
          <ac:chgData name="James Abbott (Staff)" userId="c7d9f1d4-3aa3-4099-ba66-90321d4b3638" providerId="ADAL" clId="{206C538A-40A3-A84F-9D52-DCBF0FE7680B}" dt="2021-05-12T16:31:03.576" v="18393" actId="14100"/>
          <ac:cxnSpMkLst>
            <pc:docMk/>
            <pc:sldMk cId="3117958859" sldId="494"/>
            <ac:cxnSpMk id="38" creationId="{F4ACB1A6-9D87-5D43-9AA0-640D32D1A42F}"/>
          </ac:cxnSpMkLst>
        </pc:cxnChg>
        <pc:cxnChg chg="add mod">
          <ac:chgData name="James Abbott (Staff)" userId="c7d9f1d4-3aa3-4099-ba66-90321d4b3638" providerId="ADAL" clId="{206C538A-40A3-A84F-9D52-DCBF0FE7680B}" dt="2021-05-12T16:31:11.486" v="18394" actId="14100"/>
          <ac:cxnSpMkLst>
            <pc:docMk/>
            <pc:sldMk cId="3117958859" sldId="494"/>
            <ac:cxnSpMk id="40" creationId="{61A0705E-B4E1-2448-A09D-4DDF7E68F5ED}"/>
          </ac:cxnSpMkLst>
        </pc:cxnChg>
        <pc:cxnChg chg="add mod">
          <ac:chgData name="James Abbott (Staff)" userId="c7d9f1d4-3aa3-4099-ba66-90321d4b3638" providerId="ADAL" clId="{206C538A-40A3-A84F-9D52-DCBF0FE7680B}" dt="2021-05-12T16:31:24.287" v="18395" actId="14100"/>
          <ac:cxnSpMkLst>
            <pc:docMk/>
            <pc:sldMk cId="3117958859" sldId="494"/>
            <ac:cxnSpMk id="42" creationId="{31D0EB4D-245D-FC45-8F5C-28960F206238}"/>
          </ac:cxnSpMkLst>
        </pc:cxnChg>
        <pc:cxnChg chg="add mod">
          <ac:chgData name="James Abbott (Staff)" userId="c7d9f1d4-3aa3-4099-ba66-90321d4b3638" providerId="ADAL" clId="{206C538A-40A3-A84F-9D52-DCBF0FE7680B}" dt="2021-05-12T16:31:37.665" v="18396" actId="14100"/>
          <ac:cxnSpMkLst>
            <pc:docMk/>
            <pc:sldMk cId="3117958859" sldId="494"/>
            <ac:cxnSpMk id="44" creationId="{D2A2B242-1375-F749-B73E-CA111795C9BC}"/>
          </ac:cxnSpMkLst>
        </pc:cxnChg>
        <pc:cxnChg chg="add mod">
          <ac:chgData name="James Abbott (Staff)" userId="c7d9f1d4-3aa3-4099-ba66-90321d4b3638" providerId="ADAL" clId="{206C538A-40A3-A84F-9D52-DCBF0FE7680B}" dt="2021-05-12T16:31:45.326" v="18397" actId="14100"/>
          <ac:cxnSpMkLst>
            <pc:docMk/>
            <pc:sldMk cId="3117958859" sldId="494"/>
            <ac:cxnSpMk id="52" creationId="{BB3B351A-6815-954C-9CA0-8F4544909F45}"/>
          </ac:cxnSpMkLst>
        </pc:cxnChg>
        <pc:cxnChg chg="del mod topLvl">
          <ac:chgData name="James Abbott (Staff)" userId="c7d9f1d4-3aa3-4099-ba66-90321d4b3638" providerId="ADAL" clId="{206C538A-40A3-A84F-9D52-DCBF0FE7680B}" dt="2021-05-10T15:42:15.653" v="4468" actId="478"/>
          <ac:cxnSpMkLst>
            <pc:docMk/>
            <pc:sldMk cId="3117958859" sldId="494"/>
            <ac:cxnSpMk id="65" creationId="{1464912A-6753-BD4B-A680-4DFD08D64375}"/>
          </ac:cxnSpMkLst>
        </pc:cxnChg>
        <pc:cxnChg chg="del mod topLvl">
          <ac:chgData name="James Abbott (Staff)" userId="c7d9f1d4-3aa3-4099-ba66-90321d4b3638" providerId="ADAL" clId="{206C538A-40A3-A84F-9D52-DCBF0FE7680B}" dt="2021-05-10T15:42:19.417" v="4469" actId="478"/>
          <ac:cxnSpMkLst>
            <pc:docMk/>
            <pc:sldMk cId="3117958859" sldId="494"/>
            <ac:cxnSpMk id="66" creationId="{89ADE554-EAF6-B849-96A8-11575F84F18B}"/>
          </ac:cxnSpMkLst>
        </pc:cxnChg>
      </pc:sldChg>
      <pc:sldChg chg="addSp delSp modSp add mod modAnim">
        <pc:chgData name="James Abbott (Staff)" userId="c7d9f1d4-3aa3-4099-ba66-90321d4b3638" providerId="ADAL" clId="{206C538A-40A3-A84F-9D52-DCBF0FE7680B}" dt="2021-05-12T16:38:46.965" v="18466" actId="5793"/>
        <pc:sldMkLst>
          <pc:docMk/>
          <pc:sldMk cId="3979146721" sldId="495"/>
        </pc:sldMkLst>
        <pc:spChg chg="mod">
          <ac:chgData name="James Abbott (Staff)" userId="c7d9f1d4-3aa3-4099-ba66-90321d4b3638" providerId="ADAL" clId="{206C538A-40A3-A84F-9D52-DCBF0FE7680B}" dt="2021-05-12T16:38:46.965" v="18466" actId="5793"/>
          <ac:spMkLst>
            <pc:docMk/>
            <pc:sldMk cId="3979146721" sldId="495"/>
            <ac:spMk id="2" creationId="{52A23E5C-2D48-B945-865C-CF28A3C65A5F}"/>
          </ac:spMkLst>
        </pc:spChg>
        <pc:spChg chg="del">
          <ac:chgData name="James Abbott (Staff)" userId="c7d9f1d4-3aa3-4099-ba66-90321d4b3638" providerId="ADAL" clId="{206C538A-40A3-A84F-9D52-DCBF0FE7680B}" dt="2021-05-10T15:19:02.456" v="4128" actId="478"/>
          <ac:spMkLst>
            <pc:docMk/>
            <pc:sldMk cId="3979146721" sldId="495"/>
            <ac:spMk id="5" creationId="{390D6516-1BEC-D242-B3BF-0FBEFC6A0343}"/>
          </ac:spMkLst>
        </pc:spChg>
        <pc:spChg chg="mod">
          <ac:chgData name="James Abbott (Staff)" userId="c7d9f1d4-3aa3-4099-ba66-90321d4b3638" providerId="ADAL" clId="{206C538A-40A3-A84F-9D52-DCBF0FE7680B}" dt="2021-05-12T16:35:44.394" v="18455" actId="1037"/>
          <ac:spMkLst>
            <pc:docMk/>
            <pc:sldMk cId="3979146721" sldId="495"/>
            <ac:spMk id="15" creationId="{69CBE05D-72B7-6349-9696-A9A3FE21CEE9}"/>
          </ac:spMkLst>
        </pc:spChg>
        <pc:spChg chg="del">
          <ac:chgData name="James Abbott (Staff)" userId="c7d9f1d4-3aa3-4099-ba66-90321d4b3638" providerId="ADAL" clId="{206C538A-40A3-A84F-9D52-DCBF0FE7680B}" dt="2021-05-10T15:19:02.456" v="4128" actId="478"/>
          <ac:spMkLst>
            <pc:docMk/>
            <pc:sldMk cId="3979146721" sldId="495"/>
            <ac:spMk id="17" creationId="{C11545BC-DCDB-8048-9A5E-01F0F499CC80}"/>
          </ac:spMkLst>
        </pc:spChg>
        <pc:spChg chg="del">
          <ac:chgData name="James Abbott (Staff)" userId="c7d9f1d4-3aa3-4099-ba66-90321d4b3638" providerId="ADAL" clId="{206C538A-40A3-A84F-9D52-DCBF0FE7680B}" dt="2021-05-10T15:19:02.456" v="4128" actId="478"/>
          <ac:spMkLst>
            <pc:docMk/>
            <pc:sldMk cId="3979146721" sldId="495"/>
            <ac:spMk id="19" creationId="{14F3D38A-87BF-C741-BF6D-BDE2482CDBCD}"/>
          </ac:spMkLst>
        </pc:spChg>
        <pc:spChg chg="del">
          <ac:chgData name="James Abbott (Staff)" userId="c7d9f1d4-3aa3-4099-ba66-90321d4b3638" providerId="ADAL" clId="{206C538A-40A3-A84F-9D52-DCBF0FE7680B}" dt="2021-05-10T15:19:02.456" v="4128" actId="478"/>
          <ac:spMkLst>
            <pc:docMk/>
            <pc:sldMk cId="3979146721" sldId="495"/>
            <ac:spMk id="20" creationId="{4FC27BC0-FBA6-5447-B668-0E476C271882}"/>
          </ac:spMkLst>
        </pc:spChg>
        <pc:spChg chg="del">
          <ac:chgData name="James Abbott (Staff)" userId="c7d9f1d4-3aa3-4099-ba66-90321d4b3638" providerId="ADAL" clId="{206C538A-40A3-A84F-9D52-DCBF0FE7680B}" dt="2021-05-10T15:19:02.456" v="4128" actId="478"/>
          <ac:spMkLst>
            <pc:docMk/>
            <pc:sldMk cId="3979146721" sldId="495"/>
            <ac:spMk id="21" creationId="{E32D7C31-4886-454D-B6EA-6067768D1046}"/>
          </ac:spMkLst>
        </pc:spChg>
        <pc:spChg chg="del">
          <ac:chgData name="James Abbott (Staff)" userId="c7d9f1d4-3aa3-4099-ba66-90321d4b3638" providerId="ADAL" clId="{206C538A-40A3-A84F-9D52-DCBF0FE7680B}" dt="2021-05-10T15:19:02.456" v="4128" actId="478"/>
          <ac:spMkLst>
            <pc:docMk/>
            <pc:sldMk cId="3979146721" sldId="495"/>
            <ac:spMk id="22" creationId="{5A44E5F8-FABD-8E4E-B426-1ADE24039B36}"/>
          </ac:spMkLst>
        </pc:spChg>
        <pc:spChg chg="del">
          <ac:chgData name="James Abbott (Staff)" userId="c7d9f1d4-3aa3-4099-ba66-90321d4b3638" providerId="ADAL" clId="{206C538A-40A3-A84F-9D52-DCBF0FE7680B}" dt="2021-05-10T15:19:02.456" v="4128" actId="478"/>
          <ac:spMkLst>
            <pc:docMk/>
            <pc:sldMk cId="3979146721" sldId="495"/>
            <ac:spMk id="23" creationId="{E07D079F-8AB8-A841-BC9B-77BDD8DF06B7}"/>
          </ac:spMkLst>
        </pc:spChg>
        <pc:spChg chg="mod">
          <ac:chgData name="James Abbott (Staff)" userId="c7d9f1d4-3aa3-4099-ba66-90321d4b3638" providerId="ADAL" clId="{206C538A-40A3-A84F-9D52-DCBF0FE7680B}" dt="2021-05-12T16:34:52.238" v="18443" actId="1076"/>
          <ac:spMkLst>
            <pc:docMk/>
            <pc:sldMk cId="3979146721" sldId="495"/>
            <ac:spMk id="24" creationId="{3B420D0F-8855-A549-83B8-97FDA6516D6F}"/>
          </ac:spMkLst>
        </pc:spChg>
        <pc:spChg chg="mod">
          <ac:chgData name="James Abbott (Staff)" userId="c7d9f1d4-3aa3-4099-ba66-90321d4b3638" providerId="ADAL" clId="{206C538A-40A3-A84F-9D52-DCBF0FE7680B}" dt="2021-05-10T15:25:29.882" v="4332" actId="1076"/>
          <ac:spMkLst>
            <pc:docMk/>
            <pc:sldMk cId="3979146721" sldId="495"/>
            <ac:spMk id="25" creationId="{5C568914-585E-1F41-A9C5-B47587257BC0}"/>
          </ac:spMkLst>
        </pc:spChg>
        <pc:spChg chg="add mod">
          <ac:chgData name="James Abbott (Staff)" userId="c7d9f1d4-3aa3-4099-ba66-90321d4b3638" providerId="ADAL" clId="{206C538A-40A3-A84F-9D52-DCBF0FE7680B}" dt="2021-05-12T16:38:10.543" v="18465" actId="1037"/>
          <ac:spMkLst>
            <pc:docMk/>
            <pc:sldMk cId="3979146721" sldId="495"/>
            <ac:spMk id="26" creationId="{557B01F7-E522-9640-B468-1AEF056BC6CB}"/>
          </ac:spMkLst>
        </pc:spChg>
        <pc:spChg chg="add mod">
          <ac:chgData name="James Abbott (Staff)" userId="c7d9f1d4-3aa3-4099-ba66-90321d4b3638" providerId="ADAL" clId="{206C538A-40A3-A84F-9D52-DCBF0FE7680B}" dt="2021-05-10T15:25:39.579" v="4333" actId="1076"/>
          <ac:spMkLst>
            <pc:docMk/>
            <pc:sldMk cId="3979146721" sldId="495"/>
            <ac:spMk id="27" creationId="{72369BBF-6C10-CC45-BE43-AF7EA8F04461}"/>
          </ac:spMkLst>
        </pc:spChg>
        <pc:spChg chg="add mod">
          <ac:chgData name="James Abbott (Staff)" userId="c7d9f1d4-3aa3-4099-ba66-90321d4b3638" providerId="ADAL" clId="{206C538A-40A3-A84F-9D52-DCBF0FE7680B}" dt="2021-05-10T15:25:24.748" v="4331" actId="555"/>
          <ac:spMkLst>
            <pc:docMk/>
            <pc:sldMk cId="3979146721" sldId="495"/>
            <ac:spMk id="29" creationId="{F267B4F4-863A-AB49-BCA5-67DED4E8541A}"/>
          </ac:spMkLst>
        </pc:spChg>
        <pc:spChg chg="add mod">
          <ac:chgData name="James Abbott (Staff)" userId="c7d9f1d4-3aa3-4099-ba66-90321d4b3638" providerId="ADAL" clId="{206C538A-40A3-A84F-9D52-DCBF0FE7680B}" dt="2021-05-10T15:25:17.154" v="4330" actId="465"/>
          <ac:spMkLst>
            <pc:docMk/>
            <pc:sldMk cId="3979146721" sldId="495"/>
            <ac:spMk id="30" creationId="{D749883A-FCFA-AE41-9387-034FF196092E}"/>
          </ac:spMkLst>
        </pc:spChg>
        <pc:spChg chg="add mod">
          <ac:chgData name="James Abbott (Staff)" userId="c7d9f1d4-3aa3-4099-ba66-90321d4b3638" providerId="ADAL" clId="{206C538A-40A3-A84F-9D52-DCBF0FE7680B}" dt="2021-05-10T15:25:24.748" v="4331" actId="555"/>
          <ac:spMkLst>
            <pc:docMk/>
            <pc:sldMk cId="3979146721" sldId="495"/>
            <ac:spMk id="31" creationId="{21EDEDBC-60F6-2144-A143-0271518B81F5}"/>
          </ac:spMkLst>
        </pc:spChg>
        <pc:spChg chg="add mod">
          <ac:chgData name="James Abbott (Staff)" userId="c7d9f1d4-3aa3-4099-ba66-90321d4b3638" providerId="ADAL" clId="{206C538A-40A3-A84F-9D52-DCBF0FE7680B}" dt="2021-05-10T15:25:45.510" v="4334" actId="1076"/>
          <ac:spMkLst>
            <pc:docMk/>
            <pc:sldMk cId="3979146721" sldId="495"/>
            <ac:spMk id="32" creationId="{FA5935FD-E38E-EE47-A34E-4391CAF51C8A}"/>
          </ac:spMkLst>
        </pc:spChg>
        <pc:spChg chg="add mod">
          <ac:chgData name="James Abbott (Staff)" userId="c7d9f1d4-3aa3-4099-ba66-90321d4b3638" providerId="ADAL" clId="{206C538A-40A3-A84F-9D52-DCBF0FE7680B}" dt="2021-05-12T16:38:10.543" v="18465" actId="1037"/>
          <ac:spMkLst>
            <pc:docMk/>
            <pc:sldMk cId="3979146721" sldId="495"/>
            <ac:spMk id="43" creationId="{1E611C0F-11D5-7E45-9BB6-2D4CE79724AE}"/>
          </ac:spMkLst>
        </pc:spChg>
        <pc:spChg chg="add mod">
          <ac:chgData name="James Abbott (Staff)" userId="c7d9f1d4-3aa3-4099-ba66-90321d4b3638" providerId="ADAL" clId="{206C538A-40A3-A84F-9D52-DCBF0FE7680B}" dt="2021-05-12T16:38:10.543" v="18465" actId="1037"/>
          <ac:spMkLst>
            <pc:docMk/>
            <pc:sldMk cId="3979146721" sldId="495"/>
            <ac:spMk id="45" creationId="{BC4B0050-888C-8A48-B3EB-377C8E9FDB5E}"/>
          </ac:spMkLst>
        </pc:spChg>
        <pc:spChg chg="add mod">
          <ac:chgData name="James Abbott (Staff)" userId="c7d9f1d4-3aa3-4099-ba66-90321d4b3638" providerId="ADAL" clId="{206C538A-40A3-A84F-9D52-DCBF0FE7680B}" dt="2021-05-12T16:38:10.543" v="18465" actId="1037"/>
          <ac:spMkLst>
            <pc:docMk/>
            <pc:sldMk cId="3979146721" sldId="495"/>
            <ac:spMk id="47" creationId="{E775D428-78F6-3F4F-887E-84F2669CFF54}"/>
          </ac:spMkLst>
        </pc:spChg>
        <pc:spChg chg="add mod">
          <ac:chgData name="James Abbott (Staff)" userId="c7d9f1d4-3aa3-4099-ba66-90321d4b3638" providerId="ADAL" clId="{206C538A-40A3-A84F-9D52-DCBF0FE7680B}" dt="2021-05-12T16:38:10.543" v="18465" actId="1037"/>
          <ac:spMkLst>
            <pc:docMk/>
            <pc:sldMk cId="3979146721" sldId="495"/>
            <ac:spMk id="50" creationId="{92305A0A-1B44-CE4C-AE8C-D39E1689A2DE}"/>
          </ac:spMkLst>
        </pc:spChg>
        <pc:spChg chg="add mod">
          <ac:chgData name="James Abbott (Staff)" userId="c7d9f1d4-3aa3-4099-ba66-90321d4b3638" providerId="ADAL" clId="{206C538A-40A3-A84F-9D52-DCBF0FE7680B}" dt="2021-05-12T16:38:10.543" v="18465" actId="1037"/>
          <ac:spMkLst>
            <pc:docMk/>
            <pc:sldMk cId="3979146721" sldId="495"/>
            <ac:spMk id="51" creationId="{2441C3DD-7919-4D4D-9926-647C7849D801}"/>
          </ac:spMkLst>
        </pc:spChg>
        <pc:grpChg chg="del">
          <ac:chgData name="James Abbott (Staff)" userId="c7d9f1d4-3aa3-4099-ba66-90321d4b3638" providerId="ADAL" clId="{206C538A-40A3-A84F-9D52-DCBF0FE7680B}" dt="2021-05-10T15:19:02.456" v="4128" actId="478"/>
          <ac:grpSpMkLst>
            <pc:docMk/>
            <pc:sldMk cId="3979146721" sldId="495"/>
            <ac:grpSpMk id="48" creationId="{BC8EB245-6022-8043-B7B4-126FA2C601A2}"/>
          </ac:grpSpMkLst>
        </pc:grpChg>
        <pc:grpChg chg="del">
          <ac:chgData name="James Abbott (Staff)" userId="c7d9f1d4-3aa3-4099-ba66-90321d4b3638" providerId="ADAL" clId="{206C538A-40A3-A84F-9D52-DCBF0FE7680B}" dt="2021-05-10T15:19:05.990" v="4129" actId="478"/>
          <ac:grpSpMkLst>
            <pc:docMk/>
            <pc:sldMk cId="3979146721" sldId="495"/>
            <ac:grpSpMk id="49" creationId="{D640AE4C-12D4-C74D-B239-A81A2D24E36A}"/>
          </ac:grpSpMkLst>
        </pc:grpChg>
        <pc:cxnChg chg="del">
          <ac:chgData name="James Abbott (Staff)" userId="c7d9f1d4-3aa3-4099-ba66-90321d4b3638" providerId="ADAL" clId="{206C538A-40A3-A84F-9D52-DCBF0FE7680B}" dt="2021-05-10T15:19:02.456" v="4128" actId="478"/>
          <ac:cxnSpMkLst>
            <pc:docMk/>
            <pc:sldMk cId="3979146721" sldId="495"/>
            <ac:cxnSpMk id="7" creationId="{0A49ADE9-58D4-FD4F-9528-C0037D2D5E09}"/>
          </ac:cxnSpMkLst>
        </pc:cxnChg>
        <pc:cxnChg chg="add mod">
          <ac:chgData name="James Abbott (Staff)" userId="c7d9f1d4-3aa3-4099-ba66-90321d4b3638" providerId="ADAL" clId="{206C538A-40A3-A84F-9D52-DCBF0FE7680B}" dt="2021-05-12T16:36:35.110" v="18458" actId="14100"/>
          <ac:cxnSpMkLst>
            <pc:docMk/>
            <pc:sldMk cId="3979146721" sldId="495"/>
            <ac:cxnSpMk id="8" creationId="{356BEEFA-CE86-E143-B068-8DED5F8B7628}"/>
          </ac:cxnSpMkLst>
        </pc:cxnChg>
        <pc:cxnChg chg="add mod">
          <ac:chgData name="James Abbott (Staff)" userId="c7d9f1d4-3aa3-4099-ba66-90321d4b3638" providerId="ADAL" clId="{206C538A-40A3-A84F-9D52-DCBF0FE7680B}" dt="2021-05-12T16:38:10.543" v="18465" actId="1037"/>
          <ac:cxnSpMkLst>
            <pc:docMk/>
            <pc:sldMk cId="3979146721" sldId="495"/>
            <ac:cxnSpMk id="10" creationId="{DED818A2-C641-9245-9EC0-AB03CFBC5A38}"/>
          </ac:cxnSpMkLst>
        </pc:cxnChg>
        <pc:cxnChg chg="add mod">
          <ac:chgData name="James Abbott (Staff)" userId="c7d9f1d4-3aa3-4099-ba66-90321d4b3638" providerId="ADAL" clId="{206C538A-40A3-A84F-9D52-DCBF0FE7680B}" dt="2021-05-12T16:37:01.609" v="18461" actId="14100"/>
          <ac:cxnSpMkLst>
            <pc:docMk/>
            <pc:sldMk cId="3979146721" sldId="495"/>
            <ac:cxnSpMk id="12" creationId="{E2F76A37-B9A1-054F-A0F2-78463BA703A6}"/>
          </ac:cxnSpMkLst>
        </pc:cxnChg>
        <pc:cxnChg chg="del">
          <ac:chgData name="James Abbott (Staff)" userId="c7d9f1d4-3aa3-4099-ba66-90321d4b3638" providerId="ADAL" clId="{206C538A-40A3-A84F-9D52-DCBF0FE7680B}" dt="2021-05-10T15:19:02.456" v="4128" actId="478"/>
          <ac:cxnSpMkLst>
            <pc:docMk/>
            <pc:sldMk cId="3979146721" sldId="495"/>
            <ac:cxnSpMk id="13" creationId="{AF59E337-37B3-CC4D-8FC1-DB0CD500D79D}"/>
          </ac:cxnSpMkLst>
        </pc:cxnChg>
        <pc:cxnChg chg="add mod">
          <ac:chgData name="James Abbott (Staff)" userId="c7d9f1d4-3aa3-4099-ba66-90321d4b3638" providerId="ADAL" clId="{206C538A-40A3-A84F-9D52-DCBF0FE7680B}" dt="2021-05-12T16:36:54.091" v="18460" actId="14100"/>
          <ac:cxnSpMkLst>
            <pc:docMk/>
            <pc:sldMk cId="3979146721" sldId="495"/>
            <ac:cxnSpMk id="16" creationId="{1CACB28B-103E-754B-8C6E-78BDB9648E27}"/>
          </ac:cxnSpMkLst>
        </pc:cxnChg>
        <pc:cxnChg chg="add mod">
          <ac:chgData name="James Abbott (Staff)" userId="c7d9f1d4-3aa3-4099-ba66-90321d4b3638" providerId="ADAL" clId="{206C538A-40A3-A84F-9D52-DCBF0FE7680B}" dt="2021-05-12T16:36:46.056" v="18459" actId="14100"/>
          <ac:cxnSpMkLst>
            <pc:docMk/>
            <pc:sldMk cId="3979146721" sldId="495"/>
            <ac:cxnSpMk id="33" creationId="{FCB53466-82F6-734E-B895-BC4E9DABB58B}"/>
          </ac:cxnSpMkLst>
        </pc:cxnChg>
        <pc:cxnChg chg="del mod">
          <ac:chgData name="James Abbott (Staff)" userId="c7d9f1d4-3aa3-4099-ba66-90321d4b3638" providerId="ADAL" clId="{206C538A-40A3-A84F-9D52-DCBF0FE7680B}" dt="2021-05-10T15:19:02.456" v="4128" actId="478"/>
          <ac:cxnSpMkLst>
            <pc:docMk/>
            <pc:sldMk cId="3979146721" sldId="495"/>
            <ac:cxnSpMk id="38" creationId="{F4ACB1A6-9D87-5D43-9AA0-640D32D1A42F}"/>
          </ac:cxnSpMkLst>
        </pc:cxnChg>
        <pc:cxnChg chg="del">
          <ac:chgData name="James Abbott (Staff)" userId="c7d9f1d4-3aa3-4099-ba66-90321d4b3638" providerId="ADAL" clId="{206C538A-40A3-A84F-9D52-DCBF0FE7680B}" dt="2021-05-10T15:19:02.456" v="4128" actId="478"/>
          <ac:cxnSpMkLst>
            <pc:docMk/>
            <pc:sldMk cId="3979146721" sldId="495"/>
            <ac:cxnSpMk id="40" creationId="{61A0705E-B4E1-2448-A09D-4DDF7E68F5ED}"/>
          </ac:cxnSpMkLst>
        </pc:cxnChg>
        <pc:cxnChg chg="del">
          <ac:chgData name="James Abbott (Staff)" userId="c7d9f1d4-3aa3-4099-ba66-90321d4b3638" providerId="ADAL" clId="{206C538A-40A3-A84F-9D52-DCBF0FE7680B}" dt="2021-05-10T15:19:02.456" v="4128" actId="478"/>
          <ac:cxnSpMkLst>
            <pc:docMk/>
            <pc:sldMk cId="3979146721" sldId="495"/>
            <ac:cxnSpMk id="52" creationId="{BB3B351A-6815-954C-9CA0-8F4544909F45}"/>
          </ac:cxnSpMkLst>
        </pc:cxnChg>
      </pc:sldChg>
      <pc:sldChg chg="addSp delSp modSp new mod ord addAnim delAnim modAnim modNotesTx">
        <pc:chgData name="James Abbott (Staff)" userId="c7d9f1d4-3aa3-4099-ba66-90321d4b3638" providerId="ADAL" clId="{206C538A-40A3-A84F-9D52-DCBF0FE7680B}" dt="2021-05-12T13:20:56.577" v="15472" actId="20577"/>
        <pc:sldMkLst>
          <pc:docMk/>
          <pc:sldMk cId="4274195107" sldId="496"/>
        </pc:sldMkLst>
        <pc:spChg chg="mod">
          <ac:chgData name="James Abbott (Staff)" userId="c7d9f1d4-3aa3-4099-ba66-90321d4b3638" providerId="ADAL" clId="{206C538A-40A3-A84F-9D52-DCBF0FE7680B}" dt="2021-05-10T16:07:16.810" v="4894" actId="20577"/>
          <ac:spMkLst>
            <pc:docMk/>
            <pc:sldMk cId="4274195107" sldId="496"/>
            <ac:spMk id="2" creationId="{B520AA5A-3ECD-424C-B0B8-9FE4548D0765}"/>
          </ac:spMkLst>
        </pc:spChg>
        <pc:spChg chg="mod">
          <ac:chgData name="James Abbott (Staff)" userId="c7d9f1d4-3aa3-4099-ba66-90321d4b3638" providerId="ADAL" clId="{206C538A-40A3-A84F-9D52-DCBF0FE7680B}" dt="2021-05-12T13:12:53.443" v="15411" actId="6549"/>
          <ac:spMkLst>
            <pc:docMk/>
            <pc:sldMk cId="4274195107" sldId="496"/>
            <ac:spMk id="3" creationId="{45F9FFEA-3F2B-7F45-A13B-324D6653DE26}"/>
          </ac:spMkLst>
        </pc:spChg>
        <pc:spChg chg="mod">
          <ac:chgData name="James Abbott (Staff)" userId="c7d9f1d4-3aa3-4099-ba66-90321d4b3638" providerId="ADAL" clId="{206C538A-40A3-A84F-9D52-DCBF0FE7680B}" dt="2021-05-10T16:10:24.233" v="5016" actId="20577"/>
          <ac:spMkLst>
            <pc:docMk/>
            <pc:sldMk cId="4274195107" sldId="496"/>
            <ac:spMk id="4" creationId="{07464500-5ADE-0B4A-9565-380E85AB2E91}"/>
          </ac:spMkLst>
        </pc:spChg>
        <pc:spChg chg="add mod">
          <ac:chgData name="James Abbott (Staff)" userId="c7d9f1d4-3aa3-4099-ba66-90321d4b3638" providerId="ADAL" clId="{206C538A-40A3-A84F-9D52-DCBF0FE7680B}" dt="2021-05-12T13:11:30.915" v="15373" actId="1076"/>
          <ac:spMkLst>
            <pc:docMk/>
            <pc:sldMk cId="4274195107" sldId="496"/>
            <ac:spMk id="6" creationId="{00B9FACC-1727-3D40-AED4-8933D2A6A6FD}"/>
          </ac:spMkLst>
        </pc:spChg>
        <pc:spChg chg="add mod">
          <ac:chgData name="James Abbott (Staff)" userId="c7d9f1d4-3aa3-4099-ba66-90321d4b3638" providerId="ADAL" clId="{206C538A-40A3-A84F-9D52-DCBF0FE7680B}" dt="2021-05-12T13:20:56.577" v="15472" actId="20577"/>
          <ac:spMkLst>
            <pc:docMk/>
            <pc:sldMk cId="4274195107" sldId="496"/>
            <ac:spMk id="7" creationId="{C72D6B35-1B46-5E4A-9721-028C97BFDCBC}"/>
          </ac:spMkLst>
        </pc:spChg>
        <pc:spChg chg="add mod">
          <ac:chgData name="James Abbott (Staff)" userId="c7d9f1d4-3aa3-4099-ba66-90321d4b3638" providerId="ADAL" clId="{206C538A-40A3-A84F-9D52-DCBF0FE7680B}" dt="2021-05-12T13:17:56.978" v="15453" actId="1038"/>
          <ac:spMkLst>
            <pc:docMk/>
            <pc:sldMk cId="4274195107" sldId="496"/>
            <ac:spMk id="8" creationId="{DD5E4506-9D7C-0D41-BE22-0DC91735FEDA}"/>
          </ac:spMkLst>
        </pc:spChg>
        <pc:spChg chg="add mod">
          <ac:chgData name="James Abbott (Staff)" userId="c7d9f1d4-3aa3-4099-ba66-90321d4b3638" providerId="ADAL" clId="{206C538A-40A3-A84F-9D52-DCBF0FE7680B}" dt="2021-05-12T13:20:56.577" v="15472" actId="20577"/>
          <ac:spMkLst>
            <pc:docMk/>
            <pc:sldMk cId="4274195107" sldId="496"/>
            <ac:spMk id="9" creationId="{A911ED05-2AFC-B84A-B18A-1F214717AF8C}"/>
          </ac:spMkLst>
        </pc:spChg>
        <pc:spChg chg="add mod">
          <ac:chgData name="James Abbott (Staff)" userId="c7d9f1d4-3aa3-4099-ba66-90321d4b3638" providerId="ADAL" clId="{206C538A-40A3-A84F-9D52-DCBF0FE7680B}" dt="2021-05-10T16:16:51.470" v="5270" actId="14100"/>
          <ac:spMkLst>
            <pc:docMk/>
            <pc:sldMk cId="4274195107" sldId="496"/>
            <ac:spMk id="10" creationId="{FF019116-34AE-8C49-BA86-2D2F786AE27C}"/>
          </ac:spMkLst>
        </pc:spChg>
        <pc:spChg chg="add mod">
          <ac:chgData name="James Abbott (Staff)" userId="c7d9f1d4-3aa3-4099-ba66-90321d4b3638" providerId="ADAL" clId="{206C538A-40A3-A84F-9D52-DCBF0FE7680B}" dt="2021-05-10T16:20:22.946" v="5339" actId="1036"/>
          <ac:spMkLst>
            <pc:docMk/>
            <pc:sldMk cId="4274195107" sldId="496"/>
            <ac:spMk id="11" creationId="{CD5E0204-05D6-F741-8AA0-B831E286F9AE}"/>
          </ac:spMkLst>
        </pc:spChg>
        <pc:spChg chg="add mod">
          <ac:chgData name="James Abbott (Staff)" userId="c7d9f1d4-3aa3-4099-ba66-90321d4b3638" providerId="ADAL" clId="{206C538A-40A3-A84F-9D52-DCBF0FE7680B}" dt="2021-05-10T16:16:47.894" v="5269" actId="14100"/>
          <ac:spMkLst>
            <pc:docMk/>
            <pc:sldMk cId="4274195107" sldId="496"/>
            <ac:spMk id="12" creationId="{B0A0E282-BAD6-EE4B-9A5F-0DAF5D300A25}"/>
          </ac:spMkLst>
        </pc:spChg>
        <pc:spChg chg="add mod">
          <ac:chgData name="James Abbott (Staff)" userId="c7d9f1d4-3aa3-4099-ba66-90321d4b3638" providerId="ADAL" clId="{206C538A-40A3-A84F-9D52-DCBF0FE7680B}" dt="2021-05-12T13:13:16.357" v="15418" actId="1038"/>
          <ac:spMkLst>
            <pc:docMk/>
            <pc:sldMk cId="4274195107" sldId="496"/>
            <ac:spMk id="13" creationId="{4CE0D8CD-7357-AD40-91A2-85B0FDA2E636}"/>
          </ac:spMkLst>
        </pc:spChg>
        <pc:spChg chg="add del mod">
          <ac:chgData name="James Abbott (Staff)" userId="c7d9f1d4-3aa3-4099-ba66-90321d4b3638" providerId="ADAL" clId="{206C538A-40A3-A84F-9D52-DCBF0FE7680B}" dt="2021-05-10T16:16:07.192" v="5229"/>
          <ac:spMkLst>
            <pc:docMk/>
            <pc:sldMk cId="4274195107" sldId="496"/>
            <ac:spMk id="14" creationId="{97D967FD-E85E-1F49-98AC-2BE77DBAB429}"/>
          </ac:spMkLst>
        </pc:spChg>
        <pc:spChg chg="add mod">
          <ac:chgData name="James Abbott (Staff)" userId="c7d9f1d4-3aa3-4099-ba66-90321d4b3638" providerId="ADAL" clId="{206C538A-40A3-A84F-9D52-DCBF0FE7680B}" dt="2021-05-10T16:17:39.745" v="5307" actId="1076"/>
          <ac:spMkLst>
            <pc:docMk/>
            <pc:sldMk cId="4274195107" sldId="496"/>
            <ac:spMk id="15" creationId="{2A79EE89-731F-454A-8B96-841A9DA987A2}"/>
          </ac:spMkLst>
        </pc:spChg>
        <pc:spChg chg="add mod">
          <ac:chgData name="James Abbott (Staff)" userId="c7d9f1d4-3aa3-4099-ba66-90321d4b3638" providerId="ADAL" clId="{206C538A-40A3-A84F-9D52-DCBF0FE7680B}" dt="2021-05-12T13:13:23.024" v="15419" actId="14100"/>
          <ac:spMkLst>
            <pc:docMk/>
            <pc:sldMk cId="4274195107" sldId="496"/>
            <ac:spMk id="16" creationId="{1C213AAF-C367-D84B-BD83-FA21DE6AAE22}"/>
          </ac:spMkLst>
        </pc:spChg>
        <pc:spChg chg="add mod">
          <ac:chgData name="James Abbott (Staff)" userId="c7d9f1d4-3aa3-4099-ba66-90321d4b3638" providerId="ADAL" clId="{206C538A-40A3-A84F-9D52-DCBF0FE7680B}" dt="2021-05-12T13:12:48.757" v="15409" actId="6549"/>
          <ac:spMkLst>
            <pc:docMk/>
            <pc:sldMk cId="4274195107" sldId="496"/>
            <ac:spMk id="17" creationId="{5FDACA13-8CB1-AF42-B875-57D2C8841F54}"/>
          </ac:spMkLst>
        </pc:spChg>
        <pc:spChg chg="mod">
          <ac:chgData name="James Abbott (Staff)" userId="c7d9f1d4-3aa3-4099-ba66-90321d4b3638" providerId="ADAL" clId="{206C538A-40A3-A84F-9D52-DCBF0FE7680B}" dt="2021-05-10T16:28:11.539" v="5405" actId="14100"/>
          <ac:spMkLst>
            <pc:docMk/>
            <pc:sldMk cId="4274195107" sldId="496"/>
            <ac:spMk id="36" creationId="{FBA15DE7-F152-2445-80C3-F36894F4EF22}"/>
          </ac:spMkLst>
        </pc:spChg>
        <pc:spChg chg="add mod">
          <ac:chgData name="James Abbott (Staff)" userId="c7d9f1d4-3aa3-4099-ba66-90321d4b3638" providerId="ADAL" clId="{206C538A-40A3-A84F-9D52-DCBF0FE7680B}" dt="2021-05-10T16:27:39.756" v="5402" actId="1076"/>
          <ac:spMkLst>
            <pc:docMk/>
            <pc:sldMk cId="4274195107" sldId="496"/>
            <ac:spMk id="38" creationId="{3D5B523C-D8E0-9641-9F64-2BD0D98590FF}"/>
          </ac:spMkLst>
        </pc:spChg>
        <pc:spChg chg="add mod">
          <ac:chgData name="James Abbott (Staff)" userId="c7d9f1d4-3aa3-4099-ba66-90321d4b3638" providerId="ADAL" clId="{206C538A-40A3-A84F-9D52-DCBF0FE7680B}" dt="2021-05-10T16:29:27.341" v="5453" actId="1076"/>
          <ac:spMkLst>
            <pc:docMk/>
            <pc:sldMk cId="4274195107" sldId="496"/>
            <ac:spMk id="44" creationId="{19DE29E7-0132-004F-B70B-57C368255A0C}"/>
          </ac:spMkLst>
        </pc:spChg>
        <pc:spChg chg="mod">
          <ac:chgData name="James Abbott (Staff)" userId="c7d9f1d4-3aa3-4099-ba66-90321d4b3638" providerId="ADAL" clId="{206C538A-40A3-A84F-9D52-DCBF0FE7680B}" dt="2021-05-10T16:30:19.239" v="5462" actId="14100"/>
          <ac:spMkLst>
            <pc:docMk/>
            <pc:sldMk cId="4274195107" sldId="496"/>
            <ac:spMk id="52" creationId="{82A80779-E588-6C48-AFA0-8DF388EA0FE7}"/>
          </ac:spMkLst>
        </pc:spChg>
        <pc:spChg chg="mod">
          <ac:chgData name="James Abbott (Staff)" userId="c7d9f1d4-3aa3-4099-ba66-90321d4b3638" providerId="ADAL" clId="{206C538A-40A3-A84F-9D52-DCBF0FE7680B}" dt="2021-05-10T16:30:27.385" v="5464" actId="14100"/>
          <ac:spMkLst>
            <pc:docMk/>
            <pc:sldMk cId="4274195107" sldId="496"/>
            <ac:spMk id="53" creationId="{C40F76F6-C99E-C342-9422-E169A2AEDA89}"/>
          </ac:spMkLst>
        </pc:spChg>
        <pc:spChg chg="add mod">
          <ac:chgData name="James Abbott (Staff)" userId="c7d9f1d4-3aa3-4099-ba66-90321d4b3638" providerId="ADAL" clId="{206C538A-40A3-A84F-9D52-DCBF0FE7680B}" dt="2021-05-10T16:32:12.332" v="5483" actId="20577"/>
          <ac:spMkLst>
            <pc:docMk/>
            <pc:sldMk cId="4274195107" sldId="496"/>
            <ac:spMk id="56" creationId="{99A7ECF1-3D21-6B43-B68A-8A1E80D7348D}"/>
          </ac:spMkLst>
        </pc:spChg>
        <pc:spChg chg="mod">
          <ac:chgData name="James Abbott (Staff)" userId="c7d9f1d4-3aa3-4099-ba66-90321d4b3638" providerId="ADAL" clId="{206C538A-40A3-A84F-9D52-DCBF0FE7680B}" dt="2021-05-12T13:17:23.463" v="15450" actId="14100"/>
          <ac:spMkLst>
            <pc:docMk/>
            <pc:sldMk cId="4274195107" sldId="496"/>
            <ac:spMk id="59" creationId="{4BABF216-BE65-7D41-B764-7F421A68CF47}"/>
          </ac:spMkLst>
        </pc:spChg>
        <pc:spChg chg="add mod">
          <ac:chgData name="James Abbott (Staff)" userId="c7d9f1d4-3aa3-4099-ba66-90321d4b3638" providerId="ADAL" clId="{206C538A-40A3-A84F-9D52-DCBF0FE7680B}" dt="2021-05-12T13:12:38.213" v="15406" actId="1076"/>
          <ac:spMkLst>
            <pc:docMk/>
            <pc:sldMk cId="4274195107" sldId="496"/>
            <ac:spMk id="62" creationId="{7C1AE7BD-34BD-A549-A8C4-F6DAD39E3CBA}"/>
          </ac:spMkLst>
        </pc:spChg>
        <pc:grpChg chg="add del mod">
          <ac:chgData name="James Abbott (Staff)" userId="c7d9f1d4-3aa3-4099-ba66-90321d4b3638" providerId="ADAL" clId="{206C538A-40A3-A84F-9D52-DCBF0FE7680B}" dt="2021-05-10T16:22:14.227" v="5357" actId="478"/>
          <ac:grpSpMkLst>
            <pc:docMk/>
            <pc:sldMk cId="4274195107" sldId="496"/>
            <ac:grpSpMk id="28" creationId="{1F8C8142-1F67-6B4E-96D9-2F1B599BC2B4}"/>
          </ac:grpSpMkLst>
        </pc:grpChg>
        <pc:grpChg chg="add mod">
          <ac:chgData name="James Abbott (Staff)" userId="c7d9f1d4-3aa3-4099-ba66-90321d4b3638" providerId="ADAL" clId="{206C538A-40A3-A84F-9D52-DCBF0FE7680B}" dt="2021-05-12T13:20:56.577" v="15472" actId="20577"/>
          <ac:grpSpMkLst>
            <pc:docMk/>
            <pc:sldMk cId="4274195107" sldId="496"/>
            <ac:grpSpMk id="29" creationId="{11BD27AF-7532-1241-8270-E91FC03E0904}"/>
          </ac:grpSpMkLst>
        </pc:grpChg>
        <pc:grpChg chg="add">
          <ac:chgData name="James Abbott (Staff)" userId="c7d9f1d4-3aa3-4099-ba66-90321d4b3638" providerId="ADAL" clId="{206C538A-40A3-A84F-9D52-DCBF0FE7680B}" dt="2021-05-10T16:21:27.741" v="5345" actId="164"/>
          <ac:grpSpMkLst>
            <pc:docMk/>
            <pc:sldMk cId="4274195107" sldId="496"/>
            <ac:grpSpMk id="30" creationId="{0D5746A1-C2F9-374B-BA6C-A35B515B915E}"/>
          </ac:grpSpMkLst>
        </pc:grpChg>
        <pc:grpChg chg="add">
          <ac:chgData name="James Abbott (Staff)" userId="c7d9f1d4-3aa3-4099-ba66-90321d4b3638" providerId="ADAL" clId="{206C538A-40A3-A84F-9D52-DCBF0FE7680B}" dt="2021-05-10T16:21:31.713" v="5346" actId="164"/>
          <ac:grpSpMkLst>
            <pc:docMk/>
            <pc:sldMk cId="4274195107" sldId="496"/>
            <ac:grpSpMk id="31" creationId="{04658AE8-FDD7-5948-ABCA-D22103157DC5}"/>
          </ac:grpSpMkLst>
        </pc:grpChg>
        <pc:grpChg chg="add">
          <ac:chgData name="James Abbott (Staff)" userId="c7d9f1d4-3aa3-4099-ba66-90321d4b3638" providerId="ADAL" clId="{206C538A-40A3-A84F-9D52-DCBF0FE7680B}" dt="2021-05-10T16:21:43.570" v="5347" actId="164"/>
          <ac:grpSpMkLst>
            <pc:docMk/>
            <pc:sldMk cId="4274195107" sldId="496"/>
            <ac:grpSpMk id="32" creationId="{6A5982DB-02C8-FE4D-9F65-FE2E11875B0A}"/>
          </ac:grpSpMkLst>
        </pc:grpChg>
        <pc:grpChg chg="add mod">
          <ac:chgData name="James Abbott (Staff)" userId="c7d9f1d4-3aa3-4099-ba66-90321d4b3638" providerId="ADAL" clId="{206C538A-40A3-A84F-9D52-DCBF0FE7680B}" dt="2021-05-12T13:12:48.757" v="15409" actId="6549"/>
          <ac:grpSpMkLst>
            <pc:docMk/>
            <pc:sldMk cId="4274195107" sldId="496"/>
            <ac:grpSpMk id="33" creationId="{3D0D8CA1-3134-2144-B08D-4859C105A4C6}"/>
          </ac:grpSpMkLst>
        </pc:grpChg>
        <pc:grpChg chg="add mod">
          <ac:chgData name="James Abbott (Staff)" userId="c7d9f1d4-3aa3-4099-ba66-90321d4b3638" providerId="ADAL" clId="{206C538A-40A3-A84F-9D52-DCBF0FE7680B}" dt="2021-05-10T16:27:10.471" v="5395" actId="1076"/>
          <ac:grpSpMkLst>
            <pc:docMk/>
            <pc:sldMk cId="4274195107" sldId="496"/>
            <ac:grpSpMk id="35" creationId="{5EA4A6BC-78F2-D84B-B6AF-A4C9CDD17339}"/>
          </ac:grpSpMkLst>
        </pc:grpChg>
        <pc:grpChg chg="add">
          <ac:chgData name="James Abbott (Staff)" userId="c7d9f1d4-3aa3-4099-ba66-90321d4b3638" providerId="ADAL" clId="{206C538A-40A3-A84F-9D52-DCBF0FE7680B}" dt="2021-05-10T16:27:58.335" v="5403" actId="164"/>
          <ac:grpSpMkLst>
            <pc:docMk/>
            <pc:sldMk cId="4274195107" sldId="496"/>
            <ac:grpSpMk id="39" creationId="{E57010D0-622B-9B4C-8FED-A6B38CD050B5}"/>
          </ac:grpSpMkLst>
        </pc:grpChg>
        <pc:grpChg chg="add">
          <ac:chgData name="James Abbott (Staff)" userId="c7d9f1d4-3aa3-4099-ba66-90321d4b3638" providerId="ADAL" clId="{206C538A-40A3-A84F-9D52-DCBF0FE7680B}" dt="2021-05-10T16:29:40.765" v="5456" actId="164"/>
          <ac:grpSpMkLst>
            <pc:docMk/>
            <pc:sldMk cId="4274195107" sldId="496"/>
            <ac:grpSpMk id="47" creationId="{0CFE7F0F-4CCC-7A4D-91FA-FC47F25570CA}"/>
          </ac:grpSpMkLst>
        </pc:grpChg>
        <pc:grpChg chg="add mod">
          <ac:chgData name="James Abbott (Staff)" userId="c7d9f1d4-3aa3-4099-ba66-90321d4b3638" providerId="ADAL" clId="{206C538A-40A3-A84F-9D52-DCBF0FE7680B}" dt="2021-05-10T16:30:05.830" v="5460" actId="1076"/>
          <ac:grpSpMkLst>
            <pc:docMk/>
            <pc:sldMk cId="4274195107" sldId="496"/>
            <ac:grpSpMk id="48" creationId="{648BFA75-CB41-8D4A-B999-A4606020D9E3}"/>
          </ac:grpSpMkLst>
        </pc:grpChg>
        <pc:grpChg chg="mod">
          <ac:chgData name="James Abbott (Staff)" userId="c7d9f1d4-3aa3-4099-ba66-90321d4b3638" providerId="ADAL" clId="{206C538A-40A3-A84F-9D52-DCBF0FE7680B}" dt="2021-05-10T16:30:02.255" v="5459"/>
          <ac:grpSpMkLst>
            <pc:docMk/>
            <pc:sldMk cId="4274195107" sldId="496"/>
            <ac:grpSpMk id="49" creationId="{EB9609C3-90A7-4042-AEC4-1BB3A5A41DDE}"/>
          </ac:grpSpMkLst>
        </pc:grpChg>
        <pc:grpChg chg="mod">
          <ac:chgData name="James Abbott (Staff)" userId="c7d9f1d4-3aa3-4099-ba66-90321d4b3638" providerId="ADAL" clId="{206C538A-40A3-A84F-9D52-DCBF0FE7680B}" dt="2021-05-10T16:30:02.255" v="5459"/>
          <ac:grpSpMkLst>
            <pc:docMk/>
            <pc:sldMk cId="4274195107" sldId="496"/>
            <ac:grpSpMk id="51" creationId="{193CC9A0-B882-3742-91E7-667C07AF790E}"/>
          </ac:grpSpMkLst>
        </pc:grpChg>
        <pc:grpChg chg="add del mod">
          <ac:chgData name="James Abbott (Staff)" userId="c7d9f1d4-3aa3-4099-ba66-90321d4b3638" providerId="ADAL" clId="{206C538A-40A3-A84F-9D52-DCBF0FE7680B}" dt="2021-05-12T13:17:03.549" v="15434" actId="1076"/>
          <ac:grpSpMkLst>
            <pc:docMk/>
            <pc:sldMk cId="4274195107" sldId="496"/>
            <ac:grpSpMk id="58" creationId="{42161006-DD1F-194C-BD55-F79B62C6A979}"/>
          </ac:grpSpMkLst>
        </pc:grpChg>
        <pc:cxnChg chg="add mod">
          <ac:chgData name="James Abbott (Staff)" userId="c7d9f1d4-3aa3-4099-ba66-90321d4b3638" providerId="ADAL" clId="{206C538A-40A3-A84F-9D52-DCBF0FE7680B}" dt="2021-05-12T13:17:56.978" v="15453" actId="1038"/>
          <ac:cxnSpMkLst>
            <pc:docMk/>
            <pc:sldMk cId="4274195107" sldId="496"/>
            <ac:cxnSpMk id="19" creationId="{392CC44D-075D-F84B-AB20-5BEFF1E53F69}"/>
          </ac:cxnSpMkLst>
        </pc:cxnChg>
        <pc:cxnChg chg="add mod">
          <ac:chgData name="James Abbott (Staff)" userId="c7d9f1d4-3aa3-4099-ba66-90321d4b3638" providerId="ADAL" clId="{206C538A-40A3-A84F-9D52-DCBF0FE7680B}" dt="2021-05-12T13:20:56.577" v="15472" actId="20577"/>
          <ac:cxnSpMkLst>
            <pc:docMk/>
            <pc:sldMk cId="4274195107" sldId="496"/>
            <ac:cxnSpMk id="21" creationId="{77F6CA0D-878C-CE43-A9DF-6AC47DA53C1D}"/>
          </ac:cxnSpMkLst>
        </pc:cxnChg>
        <pc:cxnChg chg="add mod">
          <ac:chgData name="James Abbott (Staff)" userId="c7d9f1d4-3aa3-4099-ba66-90321d4b3638" providerId="ADAL" clId="{206C538A-40A3-A84F-9D52-DCBF0FE7680B}" dt="2021-05-10T16:24:17.971" v="5373" actId="14100"/>
          <ac:cxnSpMkLst>
            <pc:docMk/>
            <pc:sldMk cId="4274195107" sldId="496"/>
            <ac:cxnSpMk id="23" creationId="{9B2EEA26-6B74-9C47-9F52-32A43C07FA5E}"/>
          </ac:cxnSpMkLst>
        </pc:cxnChg>
        <pc:cxnChg chg="add">
          <ac:chgData name="James Abbott (Staff)" userId="c7d9f1d4-3aa3-4099-ba66-90321d4b3638" providerId="ADAL" clId="{206C538A-40A3-A84F-9D52-DCBF0FE7680B}" dt="2021-05-10T16:20:38.469" v="5341" actId="11529"/>
          <ac:cxnSpMkLst>
            <pc:docMk/>
            <pc:sldMk cId="4274195107" sldId="496"/>
            <ac:cxnSpMk id="25" creationId="{8709D521-E957-6049-81D9-490F6562B92E}"/>
          </ac:cxnSpMkLst>
        </pc:cxnChg>
        <pc:cxnChg chg="add mod">
          <ac:chgData name="James Abbott (Staff)" userId="c7d9f1d4-3aa3-4099-ba66-90321d4b3638" providerId="ADAL" clId="{206C538A-40A3-A84F-9D52-DCBF0FE7680B}" dt="2021-05-12T13:12:48.757" v="15409" actId="6549"/>
          <ac:cxnSpMkLst>
            <pc:docMk/>
            <pc:sldMk cId="4274195107" sldId="496"/>
            <ac:cxnSpMk id="27" creationId="{C29ECBF6-C0ED-254D-AEB8-1B059AF14121}"/>
          </ac:cxnSpMkLst>
        </pc:cxnChg>
        <pc:cxnChg chg="mod">
          <ac:chgData name="James Abbott (Staff)" userId="c7d9f1d4-3aa3-4099-ba66-90321d4b3638" providerId="ADAL" clId="{206C538A-40A3-A84F-9D52-DCBF0FE7680B}" dt="2021-05-10T16:29:33.394" v="5454" actId="14100"/>
          <ac:cxnSpMkLst>
            <pc:docMk/>
            <pc:sldMk cId="4274195107" sldId="496"/>
            <ac:cxnSpMk id="37" creationId="{6A4F60EC-471F-8E4E-9ED5-6AF5229EE8C0}"/>
          </ac:cxnSpMkLst>
        </pc:cxnChg>
        <pc:cxnChg chg="add mod">
          <ac:chgData name="James Abbott (Staff)" userId="c7d9f1d4-3aa3-4099-ba66-90321d4b3638" providerId="ADAL" clId="{206C538A-40A3-A84F-9D52-DCBF0FE7680B}" dt="2021-05-10T16:29:37.017" v="5455" actId="14100"/>
          <ac:cxnSpMkLst>
            <pc:docMk/>
            <pc:sldMk cId="4274195107" sldId="496"/>
            <ac:cxnSpMk id="43" creationId="{23EC6049-C6E2-8E4D-9DC3-D990513D2BE8}"/>
          </ac:cxnSpMkLst>
        </pc:cxnChg>
        <pc:cxnChg chg="mod">
          <ac:chgData name="James Abbott (Staff)" userId="c7d9f1d4-3aa3-4099-ba66-90321d4b3638" providerId="ADAL" clId="{206C538A-40A3-A84F-9D52-DCBF0FE7680B}" dt="2021-05-10T16:30:35.361" v="5465" actId="14100"/>
          <ac:cxnSpMkLst>
            <pc:docMk/>
            <pc:sldMk cId="4274195107" sldId="496"/>
            <ac:cxnSpMk id="50" creationId="{99640730-0E6D-524A-B86F-0252DF2BAF72}"/>
          </ac:cxnSpMkLst>
        </pc:cxnChg>
        <pc:cxnChg chg="mod">
          <ac:chgData name="James Abbott (Staff)" userId="c7d9f1d4-3aa3-4099-ba66-90321d4b3638" providerId="ADAL" clId="{206C538A-40A3-A84F-9D52-DCBF0FE7680B}" dt="2021-05-10T16:30:02.255" v="5459"/>
          <ac:cxnSpMkLst>
            <pc:docMk/>
            <pc:sldMk cId="4274195107" sldId="496"/>
            <ac:cxnSpMk id="54" creationId="{2A0A724C-2CC1-584C-8241-C5B06704AA0D}"/>
          </ac:cxnSpMkLst>
        </pc:cxnChg>
        <pc:cxnChg chg="mod">
          <ac:chgData name="James Abbott (Staff)" userId="c7d9f1d4-3aa3-4099-ba66-90321d4b3638" providerId="ADAL" clId="{206C538A-40A3-A84F-9D52-DCBF0FE7680B}" dt="2021-05-12T13:12:44.795" v="15407" actId="14100"/>
          <ac:cxnSpMkLst>
            <pc:docMk/>
            <pc:sldMk cId="4274195107" sldId="496"/>
            <ac:cxnSpMk id="60" creationId="{21F3B711-7B6B-8C45-A886-58EC5D08A313}"/>
          </ac:cxnSpMkLst>
        </pc:cxnChg>
      </pc:sldChg>
      <pc:sldChg chg="addSp delSp modSp new mod modClrScheme chgLayout">
        <pc:chgData name="James Abbott (Staff)" userId="c7d9f1d4-3aa3-4099-ba66-90321d4b3638" providerId="ADAL" clId="{206C538A-40A3-A84F-9D52-DCBF0FE7680B}" dt="2021-05-10T16:35:20.604" v="5565" actId="20577"/>
        <pc:sldMkLst>
          <pc:docMk/>
          <pc:sldMk cId="2986734222" sldId="497"/>
        </pc:sldMkLst>
        <pc:spChg chg="del">
          <ac:chgData name="James Abbott (Staff)" userId="c7d9f1d4-3aa3-4099-ba66-90321d4b3638" providerId="ADAL" clId="{206C538A-40A3-A84F-9D52-DCBF0FE7680B}" dt="2021-05-10T16:35:08.203" v="5542" actId="700"/>
          <ac:spMkLst>
            <pc:docMk/>
            <pc:sldMk cId="2986734222" sldId="497"/>
            <ac:spMk id="2" creationId="{E9DA899D-3C4E-7C43-AEFF-FF1D5A3A2E6E}"/>
          </ac:spMkLst>
        </pc:spChg>
        <pc:spChg chg="mod ord">
          <ac:chgData name="James Abbott (Staff)" userId="c7d9f1d4-3aa3-4099-ba66-90321d4b3638" providerId="ADAL" clId="{206C538A-40A3-A84F-9D52-DCBF0FE7680B}" dt="2021-05-10T16:35:08.203" v="5542" actId="700"/>
          <ac:spMkLst>
            <pc:docMk/>
            <pc:sldMk cId="2986734222" sldId="497"/>
            <ac:spMk id="3" creationId="{A3C68179-552A-3A46-AA5D-496D5BE541DE}"/>
          </ac:spMkLst>
        </pc:spChg>
        <pc:spChg chg="del mod ord">
          <ac:chgData name="James Abbott (Staff)" userId="c7d9f1d4-3aa3-4099-ba66-90321d4b3638" providerId="ADAL" clId="{206C538A-40A3-A84F-9D52-DCBF0FE7680B}" dt="2021-05-10T16:35:08.203" v="5542" actId="700"/>
          <ac:spMkLst>
            <pc:docMk/>
            <pc:sldMk cId="2986734222" sldId="497"/>
            <ac:spMk id="4" creationId="{9D96FD27-1118-3047-B662-029540D45623}"/>
          </ac:spMkLst>
        </pc:spChg>
        <pc:spChg chg="add mod ord">
          <ac:chgData name="James Abbott (Staff)" userId="c7d9f1d4-3aa3-4099-ba66-90321d4b3638" providerId="ADAL" clId="{206C538A-40A3-A84F-9D52-DCBF0FE7680B}" dt="2021-05-10T16:35:20.604" v="5565" actId="20577"/>
          <ac:spMkLst>
            <pc:docMk/>
            <pc:sldMk cId="2986734222" sldId="497"/>
            <ac:spMk id="5" creationId="{66E2E777-5AE6-E945-B2E2-918AAA696634}"/>
          </ac:spMkLst>
        </pc:spChg>
      </pc:sldChg>
      <pc:sldChg chg="addSp delSp modSp new mod modClrScheme addAnim delAnim modAnim chgLayout">
        <pc:chgData name="James Abbott (Staff)" userId="c7d9f1d4-3aa3-4099-ba66-90321d4b3638" providerId="ADAL" clId="{206C538A-40A3-A84F-9D52-DCBF0FE7680B}" dt="2021-05-11T10:31:36.367" v="7085" actId="1038"/>
        <pc:sldMkLst>
          <pc:docMk/>
          <pc:sldMk cId="2356691745" sldId="498"/>
        </pc:sldMkLst>
        <pc:spChg chg="del mod ord">
          <ac:chgData name="James Abbott (Staff)" userId="c7d9f1d4-3aa3-4099-ba66-90321d4b3638" providerId="ADAL" clId="{206C538A-40A3-A84F-9D52-DCBF0FE7680B}" dt="2021-05-11T08:11:57.210" v="5574" actId="700"/>
          <ac:spMkLst>
            <pc:docMk/>
            <pc:sldMk cId="2356691745" sldId="498"/>
            <ac:spMk id="2" creationId="{53677219-2F2C-5A41-8AFC-0EDDB6EB14A0}"/>
          </ac:spMkLst>
        </pc:spChg>
        <pc:spChg chg="add mod ord">
          <ac:chgData name="James Abbott (Staff)" userId="c7d9f1d4-3aa3-4099-ba66-90321d4b3638" providerId="ADAL" clId="{206C538A-40A3-A84F-9D52-DCBF0FE7680B}" dt="2021-05-11T08:12:05.256" v="5586" actId="20577"/>
          <ac:spMkLst>
            <pc:docMk/>
            <pc:sldMk cId="2356691745" sldId="498"/>
            <ac:spMk id="3" creationId="{AA6FE4A4-EC1F-974A-9957-4E628DB7F883}"/>
          </ac:spMkLst>
        </pc:spChg>
        <pc:spChg chg="add mod ord">
          <ac:chgData name="James Abbott (Staff)" userId="c7d9f1d4-3aa3-4099-ba66-90321d4b3638" providerId="ADAL" clId="{206C538A-40A3-A84F-9D52-DCBF0FE7680B}" dt="2021-05-11T09:46:08.316" v="6730" actId="1036"/>
          <ac:spMkLst>
            <pc:docMk/>
            <pc:sldMk cId="2356691745" sldId="498"/>
            <ac:spMk id="4" creationId="{46CADC0B-85F8-FB40-AD2D-FCA572D75C57}"/>
          </ac:spMkLst>
        </pc:spChg>
        <pc:spChg chg="add mod topLvl">
          <ac:chgData name="James Abbott (Staff)" userId="c7d9f1d4-3aa3-4099-ba66-90321d4b3638" providerId="ADAL" clId="{206C538A-40A3-A84F-9D52-DCBF0FE7680B}" dt="2021-05-11T08:59:22.221" v="6109" actId="14100"/>
          <ac:spMkLst>
            <pc:docMk/>
            <pc:sldMk cId="2356691745" sldId="498"/>
            <ac:spMk id="5" creationId="{BC5C7E66-6668-E142-BABF-6400691F69BE}"/>
          </ac:spMkLst>
        </pc:spChg>
        <pc:spChg chg="add mod">
          <ac:chgData name="James Abbott (Staff)" userId="c7d9f1d4-3aa3-4099-ba66-90321d4b3638" providerId="ADAL" clId="{206C538A-40A3-A84F-9D52-DCBF0FE7680B}" dt="2021-05-11T08:14:23.166" v="5653" actId="404"/>
          <ac:spMkLst>
            <pc:docMk/>
            <pc:sldMk cId="2356691745" sldId="498"/>
            <ac:spMk id="6" creationId="{480182BE-0A6A-6A44-BD55-F20779796D7D}"/>
          </ac:spMkLst>
        </pc:spChg>
        <pc:spChg chg="add mod">
          <ac:chgData name="James Abbott (Staff)" userId="c7d9f1d4-3aa3-4099-ba66-90321d4b3638" providerId="ADAL" clId="{206C538A-40A3-A84F-9D52-DCBF0FE7680B}" dt="2021-05-11T09:49:22.598" v="6775" actId="2085"/>
          <ac:spMkLst>
            <pc:docMk/>
            <pc:sldMk cId="2356691745" sldId="498"/>
            <ac:spMk id="7" creationId="{7639F501-2946-A14E-ADB3-C8DE23F0495A}"/>
          </ac:spMkLst>
        </pc:spChg>
        <pc:spChg chg="add mod">
          <ac:chgData name="James Abbott (Staff)" userId="c7d9f1d4-3aa3-4099-ba66-90321d4b3638" providerId="ADAL" clId="{206C538A-40A3-A84F-9D52-DCBF0FE7680B}" dt="2021-05-11T09:49:22.598" v="6775" actId="2085"/>
          <ac:spMkLst>
            <pc:docMk/>
            <pc:sldMk cId="2356691745" sldId="498"/>
            <ac:spMk id="8" creationId="{69A4614D-BCD9-0745-8201-BEB61EF4C844}"/>
          </ac:spMkLst>
        </pc:spChg>
        <pc:spChg chg="add mod">
          <ac:chgData name="James Abbott (Staff)" userId="c7d9f1d4-3aa3-4099-ba66-90321d4b3638" providerId="ADAL" clId="{206C538A-40A3-A84F-9D52-DCBF0FE7680B}" dt="2021-05-11T09:49:22.598" v="6775" actId="2085"/>
          <ac:spMkLst>
            <pc:docMk/>
            <pc:sldMk cId="2356691745" sldId="498"/>
            <ac:spMk id="9" creationId="{7055DEC9-2B65-094C-9C5C-0D77FC98F722}"/>
          </ac:spMkLst>
        </pc:spChg>
        <pc:spChg chg="add mod">
          <ac:chgData name="James Abbott (Staff)" userId="c7d9f1d4-3aa3-4099-ba66-90321d4b3638" providerId="ADAL" clId="{206C538A-40A3-A84F-9D52-DCBF0FE7680B}" dt="2021-05-11T09:49:22.598" v="6775" actId="2085"/>
          <ac:spMkLst>
            <pc:docMk/>
            <pc:sldMk cId="2356691745" sldId="498"/>
            <ac:spMk id="10" creationId="{214F53D2-D8AF-794B-B050-6917644775CF}"/>
          </ac:spMkLst>
        </pc:spChg>
        <pc:spChg chg="add mod">
          <ac:chgData name="James Abbott (Staff)" userId="c7d9f1d4-3aa3-4099-ba66-90321d4b3638" providerId="ADAL" clId="{206C538A-40A3-A84F-9D52-DCBF0FE7680B}" dt="2021-05-11T09:49:22.598" v="6775" actId="2085"/>
          <ac:spMkLst>
            <pc:docMk/>
            <pc:sldMk cId="2356691745" sldId="498"/>
            <ac:spMk id="11" creationId="{45D79154-7AE6-0A47-B4CD-A1C35E646108}"/>
          </ac:spMkLst>
        </pc:spChg>
        <pc:spChg chg="add mod">
          <ac:chgData name="James Abbott (Staff)" userId="c7d9f1d4-3aa3-4099-ba66-90321d4b3638" providerId="ADAL" clId="{206C538A-40A3-A84F-9D52-DCBF0FE7680B}" dt="2021-05-11T09:49:22.598" v="6775" actId="2085"/>
          <ac:spMkLst>
            <pc:docMk/>
            <pc:sldMk cId="2356691745" sldId="498"/>
            <ac:spMk id="12" creationId="{94C8FE17-66A0-D64D-94BC-AE1B0EA77B86}"/>
          </ac:spMkLst>
        </pc:spChg>
        <pc:spChg chg="add mod">
          <ac:chgData name="James Abbott (Staff)" userId="c7d9f1d4-3aa3-4099-ba66-90321d4b3638" providerId="ADAL" clId="{206C538A-40A3-A84F-9D52-DCBF0FE7680B}" dt="2021-05-11T09:49:22.598" v="6775" actId="2085"/>
          <ac:spMkLst>
            <pc:docMk/>
            <pc:sldMk cId="2356691745" sldId="498"/>
            <ac:spMk id="13" creationId="{D03ADB65-8F08-554E-B1A4-F339D80A5E8F}"/>
          </ac:spMkLst>
        </pc:spChg>
        <pc:spChg chg="add mod">
          <ac:chgData name="James Abbott (Staff)" userId="c7d9f1d4-3aa3-4099-ba66-90321d4b3638" providerId="ADAL" clId="{206C538A-40A3-A84F-9D52-DCBF0FE7680B}" dt="2021-05-11T09:49:22.598" v="6775" actId="2085"/>
          <ac:spMkLst>
            <pc:docMk/>
            <pc:sldMk cId="2356691745" sldId="498"/>
            <ac:spMk id="14" creationId="{EF6AC6D5-8CE2-5F4E-A349-DD809FA76C98}"/>
          </ac:spMkLst>
        </pc:spChg>
        <pc:spChg chg="add mod topLvl">
          <ac:chgData name="James Abbott (Staff)" userId="c7d9f1d4-3aa3-4099-ba66-90321d4b3638" providerId="ADAL" clId="{206C538A-40A3-A84F-9D52-DCBF0FE7680B}" dt="2021-05-11T09:49:22.598" v="6775" actId="2085"/>
          <ac:spMkLst>
            <pc:docMk/>
            <pc:sldMk cId="2356691745" sldId="498"/>
            <ac:spMk id="15" creationId="{36FFACFD-EB45-AC45-A1BF-5966F08EB268}"/>
          </ac:spMkLst>
        </pc:spChg>
        <pc:spChg chg="add mod topLvl">
          <ac:chgData name="James Abbott (Staff)" userId="c7d9f1d4-3aa3-4099-ba66-90321d4b3638" providerId="ADAL" clId="{206C538A-40A3-A84F-9D52-DCBF0FE7680B}" dt="2021-05-11T09:49:22.598" v="6775" actId="2085"/>
          <ac:spMkLst>
            <pc:docMk/>
            <pc:sldMk cId="2356691745" sldId="498"/>
            <ac:spMk id="16" creationId="{CBC87B9E-0F9F-9446-BE75-768911F28903}"/>
          </ac:spMkLst>
        </pc:spChg>
        <pc:spChg chg="add mod topLvl">
          <ac:chgData name="James Abbott (Staff)" userId="c7d9f1d4-3aa3-4099-ba66-90321d4b3638" providerId="ADAL" clId="{206C538A-40A3-A84F-9D52-DCBF0FE7680B}" dt="2021-05-11T09:49:22.598" v="6775" actId="2085"/>
          <ac:spMkLst>
            <pc:docMk/>
            <pc:sldMk cId="2356691745" sldId="498"/>
            <ac:spMk id="17" creationId="{3966D263-14BD-DA4B-AE1A-B1234B6E8D88}"/>
          </ac:spMkLst>
        </pc:spChg>
        <pc:spChg chg="add mod topLvl">
          <ac:chgData name="James Abbott (Staff)" userId="c7d9f1d4-3aa3-4099-ba66-90321d4b3638" providerId="ADAL" clId="{206C538A-40A3-A84F-9D52-DCBF0FE7680B}" dt="2021-05-11T09:49:22.598" v="6775" actId="2085"/>
          <ac:spMkLst>
            <pc:docMk/>
            <pc:sldMk cId="2356691745" sldId="498"/>
            <ac:spMk id="18" creationId="{4CD7684A-B124-E740-96B5-5479639CC5D0}"/>
          </ac:spMkLst>
        </pc:spChg>
        <pc:spChg chg="add mod">
          <ac:chgData name="James Abbott (Staff)" userId="c7d9f1d4-3aa3-4099-ba66-90321d4b3638" providerId="ADAL" clId="{206C538A-40A3-A84F-9D52-DCBF0FE7680B}" dt="2021-05-11T09:49:22.598" v="6775" actId="2085"/>
          <ac:spMkLst>
            <pc:docMk/>
            <pc:sldMk cId="2356691745" sldId="498"/>
            <ac:spMk id="19" creationId="{92128F34-D321-B940-853D-C72985CC42B3}"/>
          </ac:spMkLst>
        </pc:spChg>
        <pc:spChg chg="add mod">
          <ac:chgData name="James Abbott (Staff)" userId="c7d9f1d4-3aa3-4099-ba66-90321d4b3638" providerId="ADAL" clId="{206C538A-40A3-A84F-9D52-DCBF0FE7680B}" dt="2021-05-11T09:49:22.598" v="6775" actId="2085"/>
          <ac:spMkLst>
            <pc:docMk/>
            <pc:sldMk cId="2356691745" sldId="498"/>
            <ac:spMk id="20" creationId="{3D0CC7FB-469D-FB44-9016-BAFB4D97BAE2}"/>
          </ac:spMkLst>
        </pc:spChg>
        <pc:spChg chg="add mod">
          <ac:chgData name="James Abbott (Staff)" userId="c7d9f1d4-3aa3-4099-ba66-90321d4b3638" providerId="ADAL" clId="{206C538A-40A3-A84F-9D52-DCBF0FE7680B}" dt="2021-05-11T09:49:22.598" v="6775" actId="2085"/>
          <ac:spMkLst>
            <pc:docMk/>
            <pc:sldMk cId="2356691745" sldId="498"/>
            <ac:spMk id="21" creationId="{9D3B0C91-0095-1149-BF7F-342FB96C4007}"/>
          </ac:spMkLst>
        </pc:spChg>
        <pc:spChg chg="add mod">
          <ac:chgData name="James Abbott (Staff)" userId="c7d9f1d4-3aa3-4099-ba66-90321d4b3638" providerId="ADAL" clId="{206C538A-40A3-A84F-9D52-DCBF0FE7680B}" dt="2021-05-11T09:49:22.598" v="6775" actId="2085"/>
          <ac:spMkLst>
            <pc:docMk/>
            <pc:sldMk cId="2356691745" sldId="498"/>
            <ac:spMk id="22" creationId="{35BE6D37-CC6E-9342-A0E0-6318E34A3BF6}"/>
          </ac:spMkLst>
        </pc:spChg>
        <pc:spChg chg="add mod">
          <ac:chgData name="James Abbott (Staff)" userId="c7d9f1d4-3aa3-4099-ba66-90321d4b3638" providerId="ADAL" clId="{206C538A-40A3-A84F-9D52-DCBF0FE7680B}" dt="2021-05-11T09:49:22.598" v="6775" actId="2085"/>
          <ac:spMkLst>
            <pc:docMk/>
            <pc:sldMk cId="2356691745" sldId="498"/>
            <ac:spMk id="23" creationId="{3DF3F5B9-7736-2F43-9A46-8D6ECBD49A67}"/>
          </ac:spMkLst>
        </pc:spChg>
        <pc:spChg chg="add mod">
          <ac:chgData name="James Abbott (Staff)" userId="c7d9f1d4-3aa3-4099-ba66-90321d4b3638" providerId="ADAL" clId="{206C538A-40A3-A84F-9D52-DCBF0FE7680B}" dt="2021-05-11T09:49:22.598" v="6775" actId="2085"/>
          <ac:spMkLst>
            <pc:docMk/>
            <pc:sldMk cId="2356691745" sldId="498"/>
            <ac:spMk id="24" creationId="{B85832D2-E8EC-9040-BE3F-50CEEF64CD40}"/>
          </ac:spMkLst>
        </pc:spChg>
        <pc:spChg chg="add mod">
          <ac:chgData name="James Abbott (Staff)" userId="c7d9f1d4-3aa3-4099-ba66-90321d4b3638" providerId="ADAL" clId="{206C538A-40A3-A84F-9D52-DCBF0FE7680B}" dt="2021-05-11T09:49:22.598" v="6775" actId="2085"/>
          <ac:spMkLst>
            <pc:docMk/>
            <pc:sldMk cId="2356691745" sldId="498"/>
            <ac:spMk id="25" creationId="{EA54B169-0DB6-ED40-AE07-EBB78A7D78D9}"/>
          </ac:spMkLst>
        </pc:spChg>
        <pc:spChg chg="add mod">
          <ac:chgData name="James Abbott (Staff)" userId="c7d9f1d4-3aa3-4099-ba66-90321d4b3638" providerId="ADAL" clId="{206C538A-40A3-A84F-9D52-DCBF0FE7680B}" dt="2021-05-11T09:49:22.598" v="6775" actId="2085"/>
          <ac:spMkLst>
            <pc:docMk/>
            <pc:sldMk cId="2356691745" sldId="498"/>
            <ac:spMk id="26" creationId="{BE7145E7-B621-004E-9B83-0F65D0C9B0F9}"/>
          </ac:spMkLst>
        </pc:spChg>
        <pc:spChg chg="add mod">
          <ac:chgData name="James Abbott (Staff)" userId="c7d9f1d4-3aa3-4099-ba66-90321d4b3638" providerId="ADAL" clId="{206C538A-40A3-A84F-9D52-DCBF0FE7680B}" dt="2021-05-11T09:49:22.598" v="6775" actId="2085"/>
          <ac:spMkLst>
            <pc:docMk/>
            <pc:sldMk cId="2356691745" sldId="498"/>
            <ac:spMk id="27" creationId="{EEAE4B1C-23AF-CB42-8E15-8994B35404BE}"/>
          </ac:spMkLst>
        </pc:spChg>
        <pc:spChg chg="add mod">
          <ac:chgData name="James Abbott (Staff)" userId="c7d9f1d4-3aa3-4099-ba66-90321d4b3638" providerId="ADAL" clId="{206C538A-40A3-A84F-9D52-DCBF0FE7680B}" dt="2021-05-11T09:49:22.598" v="6775" actId="2085"/>
          <ac:spMkLst>
            <pc:docMk/>
            <pc:sldMk cId="2356691745" sldId="498"/>
            <ac:spMk id="28" creationId="{5B58A40F-C07C-AC41-8C94-956830CB18AD}"/>
          </ac:spMkLst>
        </pc:spChg>
        <pc:spChg chg="add mod">
          <ac:chgData name="James Abbott (Staff)" userId="c7d9f1d4-3aa3-4099-ba66-90321d4b3638" providerId="ADAL" clId="{206C538A-40A3-A84F-9D52-DCBF0FE7680B}" dt="2021-05-11T09:49:22.598" v="6775" actId="2085"/>
          <ac:spMkLst>
            <pc:docMk/>
            <pc:sldMk cId="2356691745" sldId="498"/>
            <ac:spMk id="29" creationId="{EFCF15A7-7E2C-2D4E-8CF1-F6FA7252C8CA}"/>
          </ac:spMkLst>
        </pc:spChg>
        <pc:spChg chg="add mod">
          <ac:chgData name="James Abbott (Staff)" userId="c7d9f1d4-3aa3-4099-ba66-90321d4b3638" providerId="ADAL" clId="{206C538A-40A3-A84F-9D52-DCBF0FE7680B}" dt="2021-05-11T09:49:22.598" v="6775" actId="2085"/>
          <ac:spMkLst>
            <pc:docMk/>
            <pc:sldMk cId="2356691745" sldId="498"/>
            <ac:spMk id="30" creationId="{D10DD208-F67A-8F49-BA60-95E232A0F3FF}"/>
          </ac:spMkLst>
        </pc:spChg>
        <pc:spChg chg="add mod">
          <ac:chgData name="James Abbott (Staff)" userId="c7d9f1d4-3aa3-4099-ba66-90321d4b3638" providerId="ADAL" clId="{206C538A-40A3-A84F-9D52-DCBF0FE7680B}" dt="2021-05-11T09:49:22.598" v="6775" actId="2085"/>
          <ac:spMkLst>
            <pc:docMk/>
            <pc:sldMk cId="2356691745" sldId="498"/>
            <ac:spMk id="31" creationId="{46D4DCD0-0A70-5442-9324-9BAFAB7F759A}"/>
          </ac:spMkLst>
        </pc:spChg>
        <pc:spChg chg="add mod">
          <ac:chgData name="James Abbott (Staff)" userId="c7d9f1d4-3aa3-4099-ba66-90321d4b3638" providerId="ADAL" clId="{206C538A-40A3-A84F-9D52-DCBF0FE7680B}" dt="2021-05-11T09:49:22.598" v="6775" actId="2085"/>
          <ac:spMkLst>
            <pc:docMk/>
            <pc:sldMk cId="2356691745" sldId="498"/>
            <ac:spMk id="32" creationId="{9E1BCAB6-5BF5-CF48-AE20-03E3F3C55EE8}"/>
          </ac:spMkLst>
        </pc:spChg>
        <pc:spChg chg="add mod">
          <ac:chgData name="James Abbott (Staff)" userId="c7d9f1d4-3aa3-4099-ba66-90321d4b3638" providerId="ADAL" clId="{206C538A-40A3-A84F-9D52-DCBF0FE7680B}" dt="2021-05-11T09:49:22.598" v="6775" actId="2085"/>
          <ac:spMkLst>
            <pc:docMk/>
            <pc:sldMk cId="2356691745" sldId="498"/>
            <ac:spMk id="33" creationId="{64C3E5F0-8E14-D94A-82EE-0EB718160174}"/>
          </ac:spMkLst>
        </pc:spChg>
        <pc:spChg chg="add mod">
          <ac:chgData name="James Abbott (Staff)" userId="c7d9f1d4-3aa3-4099-ba66-90321d4b3638" providerId="ADAL" clId="{206C538A-40A3-A84F-9D52-DCBF0FE7680B}" dt="2021-05-11T08:59:36.150" v="6144" actId="1038"/>
          <ac:spMkLst>
            <pc:docMk/>
            <pc:sldMk cId="2356691745" sldId="498"/>
            <ac:spMk id="34" creationId="{31073D85-6434-D744-A2EE-7D84A32E3BF1}"/>
          </ac:spMkLst>
        </pc:spChg>
        <pc:spChg chg="add del">
          <ac:chgData name="James Abbott (Staff)" userId="c7d9f1d4-3aa3-4099-ba66-90321d4b3638" providerId="ADAL" clId="{206C538A-40A3-A84F-9D52-DCBF0FE7680B}" dt="2021-05-11T08:27:13.285" v="5728" actId="478"/>
          <ac:spMkLst>
            <pc:docMk/>
            <pc:sldMk cId="2356691745" sldId="498"/>
            <ac:spMk id="37" creationId="{B7DFF671-C349-744D-A2CE-207731E54EC3}"/>
          </ac:spMkLst>
        </pc:spChg>
        <pc:spChg chg="add mod">
          <ac:chgData name="James Abbott (Staff)" userId="c7d9f1d4-3aa3-4099-ba66-90321d4b3638" providerId="ADAL" clId="{206C538A-40A3-A84F-9D52-DCBF0FE7680B}" dt="2021-05-11T10:31:36.367" v="7085" actId="1038"/>
          <ac:spMkLst>
            <pc:docMk/>
            <pc:sldMk cId="2356691745" sldId="498"/>
            <ac:spMk id="40" creationId="{26F6C94C-3D91-BD46-8EB0-C119517AF0AB}"/>
          </ac:spMkLst>
        </pc:spChg>
        <pc:spChg chg="add mod">
          <ac:chgData name="James Abbott (Staff)" userId="c7d9f1d4-3aa3-4099-ba66-90321d4b3638" providerId="ADAL" clId="{206C538A-40A3-A84F-9D52-DCBF0FE7680B}" dt="2021-05-11T10:31:36.367" v="7085" actId="1038"/>
          <ac:spMkLst>
            <pc:docMk/>
            <pc:sldMk cId="2356691745" sldId="498"/>
            <ac:spMk id="41" creationId="{93CEC54D-4AB3-F240-A4C6-408A22FBB238}"/>
          </ac:spMkLst>
        </pc:spChg>
        <pc:spChg chg="add mod">
          <ac:chgData name="James Abbott (Staff)" userId="c7d9f1d4-3aa3-4099-ba66-90321d4b3638" providerId="ADAL" clId="{206C538A-40A3-A84F-9D52-DCBF0FE7680B}" dt="2021-05-11T10:31:36.367" v="7085" actId="1038"/>
          <ac:spMkLst>
            <pc:docMk/>
            <pc:sldMk cId="2356691745" sldId="498"/>
            <ac:spMk id="42" creationId="{2FAE00CA-8674-5448-95AA-753E1BBE20C8}"/>
          </ac:spMkLst>
        </pc:spChg>
        <pc:spChg chg="add del mod">
          <ac:chgData name="James Abbott (Staff)" userId="c7d9f1d4-3aa3-4099-ba66-90321d4b3638" providerId="ADAL" clId="{206C538A-40A3-A84F-9D52-DCBF0FE7680B}" dt="2021-05-11T08:50:30.389" v="5915"/>
          <ac:spMkLst>
            <pc:docMk/>
            <pc:sldMk cId="2356691745" sldId="498"/>
            <ac:spMk id="43" creationId="{EDB5F03B-DF6E-1540-960F-25ECC41CFEFD}"/>
          </ac:spMkLst>
        </pc:spChg>
        <pc:spChg chg="add mod">
          <ac:chgData name="James Abbott (Staff)" userId="c7d9f1d4-3aa3-4099-ba66-90321d4b3638" providerId="ADAL" clId="{206C538A-40A3-A84F-9D52-DCBF0FE7680B}" dt="2021-05-11T08:51:47.781" v="5941" actId="692"/>
          <ac:spMkLst>
            <pc:docMk/>
            <pc:sldMk cId="2356691745" sldId="498"/>
            <ac:spMk id="45" creationId="{D4CFF268-D0B8-3E40-99BC-A7B0D0FA2D8C}"/>
          </ac:spMkLst>
        </pc:spChg>
        <pc:spChg chg="add del">
          <ac:chgData name="James Abbott (Staff)" userId="c7d9f1d4-3aa3-4099-ba66-90321d4b3638" providerId="ADAL" clId="{206C538A-40A3-A84F-9D52-DCBF0FE7680B}" dt="2021-05-11T08:52:29.940" v="5943" actId="478"/>
          <ac:spMkLst>
            <pc:docMk/>
            <pc:sldMk cId="2356691745" sldId="498"/>
            <ac:spMk id="46" creationId="{F2F1F5C7-E3F2-6241-9438-BFF3731C9B51}"/>
          </ac:spMkLst>
        </pc:spChg>
        <pc:spChg chg="add mod">
          <ac:chgData name="James Abbott (Staff)" userId="c7d9f1d4-3aa3-4099-ba66-90321d4b3638" providerId="ADAL" clId="{206C538A-40A3-A84F-9D52-DCBF0FE7680B}" dt="2021-05-11T09:07:40.058" v="6207" actId="1076"/>
          <ac:spMkLst>
            <pc:docMk/>
            <pc:sldMk cId="2356691745" sldId="498"/>
            <ac:spMk id="59" creationId="{A64B2D62-C585-9442-BF62-93F532A3EDF2}"/>
          </ac:spMkLst>
        </pc:spChg>
        <pc:spChg chg="add mod">
          <ac:chgData name="James Abbott (Staff)" userId="c7d9f1d4-3aa3-4099-ba66-90321d4b3638" providerId="ADAL" clId="{206C538A-40A3-A84F-9D52-DCBF0FE7680B}" dt="2021-05-11T10:31:36.367" v="7085" actId="1038"/>
          <ac:spMkLst>
            <pc:docMk/>
            <pc:sldMk cId="2356691745" sldId="498"/>
            <ac:spMk id="60" creationId="{201A82FE-ADD2-4540-91DE-A808545E8C90}"/>
          </ac:spMkLst>
        </pc:spChg>
        <pc:spChg chg="add mod">
          <ac:chgData name="James Abbott (Staff)" userId="c7d9f1d4-3aa3-4099-ba66-90321d4b3638" providerId="ADAL" clId="{206C538A-40A3-A84F-9D52-DCBF0FE7680B}" dt="2021-05-11T10:31:16.082" v="7072" actId="1038"/>
          <ac:spMkLst>
            <pc:docMk/>
            <pc:sldMk cId="2356691745" sldId="498"/>
            <ac:spMk id="63" creationId="{70058F16-F7C3-EA41-B713-3966A514384B}"/>
          </ac:spMkLst>
        </pc:spChg>
        <pc:spChg chg="add mod">
          <ac:chgData name="James Abbott (Staff)" userId="c7d9f1d4-3aa3-4099-ba66-90321d4b3638" providerId="ADAL" clId="{206C538A-40A3-A84F-9D52-DCBF0FE7680B}" dt="2021-05-11T10:31:16.082" v="7072" actId="1038"/>
          <ac:spMkLst>
            <pc:docMk/>
            <pc:sldMk cId="2356691745" sldId="498"/>
            <ac:spMk id="64" creationId="{B3B66829-36EB-AD47-A3AF-35959CC68724}"/>
          </ac:spMkLst>
        </pc:spChg>
        <pc:spChg chg="add mod">
          <ac:chgData name="James Abbott (Staff)" userId="c7d9f1d4-3aa3-4099-ba66-90321d4b3638" providerId="ADAL" clId="{206C538A-40A3-A84F-9D52-DCBF0FE7680B}" dt="2021-05-11T10:31:16.082" v="7072" actId="1038"/>
          <ac:spMkLst>
            <pc:docMk/>
            <pc:sldMk cId="2356691745" sldId="498"/>
            <ac:spMk id="65" creationId="{A26D3CA2-43FC-D040-AE6D-AC382894559C}"/>
          </ac:spMkLst>
        </pc:spChg>
        <pc:spChg chg="add mod">
          <ac:chgData name="James Abbott (Staff)" userId="c7d9f1d4-3aa3-4099-ba66-90321d4b3638" providerId="ADAL" clId="{206C538A-40A3-A84F-9D52-DCBF0FE7680B}" dt="2021-05-11T10:31:16.082" v="7072" actId="1038"/>
          <ac:spMkLst>
            <pc:docMk/>
            <pc:sldMk cId="2356691745" sldId="498"/>
            <ac:spMk id="81" creationId="{912FBD6D-5C3C-DE4D-8AE0-BA197F222298}"/>
          </ac:spMkLst>
        </pc:spChg>
        <pc:spChg chg="add mod">
          <ac:chgData name="James Abbott (Staff)" userId="c7d9f1d4-3aa3-4099-ba66-90321d4b3638" providerId="ADAL" clId="{206C538A-40A3-A84F-9D52-DCBF0FE7680B}" dt="2021-05-11T10:31:16.082" v="7072" actId="1038"/>
          <ac:spMkLst>
            <pc:docMk/>
            <pc:sldMk cId="2356691745" sldId="498"/>
            <ac:spMk id="84" creationId="{0C891429-43CE-E44E-AAF7-7A6FEAE359FF}"/>
          </ac:spMkLst>
        </pc:spChg>
        <pc:spChg chg="add mod">
          <ac:chgData name="James Abbott (Staff)" userId="c7d9f1d4-3aa3-4099-ba66-90321d4b3638" providerId="ADAL" clId="{206C538A-40A3-A84F-9D52-DCBF0FE7680B}" dt="2021-05-11T10:31:16.082" v="7072" actId="1038"/>
          <ac:spMkLst>
            <pc:docMk/>
            <pc:sldMk cId="2356691745" sldId="498"/>
            <ac:spMk id="85" creationId="{0FCE1EFB-5ED9-1D48-B11D-AFA8A70D7E43}"/>
          </ac:spMkLst>
        </pc:spChg>
        <pc:spChg chg="add mod topLvl">
          <ac:chgData name="James Abbott (Staff)" userId="c7d9f1d4-3aa3-4099-ba66-90321d4b3638" providerId="ADAL" clId="{206C538A-40A3-A84F-9D52-DCBF0FE7680B}" dt="2021-05-11T10:31:16.082" v="7072" actId="1038"/>
          <ac:spMkLst>
            <pc:docMk/>
            <pc:sldMk cId="2356691745" sldId="498"/>
            <ac:spMk id="86" creationId="{527263F5-DD81-B24D-AFCC-5769A1D1E5DC}"/>
          </ac:spMkLst>
        </pc:spChg>
        <pc:spChg chg="add mod topLvl">
          <ac:chgData name="James Abbott (Staff)" userId="c7d9f1d4-3aa3-4099-ba66-90321d4b3638" providerId="ADAL" clId="{206C538A-40A3-A84F-9D52-DCBF0FE7680B}" dt="2021-05-11T10:31:16.082" v="7072" actId="1038"/>
          <ac:spMkLst>
            <pc:docMk/>
            <pc:sldMk cId="2356691745" sldId="498"/>
            <ac:spMk id="87" creationId="{8C48E061-48F6-4B43-9040-EDDBE61C4E5A}"/>
          </ac:spMkLst>
        </pc:spChg>
        <pc:spChg chg="add del mod">
          <ac:chgData name="James Abbott (Staff)" userId="c7d9f1d4-3aa3-4099-ba66-90321d4b3638" providerId="ADAL" clId="{206C538A-40A3-A84F-9D52-DCBF0FE7680B}" dt="2021-05-11T10:15:56.487" v="6894"/>
          <ac:spMkLst>
            <pc:docMk/>
            <pc:sldMk cId="2356691745" sldId="498"/>
            <ac:spMk id="89" creationId="{11FD2D88-1798-EC4B-A9F0-E8FFD4440E98}"/>
          </ac:spMkLst>
        </pc:spChg>
        <pc:spChg chg="add mod">
          <ac:chgData name="James Abbott (Staff)" userId="c7d9f1d4-3aa3-4099-ba66-90321d4b3638" providerId="ADAL" clId="{206C538A-40A3-A84F-9D52-DCBF0FE7680B}" dt="2021-05-11T10:31:16.082" v="7072" actId="1038"/>
          <ac:spMkLst>
            <pc:docMk/>
            <pc:sldMk cId="2356691745" sldId="498"/>
            <ac:spMk id="90" creationId="{33E1DEC0-358B-0341-97BF-70EA442F2557}"/>
          </ac:spMkLst>
        </pc:spChg>
        <pc:grpChg chg="add del">
          <ac:chgData name="James Abbott (Staff)" userId="c7d9f1d4-3aa3-4099-ba66-90321d4b3638" providerId="ADAL" clId="{206C538A-40A3-A84F-9D52-DCBF0FE7680B}" dt="2021-05-11T08:54:38.200" v="5975" actId="164"/>
          <ac:grpSpMkLst>
            <pc:docMk/>
            <pc:sldMk cId="2356691745" sldId="498"/>
            <ac:grpSpMk id="54" creationId="{18B55C5D-DA45-604E-83C0-EF9055E365D5}"/>
          </ac:grpSpMkLst>
        </pc:grpChg>
        <pc:grpChg chg="add mod">
          <ac:chgData name="James Abbott (Staff)" userId="c7d9f1d4-3aa3-4099-ba66-90321d4b3638" providerId="ADAL" clId="{206C538A-40A3-A84F-9D52-DCBF0FE7680B}" dt="2021-05-11T10:31:36.367" v="7085" actId="1038"/>
          <ac:grpSpMkLst>
            <pc:docMk/>
            <pc:sldMk cId="2356691745" sldId="498"/>
            <ac:grpSpMk id="56" creationId="{B66CF0BB-2C5A-5A41-8D39-06BD8851289E}"/>
          </ac:grpSpMkLst>
        </pc:grpChg>
        <pc:grpChg chg="add del">
          <ac:chgData name="James Abbott (Staff)" userId="c7d9f1d4-3aa3-4099-ba66-90321d4b3638" providerId="ADAL" clId="{206C538A-40A3-A84F-9D52-DCBF0FE7680B}" dt="2021-05-11T09:33:15.655" v="6460" actId="164"/>
          <ac:grpSpMkLst>
            <pc:docMk/>
            <pc:sldMk cId="2356691745" sldId="498"/>
            <ac:grpSpMk id="66" creationId="{14B15979-B9A1-BD4D-915B-D748D28A9798}"/>
          </ac:grpSpMkLst>
        </pc:grpChg>
        <pc:grpChg chg="add mod">
          <ac:chgData name="James Abbott (Staff)" userId="c7d9f1d4-3aa3-4099-ba66-90321d4b3638" providerId="ADAL" clId="{206C538A-40A3-A84F-9D52-DCBF0FE7680B}" dt="2021-05-11T10:31:16.082" v="7072" actId="1038"/>
          <ac:grpSpMkLst>
            <pc:docMk/>
            <pc:sldMk cId="2356691745" sldId="498"/>
            <ac:grpSpMk id="80" creationId="{DE10DAA3-4DF8-9E40-8B68-80E00FE71356}"/>
          </ac:grpSpMkLst>
        </pc:grpChg>
        <pc:grpChg chg="add del">
          <ac:chgData name="James Abbott (Staff)" userId="c7d9f1d4-3aa3-4099-ba66-90321d4b3638" providerId="ADAL" clId="{206C538A-40A3-A84F-9D52-DCBF0FE7680B}" dt="2021-05-11T10:15:29.691" v="6892" actId="164"/>
          <ac:grpSpMkLst>
            <pc:docMk/>
            <pc:sldMk cId="2356691745" sldId="498"/>
            <ac:grpSpMk id="88" creationId="{B68E166A-2A77-E442-87EC-2F8C3402D005}"/>
          </ac:grpSpMkLst>
        </pc:grpChg>
        <pc:cxnChg chg="add del">
          <ac:chgData name="James Abbott (Staff)" userId="c7d9f1d4-3aa3-4099-ba66-90321d4b3638" providerId="ADAL" clId="{206C538A-40A3-A84F-9D52-DCBF0FE7680B}" dt="2021-05-11T08:28:14.182" v="5733" actId="478"/>
          <ac:cxnSpMkLst>
            <pc:docMk/>
            <pc:sldMk cId="2356691745" sldId="498"/>
            <ac:cxnSpMk id="36" creationId="{A036B164-3E2D-B945-B689-B31C809181C8}"/>
          </ac:cxnSpMkLst>
        </pc:cxnChg>
        <pc:cxnChg chg="add mod">
          <ac:chgData name="James Abbott (Staff)" userId="c7d9f1d4-3aa3-4099-ba66-90321d4b3638" providerId="ADAL" clId="{206C538A-40A3-A84F-9D52-DCBF0FE7680B}" dt="2021-05-11T09:02:18.285" v="6150" actId="14100"/>
          <ac:cxnSpMkLst>
            <pc:docMk/>
            <pc:sldMk cId="2356691745" sldId="498"/>
            <ac:cxnSpMk id="39" creationId="{5943FEBC-48EB-F640-9A82-4CBB85C3E7ED}"/>
          </ac:cxnSpMkLst>
        </pc:cxnChg>
        <pc:cxnChg chg="add mod topLvl">
          <ac:chgData name="James Abbott (Staff)" userId="c7d9f1d4-3aa3-4099-ba66-90321d4b3638" providerId="ADAL" clId="{206C538A-40A3-A84F-9D52-DCBF0FE7680B}" dt="2021-05-11T08:54:38.200" v="5975" actId="164"/>
          <ac:cxnSpMkLst>
            <pc:docMk/>
            <pc:sldMk cId="2356691745" sldId="498"/>
            <ac:cxnSpMk id="44" creationId="{007CF1A8-2DC5-F54D-BA27-AE2A36E246C6}"/>
          </ac:cxnSpMkLst>
        </pc:cxnChg>
        <pc:cxnChg chg="add del mod">
          <ac:chgData name="James Abbott (Staff)" userId="c7d9f1d4-3aa3-4099-ba66-90321d4b3638" providerId="ADAL" clId="{206C538A-40A3-A84F-9D52-DCBF0FE7680B}" dt="2021-05-11T08:52:49.200" v="5945" actId="11529"/>
          <ac:cxnSpMkLst>
            <pc:docMk/>
            <pc:sldMk cId="2356691745" sldId="498"/>
            <ac:cxnSpMk id="48" creationId="{851D3A13-2091-2A48-A33C-0191CA0F6C1C}"/>
          </ac:cxnSpMkLst>
        </pc:cxnChg>
        <pc:cxnChg chg="add del mod">
          <ac:chgData name="James Abbott (Staff)" userId="c7d9f1d4-3aa3-4099-ba66-90321d4b3638" providerId="ADAL" clId="{206C538A-40A3-A84F-9D52-DCBF0FE7680B}" dt="2021-05-11T08:53:52.673" v="5959" actId="11529"/>
          <ac:cxnSpMkLst>
            <pc:docMk/>
            <pc:sldMk cId="2356691745" sldId="498"/>
            <ac:cxnSpMk id="50" creationId="{70DCC4DA-9171-1D45-A8A3-7176AF8025DF}"/>
          </ac:cxnSpMkLst>
        </pc:cxnChg>
        <pc:cxnChg chg="add mod topLvl">
          <ac:chgData name="James Abbott (Staff)" userId="c7d9f1d4-3aa3-4099-ba66-90321d4b3638" providerId="ADAL" clId="{206C538A-40A3-A84F-9D52-DCBF0FE7680B}" dt="2021-05-11T08:55:39.024" v="6018" actId="1037"/>
          <ac:cxnSpMkLst>
            <pc:docMk/>
            <pc:sldMk cId="2356691745" sldId="498"/>
            <ac:cxnSpMk id="52" creationId="{50C3E723-A8AA-3D42-BD49-BF649913FC45}"/>
          </ac:cxnSpMkLst>
        </pc:cxnChg>
        <pc:cxnChg chg="add del mod">
          <ac:chgData name="James Abbott (Staff)" userId="c7d9f1d4-3aa3-4099-ba66-90321d4b3638" providerId="ADAL" clId="{206C538A-40A3-A84F-9D52-DCBF0FE7680B}" dt="2021-05-11T09:11:51.954" v="6369"/>
          <ac:cxnSpMkLst>
            <pc:docMk/>
            <pc:sldMk cId="2356691745" sldId="498"/>
            <ac:cxnSpMk id="61" creationId="{678E3222-31BE-C64A-928D-C4D9DC34461D}"/>
          </ac:cxnSpMkLst>
        </pc:cxnChg>
        <pc:cxnChg chg="add del mod">
          <ac:chgData name="James Abbott (Staff)" userId="c7d9f1d4-3aa3-4099-ba66-90321d4b3638" providerId="ADAL" clId="{206C538A-40A3-A84F-9D52-DCBF0FE7680B}" dt="2021-05-11T09:11:58.071" v="6371"/>
          <ac:cxnSpMkLst>
            <pc:docMk/>
            <pc:sldMk cId="2356691745" sldId="498"/>
            <ac:cxnSpMk id="62" creationId="{6498D975-BABD-0C48-B138-96DAE93EFCBC}"/>
          </ac:cxnSpMkLst>
        </pc:cxnChg>
        <pc:cxnChg chg="add mod">
          <ac:chgData name="James Abbott (Staff)" userId="c7d9f1d4-3aa3-4099-ba66-90321d4b3638" providerId="ADAL" clId="{206C538A-40A3-A84F-9D52-DCBF0FE7680B}" dt="2021-05-11T09:40:45.465" v="6591" actId="692"/>
          <ac:cxnSpMkLst>
            <pc:docMk/>
            <pc:sldMk cId="2356691745" sldId="498"/>
            <ac:cxnSpMk id="67" creationId="{55C0A961-0379-B143-B11B-585DD756BCB1}"/>
          </ac:cxnSpMkLst>
        </pc:cxnChg>
        <pc:cxnChg chg="add mod">
          <ac:chgData name="James Abbott (Staff)" userId="c7d9f1d4-3aa3-4099-ba66-90321d4b3638" providerId="ADAL" clId="{206C538A-40A3-A84F-9D52-DCBF0FE7680B}" dt="2021-05-11T09:40:45.465" v="6591" actId="692"/>
          <ac:cxnSpMkLst>
            <pc:docMk/>
            <pc:sldMk cId="2356691745" sldId="498"/>
            <ac:cxnSpMk id="70" creationId="{38105168-E531-DA4C-8E0A-B870862D8248}"/>
          </ac:cxnSpMkLst>
        </pc:cxnChg>
        <pc:cxnChg chg="add mod">
          <ac:chgData name="James Abbott (Staff)" userId="c7d9f1d4-3aa3-4099-ba66-90321d4b3638" providerId="ADAL" clId="{206C538A-40A3-A84F-9D52-DCBF0FE7680B}" dt="2021-05-11T09:40:45.465" v="6591" actId="692"/>
          <ac:cxnSpMkLst>
            <pc:docMk/>
            <pc:sldMk cId="2356691745" sldId="498"/>
            <ac:cxnSpMk id="72" creationId="{98F06DD0-7419-074B-8D1A-AF0E9EAB1A74}"/>
          </ac:cxnSpMkLst>
        </pc:cxnChg>
        <pc:cxnChg chg="add mod">
          <ac:chgData name="James Abbott (Staff)" userId="c7d9f1d4-3aa3-4099-ba66-90321d4b3638" providerId="ADAL" clId="{206C538A-40A3-A84F-9D52-DCBF0FE7680B}" dt="2021-05-11T09:40:45.465" v="6591" actId="692"/>
          <ac:cxnSpMkLst>
            <pc:docMk/>
            <pc:sldMk cId="2356691745" sldId="498"/>
            <ac:cxnSpMk id="73" creationId="{3A68E4A8-D58D-5547-A78E-7EDB88970876}"/>
          </ac:cxnSpMkLst>
        </pc:cxnChg>
        <pc:cxnChg chg="add mod">
          <ac:chgData name="James Abbott (Staff)" userId="c7d9f1d4-3aa3-4099-ba66-90321d4b3638" providerId="ADAL" clId="{206C538A-40A3-A84F-9D52-DCBF0FE7680B}" dt="2021-05-11T09:40:45.465" v="6591" actId="692"/>
          <ac:cxnSpMkLst>
            <pc:docMk/>
            <pc:sldMk cId="2356691745" sldId="498"/>
            <ac:cxnSpMk id="75" creationId="{B4E7C389-3691-3142-BB05-6382E0AF7255}"/>
          </ac:cxnSpMkLst>
        </pc:cxnChg>
        <pc:cxnChg chg="add mod">
          <ac:chgData name="James Abbott (Staff)" userId="c7d9f1d4-3aa3-4099-ba66-90321d4b3638" providerId="ADAL" clId="{206C538A-40A3-A84F-9D52-DCBF0FE7680B}" dt="2021-05-11T09:45:31.324" v="6619" actId="14100"/>
          <ac:cxnSpMkLst>
            <pc:docMk/>
            <pc:sldMk cId="2356691745" sldId="498"/>
            <ac:cxnSpMk id="76" creationId="{77E78032-EA7E-B148-8FA1-A526FB41EC5D}"/>
          </ac:cxnSpMkLst>
        </pc:cxnChg>
        <pc:cxnChg chg="add del mod">
          <ac:chgData name="James Abbott (Staff)" userId="c7d9f1d4-3aa3-4099-ba66-90321d4b3638" providerId="ADAL" clId="{206C538A-40A3-A84F-9D52-DCBF0FE7680B}" dt="2021-05-11T10:01:21.012" v="6793"/>
          <ac:cxnSpMkLst>
            <pc:docMk/>
            <pc:sldMk cId="2356691745" sldId="498"/>
            <ac:cxnSpMk id="83" creationId="{753CBBED-CC03-C24B-A629-DAB1411A520D}"/>
          </ac:cxnSpMkLst>
        </pc:cxnChg>
      </pc:sldChg>
      <pc:sldChg chg="addSp modSp new mod modClrScheme modAnim chgLayout">
        <pc:chgData name="James Abbott (Staff)" userId="c7d9f1d4-3aa3-4099-ba66-90321d4b3638" providerId="ADAL" clId="{206C538A-40A3-A84F-9D52-DCBF0FE7680B}" dt="2021-05-12T15:05:08.495" v="16652"/>
        <pc:sldMkLst>
          <pc:docMk/>
          <pc:sldMk cId="1711034069" sldId="499"/>
        </pc:sldMkLst>
        <pc:spChg chg="mod ord">
          <ac:chgData name="James Abbott (Staff)" userId="c7d9f1d4-3aa3-4099-ba66-90321d4b3638" providerId="ADAL" clId="{206C538A-40A3-A84F-9D52-DCBF0FE7680B}" dt="2021-05-11T10:59:36.470" v="7679" actId="20577"/>
          <ac:spMkLst>
            <pc:docMk/>
            <pc:sldMk cId="1711034069" sldId="499"/>
            <ac:spMk id="2" creationId="{57B717BE-2E55-3E48-AF8D-12BFA2B92DB0}"/>
          </ac:spMkLst>
        </pc:spChg>
        <pc:spChg chg="mod ord">
          <ac:chgData name="James Abbott (Staff)" userId="c7d9f1d4-3aa3-4099-ba66-90321d4b3638" providerId="ADAL" clId="{206C538A-40A3-A84F-9D52-DCBF0FE7680B}" dt="2021-05-11T10:46:28.534" v="7304" actId="700"/>
          <ac:spMkLst>
            <pc:docMk/>
            <pc:sldMk cId="1711034069" sldId="499"/>
            <ac:spMk id="3" creationId="{C613A1C1-1EA4-9749-8596-CC7AB80D545D}"/>
          </ac:spMkLst>
        </pc:spChg>
        <pc:spChg chg="mod ord">
          <ac:chgData name="James Abbott (Staff)" userId="c7d9f1d4-3aa3-4099-ba66-90321d4b3638" providerId="ADAL" clId="{206C538A-40A3-A84F-9D52-DCBF0FE7680B}" dt="2021-05-11T10:46:28.534" v="7304" actId="700"/>
          <ac:spMkLst>
            <pc:docMk/>
            <pc:sldMk cId="1711034069" sldId="499"/>
            <ac:spMk id="4" creationId="{FCB19FD6-0FE2-6A4A-9C01-85AA5835DAC6}"/>
          </ac:spMkLst>
        </pc:spChg>
        <pc:spChg chg="add mod ord">
          <ac:chgData name="James Abbott (Staff)" userId="c7d9f1d4-3aa3-4099-ba66-90321d4b3638" providerId="ADAL" clId="{206C538A-40A3-A84F-9D52-DCBF0FE7680B}" dt="2021-05-11T11:14:24.406" v="7928" actId="20577"/>
          <ac:spMkLst>
            <pc:docMk/>
            <pc:sldMk cId="1711034069" sldId="499"/>
            <ac:spMk id="5" creationId="{6C010247-B888-D84A-AFBA-68099F765E18}"/>
          </ac:spMkLst>
        </pc:spChg>
        <pc:spChg chg="add mod">
          <ac:chgData name="James Abbott (Staff)" userId="c7d9f1d4-3aa3-4099-ba66-90321d4b3638" providerId="ADAL" clId="{206C538A-40A3-A84F-9D52-DCBF0FE7680B}" dt="2021-05-11T10:48:18.443" v="7359" actId="1076"/>
          <ac:spMkLst>
            <pc:docMk/>
            <pc:sldMk cId="1711034069" sldId="499"/>
            <ac:spMk id="6" creationId="{A390AEEC-469E-9A45-8DBD-E5BE3288CF04}"/>
          </ac:spMkLst>
        </pc:spChg>
        <pc:spChg chg="add mod">
          <ac:chgData name="James Abbott (Staff)" userId="c7d9f1d4-3aa3-4099-ba66-90321d4b3638" providerId="ADAL" clId="{206C538A-40A3-A84F-9D52-DCBF0FE7680B}" dt="2021-05-11T10:48:33.428" v="7362" actId="14100"/>
          <ac:spMkLst>
            <pc:docMk/>
            <pc:sldMk cId="1711034069" sldId="499"/>
            <ac:spMk id="7" creationId="{A089E7F2-BEAC-DE41-9AE6-D3BB541E69FB}"/>
          </ac:spMkLst>
        </pc:spChg>
        <pc:spChg chg="add mod">
          <ac:chgData name="James Abbott (Staff)" userId="c7d9f1d4-3aa3-4099-ba66-90321d4b3638" providerId="ADAL" clId="{206C538A-40A3-A84F-9D52-DCBF0FE7680B}" dt="2021-05-11T10:49:05.404" v="7396" actId="14100"/>
          <ac:spMkLst>
            <pc:docMk/>
            <pc:sldMk cId="1711034069" sldId="499"/>
            <ac:spMk id="8" creationId="{C84F90BE-E677-454E-AA1F-CC0CCA5C699A}"/>
          </ac:spMkLst>
        </pc:spChg>
        <pc:spChg chg="add mod">
          <ac:chgData name="James Abbott (Staff)" userId="c7d9f1d4-3aa3-4099-ba66-90321d4b3638" providerId="ADAL" clId="{206C538A-40A3-A84F-9D52-DCBF0FE7680B}" dt="2021-05-11T11:00:22.737" v="7684" actId="14100"/>
          <ac:spMkLst>
            <pc:docMk/>
            <pc:sldMk cId="1711034069" sldId="499"/>
            <ac:spMk id="12" creationId="{01DCB3AF-7CBC-0A40-B1B4-373B7959CCE4}"/>
          </ac:spMkLst>
        </pc:spChg>
        <pc:spChg chg="add mod">
          <ac:chgData name="James Abbott (Staff)" userId="c7d9f1d4-3aa3-4099-ba66-90321d4b3638" providerId="ADAL" clId="{206C538A-40A3-A84F-9D52-DCBF0FE7680B}" dt="2021-05-11T11:14:31.348" v="7929" actId="14100"/>
          <ac:spMkLst>
            <pc:docMk/>
            <pc:sldMk cId="1711034069" sldId="499"/>
            <ac:spMk id="13" creationId="{9D7DFEA5-DC2A-CE4C-B1FC-F2C7A1D1EBB2}"/>
          </ac:spMkLst>
        </pc:spChg>
        <pc:spChg chg="add mod">
          <ac:chgData name="James Abbott (Staff)" userId="c7d9f1d4-3aa3-4099-ba66-90321d4b3638" providerId="ADAL" clId="{206C538A-40A3-A84F-9D52-DCBF0FE7680B}" dt="2021-05-11T11:01:20.091" v="7697" actId="14100"/>
          <ac:spMkLst>
            <pc:docMk/>
            <pc:sldMk cId="1711034069" sldId="499"/>
            <ac:spMk id="14" creationId="{328406CD-0504-6348-9DB5-4D87839D61C8}"/>
          </ac:spMkLst>
        </pc:spChg>
        <pc:spChg chg="add mod">
          <ac:chgData name="James Abbott (Staff)" userId="c7d9f1d4-3aa3-4099-ba66-90321d4b3638" providerId="ADAL" clId="{206C538A-40A3-A84F-9D52-DCBF0FE7680B}" dt="2021-05-11T11:16:22.600" v="7935" actId="14100"/>
          <ac:spMkLst>
            <pc:docMk/>
            <pc:sldMk cId="1711034069" sldId="499"/>
            <ac:spMk id="19" creationId="{35B57402-6393-FE49-B683-65CA9E1F7826}"/>
          </ac:spMkLst>
        </pc:spChg>
        <pc:spChg chg="add mod">
          <ac:chgData name="James Abbott (Staff)" userId="c7d9f1d4-3aa3-4099-ba66-90321d4b3638" providerId="ADAL" clId="{206C538A-40A3-A84F-9D52-DCBF0FE7680B}" dt="2021-05-11T11:16:30.039" v="7937" actId="1076"/>
          <ac:spMkLst>
            <pc:docMk/>
            <pc:sldMk cId="1711034069" sldId="499"/>
            <ac:spMk id="20" creationId="{D8E9B41E-970B-8E42-9C6E-CE3077899D46}"/>
          </ac:spMkLst>
        </pc:spChg>
        <pc:spChg chg="add mod">
          <ac:chgData name="James Abbott (Staff)" userId="c7d9f1d4-3aa3-4099-ba66-90321d4b3638" providerId="ADAL" clId="{206C538A-40A3-A84F-9D52-DCBF0FE7680B}" dt="2021-05-11T11:16:36.203" v="7939" actId="1076"/>
          <ac:spMkLst>
            <pc:docMk/>
            <pc:sldMk cId="1711034069" sldId="499"/>
            <ac:spMk id="21" creationId="{36E6D280-E9CE-AF4A-B154-EC04A690AB2D}"/>
          </ac:spMkLst>
        </pc:spChg>
        <pc:spChg chg="add mod">
          <ac:chgData name="James Abbott (Staff)" userId="c7d9f1d4-3aa3-4099-ba66-90321d4b3638" providerId="ADAL" clId="{206C538A-40A3-A84F-9D52-DCBF0FE7680B}" dt="2021-05-11T11:16:44.326" v="7941" actId="1076"/>
          <ac:spMkLst>
            <pc:docMk/>
            <pc:sldMk cId="1711034069" sldId="499"/>
            <ac:spMk id="22" creationId="{BE2794F5-78D7-FE4B-982C-32C9230DA327}"/>
          </ac:spMkLst>
        </pc:spChg>
        <pc:spChg chg="add mod">
          <ac:chgData name="James Abbott (Staff)" userId="c7d9f1d4-3aa3-4099-ba66-90321d4b3638" providerId="ADAL" clId="{206C538A-40A3-A84F-9D52-DCBF0FE7680B}" dt="2021-05-12T13:27:52.566" v="15511" actId="1076"/>
          <ac:spMkLst>
            <pc:docMk/>
            <pc:sldMk cId="1711034069" sldId="499"/>
            <ac:spMk id="24" creationId="{01EB390E-FBE3-874B-B4B9-14CEE25866D9}"/>
          </ac:spMkLst>
        </pc:spChg>
        <pc:grpChg chg="add">
          <ac:chgData name="James Abbott (Staff)" userId="c7d9f1d4-3aa3-4099-ba66-90321d4b3638" providerId="ADAL" clId="{206C538A-40A3-A84F-9D52-DCBF0FE7680B}" dt="2021-05-11T10:56:35.875" v="7633" actId="164"/>
          <ac:grpSpMkLst>
            <pc:docMk/>
            <pc:sldMk cId="1711034069" sldId="499"/>
            <ac:grpSpMk id="9" creationId="{6692FD33-C51A-C942-B012-0E6AA6E60EC9}"/>
          </ac:grpSpMkLst>
        </pc:grpChg>
        <pc:grpChg chg="add mod">
          <ac:chgData name="James Abbott (Staff)" userId="c7d9f1d4-3aa3-4099-ba66-90321d4b3638" providerId="ADAL" clId="{206C538A-40A3-A84F-9D52-DCBF0FE7680B}" dt="2021-05-11T11:14:43.272" v="7931" actId="14100"/>
          <ac:grpSpMkLst>
            <pc:docMk/>
            <pc:sldMk cId="1711034069" sldId="499"/>
            <ac:grpSpMk id="18" creationId="{0A16BA49-784E-D043-88F8-5E6BA47F69CF}"/>
          </ac:grpSpMkLst>
        </pc:grpChg>
        <pc:grpChg chg="add">
          <ac:chgData name="James Abbott (Staff)" userId="c7d9f1d4-3aa3-4099-ba66-90321d4b3638" providerId="ADAL" clId="{206C538A-40A3-A84F-9D52-DCBF0FE7680B}" dt="2021-05-11T11:16:50.940" v="7942" actId="164"/>
          <ac:grpSpMkLst>
            <pc:docMk/>
            <pc:sldMk cId="1711034069" sldId="499"/>
            <ac:grpSpMk id="23" creationId="{43A43A72-92BA-4647-9A7D-4F6FF708589D}"/>
          </ac:grpSpMkLst>
        </pc:grpChg>
        <pc:cxnChg chg="add">
          <ac:chgData name="James Abbott (Staff)" userId="c7d9f1d4-3aa3-4099-ba66-90321d4b3638" providerId="ADAL" clId="{206C538A-40A3-A84F-9D52-DCBF0FE7680B}" dt="2021-05-11T10:57:09.888" v="7640" actId="11529"/>
          <ac:cxnSpMkLst>
            <pc:docMk/>
            <pc:sldMk cId="1711034069" sldId="499"/>
            <ac:cxnSpMk id="11" creationId="{123F76F4-F365-054A-B963-DDA6184706F6}"/>
          </ac:cxnSpMkLst>
        </pc:cxnChg>
        <pc:cxnChg chg="add">
          <ac:chgData name="James Abbott (Staff)" userId="c7d9f1d4-3aa3-4099-ba66-90321d4b3638" providerId="ADAL" clId="{206C538A-40A3-A84F-9D52-DCBF0FE7680B}" dt="2021-05-11T11:01:52.612" v="7698" actId="11529"/>
          <ac:cxnSpMkLst>
            <pc:docMk/>
            <pc:sldMk cId="1711034069" sldId="499"/>
            <ac:cxnSpMk id="16" creationId="{2644BD08-FD81-7741-B24D-9F56545438A7}"/>
          </ac:cxnSpMkLst>
        </pc:cxnChg>
        <pc:cxnChg chg="add mod">
          <ac:chgData name="James Abbott (Staff)" userId="c7d9f1d4-3aa3-4099-ba66-90321d4b3638" providerId="ADAL" clId="{206C538A-40A3-A84F-9D52-DCBF0FE7680B}" dt="2021-05-11T11:02:03.630" v="7707" actId="1037"/>
          <ac:cxnSpMkLst>
            <pc:docMk/>
            <pc:sldMk cId="1711034069" sldId="499"/>
            <ac:cxnSpMk id="17" creationId="{61CB5FFC-9302-0F43-866A-DCB46DF6E4A8}"/>
          </ac:cxnSpMkLst>
        </pc:cxnChg>
        <pc:cxnChg chg="add mod">
          <ac:chgData name="James Abbott (Staff)" userId="c7d9f1d4-3aa3-4099-ba66-90321d4b3638" providerId="ADAL" clId="{206C538A-40A3-A84F-9D52-DCBF0FE7680B}" dt="2021-05-12T15:04:58.340" v="16651" actId="1076"/>
          <ac:cxnSpMkLst>
            <pc:docMk/>
            <pc:sldMk cId="1711034069" sldId="499"/>
            <ac:cxnSpMk id="25" creationId="{DF74FB63-7B0F-0A47-AB59-D5831D8A35D7}"/>
          </ac:cxnSpMkLst>
        </pc:cxnChg>
      </pc:sldChg>
      <pc:sldChg chg="addSp delSp modSp new mod modAnim">
        <pc:chgData name="James Abbott (Staff)" userId="c7d9f1d4-3aa3-4099-ba66-90321d4b3638" providerId="ADAL" clId="{206C538A-40A3-A84F-9D52-DCBF0FE7680B}" dt="2021-05-12T13:47:29.169" v="15610"/>
        <pc:sldMkLst>
          <pc:docMk/>
          <pc:sldMk cId="3927503755" sldId="500"/>
        </pc:sldMkLst>
        <pc:spChg chg="mod">
          <ac:chgData name="James Abbott (Staff)" userId="c7d9f1d4-3aa3-4099-ba66-90321d4b3638" providerId="ADAL" clId="{206C538A-40A3-A84F-9D52-DCBF0FE7680B}" dt="2021-05-11T11:18:27.113" v="7975" actId="5793"/>
          <ac:spMkLst>
            <pc:docMk/>
            <pc:sldMk cId="3927503755" sldId="500"/>
            <ac:spMk id="2" creationId="{B983DDA8-FE1E-C44B-A477-3598EBE6ED8C}"/>
          </ac:spMkLst>
        </pc:spChg>
        <pc:spChg chg="mod">
          <ac:chgData name="James Abbott (Staff)" userId="c7d9f1d4-3aa3-4099-ba66-90321d4b3638" providerId="ADAL" clId="{206C538A-40A3-A84F-9D52-DCBF0FE7680B}" dt="2021-05-11T12:42:56.834" v="8010" actId="20577"/>
          <ac:spMkLst>
            <pc:docMk/>
            <pc:sldMk cId="3927503755" sldId="500"/>
            <ac:spMk id="3" creationId="{BFCAA66B-1A0C-E441-A489-A234D2F2A28E}"/>
          </ac:spMkLst>
        </pc:spChg>
        <pc:spChg chg="mod">
          <ac:chgData name="James Abbott (Staff)" userId="c7d9f1d4-3aa3-4099-ba66-90321d4b3638" providerId="ADAL" clId="{206C538A-40A3-A84F-9D52-DCBF0FE7680B}" dt="2021-05-11T11:09:52.294" v="7821" actId="20577"/>
          <ac:spMkLst>
            <pc:docMk/>
            <pc:sldMk cId="3927503755" sldId="500"/>
            <ac:spMk id="4" creationId="{3CDFA0FE-F045-B64B-812E-AF1688D34887}"/>
          </ac:spMkLst>
        </pc:spChg>
        <pc:spChg chg="add mod">
          <ac:chgData name="James Abbott (Staff)" userId="c7d9f1d4-3aa3-4099-ba66-90321d4b3638" providerId="ADAL" clId="{206C538A-40A3-A84F-9D52-DCBF0FE7680B}" dt="2021-05-11T12:43:19.069" v="8013" actId="14100"/>
          <ac:spMkLst>
            <pc:docMk/>
            <pc:sldMk cId="3927503755" sldId="500"/>
            <ac:spMk id="6" creationId="{E796D7B9-C160-6B43-8CD0-0CC696C6D992}"/>
          </ac:spMkLst>
        </pc:spChg>
        <pc:spChg chg="add mod">
          <ac:chgData name="James Abbott (Staff)" userId="c7d9f1d4-3aa3-4099-ba66-90321d4b3638" providerId="ADAL" clId="{206C538A-40A3-A84F-9D52-DCBF0FE7680B}" dt="2021-05-11T12:43:36.040" v="8018" actId="1035"/>
          <ac:spMkLst>
            <pc:docMk/>
            <pc:sldMk cId="3927503755" sldId="500"/>
            <ac:spMk id="7" creationId="{C5AEE35B-F78B-2245-81CF-6B73DAF9AF7C}"/>
          </ac:spMkLst>
        </pc:spChg>
        <pc:spChg chg="add mod">
          <ac:chgData name="James Abbott (Staff)" userId="c7d9f1d4-3aa3-4099-ba66-90321d4b3638" providerId="ADAL" clId="{206C538A-40A3-A84F-9D52-DCBF0FE7680B}" dt="2021-05-12T13:29:33.107" v="15539"/>
          <ac:spMkLst>
            <pc:docMk/>
            <pc:sldMk cId="3927503755" sldId="500"/>
            <ac:spMk id="8" creationId="{DAB459A5-DA23-4F49-AD3D-23A02CEF34A9}"/>
          </ac:spMkLst>
        </pc:spChg>
        <pc:spChg chg="add del mod">
          <ac:chgData name="James Abbott (Staff)" userId="c7d9f1d4-3aa3-4099-ba66-90321d4b3638" providerId="ADAL" clId="{206C538A-40A3-A84F-9D52-DCBF0FE7680B}" dt="2021-05-12T13:29:39.678" v="15541"/>
          <ac:spMkLst>
            <pc:docMk/>
            <pc:sldMk cId="3927503755" sldId="500"/>
            <ac:spMk id="9" creationId="{3FE8A385-724C-1A44-A6A7-3C2058ABC4EE}"/>
          </ac:spMkLst>
        </pc:spChg>
        <pc:spChg chg="add del mod">
          <ac:chgData name="James Abbott (Staff)" userId="c7d9f1d4-3aa3-4099-ba66-90321d4b3638" providerId="ADAL" clId="{206C538A-40A3-A84F-9D52-DCBF0FE7680B}" dt="2021-05-12T13:29:52.503" v="15543"/>
          <ac:spMkLst>
            <pc:docMk/>
            <pc:sldMk cId="3927503755" sldId="500"/>
            <ac:spMk id="10" creationId="{5F22648C-F662-944D-98AE-4758CD00BFD1}"/>
          </ac:spMkLst>
        </pc:spChg>
        <pc:spChg chg="add mod">
          <ac:chgData name="James Abbott (Staff)" userId="c7d9f1d4-3aa3-4099-ba66-90321d4b3638" providerId="ADAL" clId="{206C538A-40A3-A84F-9D52-DCBF0FE7680B}" dt="2021-05-12T13:30:20.368" v="15546" actId="20577"/>
          <ac:spMkLst>
            <pc:docMk/>
            <pc:sldMk cId="3927503755" sldId="500"/>
            <ac:spMk id="11" creationId="{88EFE9F6-A23A-4A46-8D55-AF1650813E36}"/>
          </ac:spMkLst>
        </pc:spChg>
      </pc:sldChg>
      <pc:sldChg chg="addSp modSp new mod modAnim">
        <pc:chgData name="James Abbott (Staff)" userId="c7d9f1d4-3aa3-4099-ba66-90321d4b3638" providerId="ADAL" clId="{206C538A-40A3-A84F-9D52-DCBF0FE7680B}" dt="2021-05-12T13:51:49.421" v="15612"/>
        <pc:sldMkLst>
          <pc:docMk/>
          <pc:sldMk cId="2561980924" sldId="501"/>
        </pc:sldMkLst>
        <pc:spChg chg="mod">
          <ac:chgData name="James Abbott (Staff)" userId="c7d9f1d4-3aa3-4099-ba66-90321d4b3638" providerId="ADAL" clId="{206C538A-40A3-A84F-9D52-DCBF0FE7680B}" dt="2021-05-11T12:55:44.690" v="8284" actId="207"/>
          <ac:spMkLst>
            <pc:docMk/>
            <pc:sldMk cId="2561980924" sldId="501"/>
            <ac:spMk id="2" creationId="{D3EF6D4B-8F0A-8D41-AF5F-93C77E215293}"/>
          </ac:spMkLst>
        </pc:spChg>
        <pc:spChg chg="mod">
          <ac:chgData name="James Abbott (Staff)" userId="c7d9f1d4-3aa3-4099-ba66-90321d4b3638" providerId="ADAL" clId="{206C538A-40A3-A84F-9D52-DCBF0FE7680B}" dt="2021-05-11T12:57:08.338" v="8327" actId="20577"/>
          <ac:spMkLst>
            <pc:docMk/>
            <pc:sldMk cId="2561980924" sldId="501"/>
            <ac:spMk id="3" creationId="{2702C2E8-7BC6-C04F-9014-C5D3040C4CC5}"/>
          </ac:spMkLst>
        </pc:spChg>
        <pc:spChg chg="mod">
          <ac:chgData name="James Abbott (Staff)" userId="c7d9f1d4-3aa3-4099-ba66-90321d4b3638" providerId="ADAL" clId="{206C538A-40A3-A84F-9D52-DCBF0FE7680B}" dt="2021-05-11T12:52:20.118" v="8042" actId="5793"/>
          <ac:spMkLst>
            <pc:docMk/>
            <pc:sldMk cId="2561980924" sldId="501"/>
            <ac:spMk id="4" creationId="{2797E2F7-C0D2-D549-BFAC-2ADC2029E210}"/>
          </ac:spMkLst>
        </pc:spChg>
        <pc:spChg chg="add mod">
          <ac:chgData name="James Abbott (Staff)" userId="c7d9f1d4-3aa3-4099-ba66-90321d4b3638" providerId="ADAL" clId="{206C538A-40A3-A84F-9D52-DCBF0FE7680B}" dt="2021-05-11T12:56:08.238" v="8288" actId="1582"/>
          <ac:spMkLst>
            <pc:docMk/>
            <pc:sldMk cId="2561980924" sldId="501"/>
            <ac:spMk id="6" creationId="{9021DC4E-5240-D848-844E-F1B727FB9423}"/>
          </ac:spMkLst>
        </pc:spChg>
        <pc:spChg chg="add mod">
          <ac:chgData name="James Abbott (Staff)" userId="c7d9f1d4-3aa3-4099-ba66-90321d4b3638" providerId="ADAL" clId="{206C538A-40A3-A84F-9D52-DCBF0FE7680B}" dt="2021-05-11T12:58:30.094" v="8338" actId="1076"/>
          <ac:spMkLst>
            <pc:docMk/>
            <pc:sldMk cId="2561980924" sldId="501"/>
            <ac:spMk id="7" creationId="{DF9A5ACF-AA5F-9E4A-8ACB-35939DD8687F}"/>
          </ac:spMkLst>
        </pc:spChg>
        <pc:spChg chg="add mod">
          <ac:chgData name="James Abbott (Staff)" userId="c7d9f1d4-3aa3-4099-ba66-90321d4b3638" providerId="ADAL" clId="{206C538A-40A3-A84F-9D52-DCBF0FE7680B}" dt="2021-05-12T13:30:28.819" v="15549" actId="20577"/>
          <ac:spMkLst>
            <pc:docMk/>
            <pc:sldMk cId="2561980924" sldId="501"/>
            <ac:spMk id="8" creationId="{2DF6EC2A-C2BE-9040-9043-ACF838D1DCD4}"/>
          </ac:spMkLst>
        </pc:spChg>
      </pc:sldChg>
      <pc:sldChg chg="addSp delSp modSp new mod modAnim">
        <pc:chgData name="James Abbott (Staff)" userId="c7d9f1d4-3aa3-4099-ba66-90321d4b3638" providerId="ADAL" clId="{206C538A-40A3-A84F-9D52-DCBF0FE7680B}" dt="2021-05-11T13:26:50.787" v="9561" actId="14100"/>
        <pc:sldMkLst>
          <pc:docMk/>
          <pc:sldMk cId="3918353585" sldId="502"/>
        </pc:sldMkLst>
        <pc:spChg chg="del mod">
          <ac:chgData name="James Abbott (Staff)" userId="c7d9f1d4-3aa3-4099-ba66-90321d4b3638" providerId="ADAL" clId="{206C538A-40A3-A84F-9D52-DCBF0FE7680B}" dt="2021-05-11T12:59:26.742" v="8359" actId="478"/>
          <ac:spMkLst>
            <pc:docMk/>
            <pc:sldMk cId="3918353585" sldId="502"/>
            <ac:spMk id="2" creationId="{6CE96253-9889-C14A-9C70-7D36F9D1A92C}"/>
          </ac:spMkLst>
        </pc:spChg>
        <pc:spChg chg="del">
          <ac:chgData name="James Abbott (Staff)" userId="c7d9f1d4-3aa3-4099-ba66-90321d4b3638" providerId="ADAL" clId="{206C538A-40A3-A84F-9D52-DCBF0FE7680B}" dt="2021-05-11T12:59:29.050" v="8360" actId="478"/>
          <ac:spMkLst>
            <pc:docMk/>
            <pc:sldMk cId="3918353585" sldId="502"/>
            <ac:spMk id="3" creationId="{D0DE6209-CCF2-FC4B-99FF-FD970D3AA385}"/>
          </ac:spMkLst>
        </pc:spChg>
        <pc:spChg chg="mod">
          <ac:chgData name="James Abbott (Staff)" userId="c7d9f1d4-3aa3-4099-ba66-90321d4b3638" providerId="ADAL" clId="{206C538A-40A3-A84F-9D52-DCBF0FE7680B}" dt="2021-05-11T12:58:55.904" v="8356" actId="20577"/>
          <ac:spMkLst>
            <pc:docMk/>
            <pc:sldMk cId="3918353585" sldId="502"/>
            <ac:spMk id="4" creationId="{72942D96-1782-CD44-8EA8-3AD6FBB01959}"/>
          </ac:spMkLst>
        </pc:spChg>
        <pc:spChg chg="add mod">
          <ac:chgData name="James Abbott (Staff)" userId="c7d9f1d4-3aa3-4099-ba66-90321d4b3638" providerId="ADAL" clId="{206C538A-40A3-A84F-9D52-DCBF0FE7680B}" dt="2021-05-11T13:16:55.247" v="8962" actId="1036"/>
          <ac:spMkLst>
            <pc:docMk/>
            <pc:sldMk cId="3918353585" sldId="502"/>
            <ac:spMk id="7" creationId="{DB89B2AB-CAB4-F044-818D-FACA5DF4B078}"/>
          </ac:spMkLst>
        </pc:spChg>
        <pc:spChg chg="add mod">
          <ac:chgData name="James Abbott (Staff)" userId="c7d9f1d4-3aa3-4099-ba66-90321d4b3638" providerId="ADAL" clId="{206C538A-40A3-A84F-9D52-DCBF0FE7680B}" dt="2021-05-11T13:26:25.599" v="9558" actId="14100"/>
          <ac:spMkLst>
            <pc:docMk/>
            <pc:sldMk cId="3918353585" sldId="502"/>
            <ac:spMk id="8" creationId="{BD0ABB84-A6DB-9042-8A43-9F16C0DC9237}"/>
          </ac:spMkLst>
        </pc:spChg>
        <pc:spChg chg="add mod">
          <ac:chgData name="James Abbott (Staff)" userId="c7d9f1d4-3aa3-4099-ba66-90321d4b3638" providerId="ADAL" clId="{206C538A-40A3-A84F-9D52-DCBF0FE7680B}" dt="2021-05-11T13:26:21.868" v="9557" actId="14100"/>
          <ac:spMkLst>
            <pc:docMk/>
            <pc:sldMk cId="3918353585" sldId="502"/>
            <ac:spMk id="9" creationId="{1EA1C78E-2B3C-3C48-B5C7-BD2A885A57AC}"/>
          </ac:spMkLst>
        </pc:spChg>
        <pc:spChg chg="add mod">
          <ac:chgData name="James Abbott (Staff)" userId="c7d9f1d4-3aa3-4099-ba66-90321d4b3638" providerId="ADAL" clId="{206C538A-40A3-A84F-9D52-DCBF0FE7680B}" dt="2021-05-11T13:19:31.962" v="9375" actId="1036"/>
          <ac:spMkLst>
            <pc:docMk/>
            <pc:sldMk cId="3918353585" sldId="502"/>
            <ac:spMk id="10" creationId="{C8C00C0B-43B4-AB43-A7A7-BCFF548E3246}"/>
          </ac:spMkLst>
        </pc:spChg>
        <pc:spChg chg="add mod">
          <ac:chgData name="James Abbott (Staff)" userId="c7d9f1d4-3aa3-4099-ba66-90321d4b3638" providerId="ADAL" clId="{206C538A-40A3-A84F-9D52-DCBF0FE7680B}" dt="2021-05-11T13:19:36.965" v="9376" actId="1036"/>
          <ac:spMkLst>
            <pc:docMk/>
            <pc:sldMk cId="3918353585" sldId="502"/>
            <ac:spMk id="11" creationId="{50823775-9A5A-5742-9400-D9BBFE74A752}"/>
          </ac:spMkLst>
        </pc:spChg>
        <pc:spChg chg="add mod">
          <ac:chgData name="James Abbott (Staff)" userId="c7d9f1d4-3aa3-4099-ba66-90321d4b3638" providerId="ADAL" clId="{206C538A-40A3-A84F-9D52-DCBF0FE7680B}" dt="2021-05-11T13:26:48.067" v="9560" actId="14100"/>
          <ac:spMkLst>
            <pc:docMk/>
            <pc:sldMk cId="3918353585" sldId="502"/>
            <ac:spMk id="12" creationId="{2E5E3D9E-2362-B746-BCD4-8CD50BD466A4}"/>
          </ac:spMkLst>
        </pc:spChg>
        <pc:spChg chg="add mod">
          <ac:chgData name="James Abbott (Staff)" userId="c7d9f1d4-3aa3-4099-ba66-90321d4b3638" providerId="ADAL" clId="{206C538A-40A3-A84F-9D52-DCBF0FE7680B}" dt="2021-05-11T13:26:50.787" v="9561" actId="14100"/>
          <ac:spMkLst>
            <pc:docMk/>
            <pc:sldMk cId="3918353585" sldId="502"/>
            <ac:spMk id="13" creationId="{289C56DD-A844-FB42-BC06-BD55E6F6164D}"/>
          </ac:spMkLst>
        </pc:spChg>
        <pc:spChg chg="add mod">
          <ac:chgData name="James Abbott (Staff)" userId="c7d9f1d4-3aa3-4099-ba66-90321d4b3638" providerId="ADAL" clId="{206C538A-40A3-A84F-9D52-DCBF0FE7680B}" dt="2021-05-11T13:19:44.058" v="9379" actId="1036"/>
          <ac:spMkLst>
            <pc:docMk/>
            <pc:sldMk cId="3918353585" sldId="502"/>
            <ac:spMk id="14" creationId="{5C3BBE90-686D-F245-A3D0-FB063D6B0AD9}"/>
          </ac:spMkLst>
        </pc:spChg>
        <pc:spChg chg="add mod">
          <ac:chgData name="James Abbott (Staff)" userId="c7d9f1d4-3aa3-4099-ba66-90321d4b3638" providerId="ADAL" clId="{206C538A-40A3-A84F-9D52-DCBF0FE7680B}" dt="2021-05-11T13:25:32.647" v="9553" actId="1036"/>
          <ac:spMkLst>
            <pc:docMk/>
            <pc:sldMk cId="3918353585" sldId="502"/>
            <ac:spMk id="15" creationId="{4757CE41-9996-294B-BB15-B4D767F55777}"/>
          </ac:spMkLst>
        </pc:spChg>
        <pc:spChg chg="add mod">
          <ac:chgData name="James Abbott (Staff)" userId="c7d9f1d4-3aa3-4099-ba66-90321d4b3638" providerId="ADAL" clId="{206C538A-40A3-A84F-9D52-DCBF0FE7680B}" dt="2021-05-11T13:25:34.606" v="9554" actId="1036"/>
          <ac:spMkLst>
            <pc:docMk/>
            <pc:sldMk cId="3918353585" sldId="502"/>
            <ac:spMk id="16" creationId="{E06F807A-6870-EF46-8DCB-674237AEE07A}"/>
          </ac:spMkLst>
        </pc:spChg>
        <pc:spChg chg="add mod">
          <ac:chgData name="James Abbott (Staff)" userId="c7d9f1d4-3aa3-4099-ba66-90321d4b3638" providerId="ADAL" clId="{206C538A-40A3-A84F-9D52-DCBF0FE7680B}" dt="2021-05-11T13:25:36.580" v="9555" actId="1036"/>
          <ac:spMkLst>
            <pc:docMk/>
            <pc:sldMk cId="3918353585" sldId="502"/>
            <ac:spMk id="17" creationId="{3EB0C845-7271-A54E-B8C0-6BD8824CB445}"/>
          </ac:spMkLst>
        </pc:spChg>
        <pc:spChg chg="add mod">
          <ac:chgData name="James Abbott (Staff)" userId="c7d9f1d4-3aa3-4099-ba66-90321d4b3638" providerId="ADAL" clId="{206C538A-40A3-A84F-9D52-DCBF0FE7680B}" dt="2021-05-11T13:25:28.787" v="9552" actId="1035"/>
          <ac:spMkLst>
            <pc:docMk/>
            <pc:sldMk cId="3918353585" sldId="502"/>
            <ac:spMk id="18" creationId="{8CE1B384-6AD4-1B45-9023-5D4853F23BF3}"/>
          </ac:spMkLst>
        </pc:spChg>
        <pc:graphicFrameChg chg="add mod modGraphic">
          <ac:chgData name="James Abbott (Staff)" userId="c7d9f1d4-3aa3-4099-ba66-90321d4b3638" providerId="ADAL" clId="{206C538A-40A3-A84F-9D52-DCBF0FE7680B}" dt="2021-05-11T13:17:06.198" v="8968" actId="1036"/>
          <ac:graphicFrameMkLst>
            <pc:docMk/>
            <pc:sldMk cId="3918353585" sldId="502"/>
            <ac:graphicFrameMk id="6" creationId="{EE40D8AA-BA21-314E-9332-8C68E53BFAFD}"/>
          </ac:graphicFrameMkLst>
        </pc:graphicFrameChg>
      </pc:sldChg>
      <pc:sldChg chg="addSp delSp modSp new mod modAnim modNotesTx">
        <pc:chgData name="James Abbott (Staff)" userId="c7d9f1d4-3aa3-4099-ba66-90321d4b3638" providerId="ADAL" clId="{206C538A-40A3-A84F-9D52-DCBF0FE7680B}" dt="2021-05-12T16:42:52.442" v="18500" actId="20577"/>
        <pc:sldMkLst>
          <pc:docMk/>
          <pc:sldMk cId="3749683484" sldId="503"/>
        </pc:sldMkLst>
        <pc:spChg chg="mod">
          <ac:chgData name="James Abbott (Staff)" userId="c7d9f1d4-3aa3-4099-ba66-90321d4b3638" providerId="ADAL" clId="{206C538A-40A3-A84F-9D52-DCBF0FE7680B}" dt="2021-05-12T11:38:28.482" v="15003" actId="20577"/>
          <ac:spMkLst>
            <pc:docMk/>
            <pc:sldMk cId="3749683484" sldId="503"/>
            <ac:spMk id="2" creationId="{34208EEC-8074-CC40-BDF3-A7E598846FE6}"/>
          </ac:spMkLst>
        </pc:spChg>
        <pc:spChg chg="mod">
          <ac:chgData name="James Abbott (Staff)" userId="c7d9f1d4-3aa3-4099-ba66-90321d4b3638" providerId="ADAL" clId="{206C538A-40A3-A84F-9D52-DCBF0FE7680B}" dt="2021-05-12T16:42:00.345" v="18498" actId="20577"/>
          <ac:spMkLst>
            <pc:docMk/>
            <pc:sldMk cId="3749683484" sldId="503"/>
            <ac:spMk id="3" creationId="{00E1CA6C-EEDE-A046-A911-D22C0140C585}"/>
          </ac:spMkLst>
        </pc:spChg>
        <pc:spChg chg="mod">
          <ac:chgData name="James Abbott (Staff)" userId="c7d9f1d4-3aa3-4099-ba66-90321d4b3638" providerId="ADAL" clId="{206C538A-40A3-A84F-9D52-DCBF0FE7680B}" dt="2021-05-11T13:50:52.670" v="10197" actId="20577"/>
          <ac:spMkLst>
            <pc:docMk/>
            <pc:sldMk cId="3749683484" sldId="503"/>
            <ac:spMk id="4" creationId="{211875F1-F46E-6D4D-AB12-DDD000806E92}"/>
          </ac:spMkLst>
        </pc:spChg>
        <pc:spChg chg="add mod">
          <ac:chgData name="James Abbott (Staff)" userId="c7d9f1d4-3aa3-4099-ba66-90321d4b3638" providerId="ADAL" clId="{206C538A-40A3-A84F-9D52-DCBF0FE7680B}" dt="2021-05-11T13:43:32.952" v="9914" actId="1582"/>
          <ac:spMkLst>
            <pc:docMk/>
            <pc:sldMk cId="3749683484" sldId="503"/>
            <ac:spMk id="6" creationId="{5D262187-538C-1D49-96C6-61E6160D48EC}"/>
          </ac:spMkLst>
        </pc:spChg>
        <pc:spChg chg="add del mod">
          <ac:chgData name="James Abbott (Staff)" userId="c7d9f1d4-3aa3-4099-ba66-90321d4b3638" providerId="ADAL" clId="{206C538A-40A3-A84F-9D52-DCBF0FE7680B}" dt="2021-05-11T13:47:52.651" v="10074" actId="478"/>
          <ac:spMkLst>
            <pc:docMk/>
            <pc:sldMk cId="3749683484" sldId="503"/>
            <ac:spMk id="7" creationId="{20989B74-A5D9-9D4C-BE52-398B1948F431}"/>
          </ac:spMkLst>
        </pc:spChg>
        <pc:spChg chg="add del mod">
          <ac:chgData name="James Abbott (Staff)" userId="c7d9f1d4-3aa3-4099-ba66-90321d4b3638" providerId="ADAL" clId="{206C538A-40A3-A84F-9D52-DCBF0FE7680B}" dt="2021-05-11T13:44:51.814" v="9977" actId="478"/>
          <ac:spMkLst>
            <pc:docMk/>
            <pc:sldMk cId="3749683484" sldId="503"/>
            <ac:spMk id="8" creationId="{835DADFA-40F0-CD4B-98F4-82184E9491AA}"/>
          </ac:spMkLst>
        </pc:spChg>
        <pc:spChg chg="add mod">
          <ac:chgData name="James Abbott (Staff)" userId="c7d9f1d4-3aa3-4099-ba66-90321d4b3638" providerId="ADAL" clId="{206C538A-40A3-A84F-9D52-DCBF0FE7680B}" dt="2021-05-11T13:45:32.587" v="10030" actId="122"/>
          <ac:spMkLst>
            <pc:docMk/>
            <pc:sldMk cId="3749683484" sldId="503"/>
            <ac:spMk id="9" creationId="{64E4D548-5027-C04F-955D-4B1C33F6194D}"/>
          </ac:spMkLst>
        </pc:spChg>
        <pc:spChg chg="add del mod">
          <ac:chgData name="James Abbott (Staff)" userId="c7d9f1d4-3aa3-4099-ba66-90321d4b3638" providerId="ADAL" clId="{206C538A-40A3-A84F-9D52-DCBF0FE7680B}" dt="2021-05-11T13:45:51.019" v="10033" actId="21"/>
          <ac:spMkLst>
            <pc:docMk/>
            <pc:sldMk cId="3749683484" sldId="503"/>
            <ac:spMk id="12" creationId="{73A68C42-16DE-BC45-928B-846C2CB71075}"/>
          </ac:spMkLst>
        </pc:spChg>
        <pc:spChg chg="add del mod">
          <ac:chgData name="James Abbott (Staff)" userId="c7d9f1d4-3aa3-4099-ba66-90321d4b3638" providerId="ADAL" clId="{206C538A-40A3-A84F-9D52-DCBF0FE7680B}" dt="2021-05-11T13:45:54.055" v="10035"/>
          <ac:spMkLst>
            <pc:docMk/>
            <pc:sldMk cId="3749683484" sldId="503"/>
            <ac:spMk id="13" creationId="{858CA22D-4A51-4D4C-A9F9-6C67EDA02D8E}"/>
          </ac:spMkLst>
        </pc:spChg>
        <pc:spChg chg="add mod">
          <ac:chgData name="James Abbott (Staff)" userId="c7d9f1d4-3aa3-4099-ba66-90321d4b3638" providerId="ADAL" clId="{206C538A-40A3-A84F-9D52-DCBF0FE7680B}" dt="2021-05-11T13:48:25.460" v="10098" actId="20577"/>
          <ac:spMkLst>
            <pc:docMk/>
            <pc:sldMk cId="3749683484" sldId="503"/>
            <ac:spMk id="14" creationId="{9C71C6DF-2508-0742-BC37-DAE75830324D}"/>
          </ac:spMkLst>
        </pc:spChg>
        <pc:spChg chg="add mod">
          <ac:chgData name="James Abbott (Staff)" userId="c7d9f1d4-3aa3-4099-ba66-90321d4b3638" providerId="ADAL" clId="{206C538A-40A3-A84F-9D52-DCBF0FE7680B}" dt="2021-05-11T13:46:45.657" v="10063" actId="14100"/>
          <ac:spMkLst>
            <pc:docMk/>
            <pc:sldMk cId="3749683484" sldId="503"/>
            <ac:spMk id="17" creationId="{8B2047F8-490C-CE4B-81FB-BEEAE8E9F1BE}"/>
          </ac:spMkLst>
        </pc:spChg>
        <pc:spChg chg="add mod">
          <ac:chgData name="James Abbott (Staff)" userId="c7d9f1d4-3aa3-4099-ba66-90321d4b3638" providerId="ADAL" clId="{206C538A-40A3-A84F-9D52-DCBF0FE7680B}" dt="2021-05-11T13:46:55.164" v="10066" actId="1035"/>
          <ac:spMkLst>
            <pc:docMk/>
            <pc:sldMk cId="3749683484" sldId="503"/>
            <ac:spMk id="18" creationId="{0B62D354-0116-2243-8783-970F575FD615}"/>
          </ac:spMkLst>
        </pc:spChg>
        <pc:spChg chg="add mod">
          <ac:chgData name="James Abbott (Staff)" userId="c7d9f1d4-3aa3-4099-ba66-90321d4b3638" providerId="ADAL" clId="{206C538A-40A3-A84F-9D52-DCBF0FE7680B}" dt="2021-05-12T16:42:52.442" v="18500" actId="20577"/>
          <ac:spMkLst>
            <pc:docMk/>
            <pc:sldMk cId="3749683484" sldId="503"/>
            <ac:spMk id="22" creationId="{BC818113-E6BC-544D-A106-792ADF8A200E}"/>
          </ac:spMkLst>
        </pc:spChg>
        <pc:grpChg chg="add">
          <ac:chgData name="James Abbott (Staff)" userId="c7d9f1d4-3aa3-4099-ba66-90321d4b3638" providerId="ADAL" clId="{206C538A-40A3-A84F-9D52-DCBF0FE7680B}" dt="2021-05-11T13:46:59.721" v="10067" actId="164"/>
          <ac:grpSpMkLst>
            <pc:docMk/>
            <pc:sldMk cId="3749683484" sldId="503"/>
            <ac:grpSpMk id="19" creationId="{755D18BC-1910-7444-A8EB-5DC6C9EB475C}"/>
          </ac:grpSpMkLst>
        </pc:grpChg>
        <pc:grpChg chg="add">
          <ac:chgData name="James Abbott (Staff)" userId="c7d9f1d4-3aa3-4099-ba66-90321d4b3638" providerId="ADAL" clId="{206C538A-40A3-A84F-9D52-DCBF0FE7680B}" dt="2021-05-11T13:47:56.633" v="10075" actId="164"/>
          <ac:grpSpMkLst>
            <pc:docMk/>
            <pc:sldMk cId="3749683484" sldId="503"/>
            <ac:grpSpMk id="20" creationId="{132483DE-DF52-DD44-A00B-81E4F61D9C41}"/>
          </ac:grpSpMkLst>
        </pc:grpChg>
        <pc:grpChg chg="add">
          <ac:chgData name="James Abbott (Staff)" userId="c7d9f1d4-3aa3-4099-ba66-90321d4b3638" providerId="ADAL" clId="{206C538A-40A3-A84F-9D52-DCBF0FE7680B}" dt="2021-05-11T13:48:40.932" v="10101" actId="164"/>
          <ac:grpSpMkLst>
            <pc:docMk/>
            <pc:sldMk cId="3749683484" sldId="503"/>
            <ac:grpSpMk id="21" creationId="{71F0CFBC-E989-A343-9E6F-ADFA88054D18}"/>
          </ac:grpSpMkLst>
        </pc:grpChg>
        <pc:cxnChg chg="add">
          <ac:chgData name="James Abbott (Staff)" userId="c7d9f1d4-3aa3-4099-ba66-90321d4b3638" providerId="ADAL" clId="{206C538A-40A3-A84F-9D52-DCBF0FE7680B}" dt="2021-05-11T13:45:40.021" v="10031" actId="11529"/>
          <ac:cxnSpMkLst>
            <pc:docMk/>
            <pc:sldMk cId="3749683484" sldId="503"/>
            <ac:cxnSpMk id="11" creationId="{9C10A25A-AC2B-1C44-B541-E032414470EA}"/>
          </ac:cxnSpMkLst>
        </pc:cxnChg>
        <pc:cxnChg chg="add mod">
          <ac:chgData name="James Abbott (Staff)" userId="c7d9f1d4-3aa3-4099-ba66-90321d4b3638" providerId="ADAL" clId="{206C538A-40A3-A84F-9D52-DCBF0FE7680B}" dt="2021-05-11T13:48:25.460" v="10098" actId="20577"/>
          <ac:cxnSpMkLst>
            <pc:docMk/>
            <pc:sldMk cId="3749683484" sldId="503"/>
            <ac:cxnSpMk id="16" creationId="{D13162BC-229B-FB4F-A3C9-6BC3F5056E1A}"/>
          </ac:cxnSpMkLst>
        </pc:cxnChg>
      </pc:sldChg>
      <pc:sldChg chg="addSp modSp new mod modAnim">
        <pc:chgData name="James Abbott (Staff)" userId="c7d9f1d4-3aa3-4099-ba66-90321d4b3638" providerId="ADAL" clId="{206C538A-40A3-A84F-9D52-DCBF0FE7680B}" dt="2021-05-12T16:46:25.224" v="18529" actId="14100"/>
        <pc:sldMkLst>
          <pc:docMk/>
          <pc:sldMk cId="1961680683" sldId="504"/>
        </pc:sldMkLst>
        <pc:spChg chg="mod">
          <ac:chgData name="James Abbott (Staff)" userId="c7d9f1d4-3aa3-4099-ba66-90321d4b3638" providerId="ADAL" clId="{206C538A-40A3-A84F-9D52-DCBF0FE7680B}" dt="2021-05-12T16:44:42.513" v="18524" actId="20577"/>
          <ac:spMkLst>
            <pc:docMk/>
            <pc:sldMk cId="1961680683" sldId="504"/>
            <ac:spMk id="2" creationId="{5FD7FE74-40B3-2844-AE41-1296685CB810}"/>
          </ac:spMkLst>
        </pc:spChg>
        <pc:spChg chg="mod">
          <ac:chgData name="James Abbott (Staff)" userId="c7d9f1d4-3aa3-4099-ba66-90321d4b3638" providerId="ADAL" clId="{206C538A-40A3-A84F-9D52-DCBF0FE7680B}" dt="2021-05-12T16:46:19.811" v="18528" actId="20577"/>
          <ac:spMkLst>
            <pc:docMk/>
            <pc:sldMk cId="1961680683" sldId="504"/>
            <ac:spMk id="3" creationId="{042BAC2A-D3B1-6F4E-8640-3CEE535F6620}"/>
          </ac:spMkLst>
        </pc:spChg>
        <pc:spChg chg="mod">
          <ac:chgData name="James Abbott (Staff)" userId="c7d9f1d4-3aa3-4099-ba66-90321d4b3638" providerId="ADAL" clId="{206C538A-40A3-A84F-9D52-DCBF0FE7680B}" dt="2021-05-11T13:50:58.719" v="10207" actId="20577"/>
          <ac:spMkLst>
            <pc:docMk/>
            <pc:sldMk cId="1961680683" sldId="504"/>
            <ac:spMk id="4" creationId="{2C8D88A3-474C-7C44-A31C-D16839C3F5ED}"/>
          </ac:spMkLst>
        </pc:spChg>
        <pc:spChg chg="add mod">
          <ac:chgData name="James Abbott (Staff)" userId="c7d9f1d4-3aa3-4099-ba66-90321d4b3638" providerId="ADAL" clId="{206C538A-40A3-A84F-9D52-DCBF0FE7680B}" dt="2021-05-12T16:46:25.224" v="18529" actId="14100"/>
          <ac:spMkLst>
            <pc:docMk/>
            <pc:sldMk cId="1961680683" sldId="504"/>
            <ac:spMk id="6" creationId="{F59E527C-751F-E042-BD35-8C77352B8CB4}"/>
          </ac:spMkLst>
        </pc:spChg>
        <pc:spChg chg="add mod">
          <ac:chgData name="James Abbott (Staff)" userId="c7d9f1d4-3aa3-4099-ba66-90321d4b3638" providerId="ADAL" clId="{206C538A-40A3-A84F-9D52-DCBF0FE7680B}" dt="2021-05-12T16:43:39.772" v="18509" actId="14100"/>
          <ac:spMkLst>
            <pc:docMk/>
            <pc:sldMk cId="1961680683" sldId="504"/>
            <ac:spMk id="7" creationId="{535F56E5-1FCB-564E-B04F-88B109E009BA}"/>
          </ac:spMkLst>
        </pc:spChg>
        <pc:spChg chg="add mod">
          <ac:chgData name="James Abbott (Staff)" userId="c7d9f1d4-3aa3-4099-ba66-90321d4b3638" providerId="ADAL" clId="{206C538A-40A3-A84F-9D52-DCBF0FE7680B}" dt="2021-05-12T13:41:11.874" v="15571" actId="20577"/>
          <ac:spMkLst>
            <pc:docMk/>
            <pc:sldMk cId="1961680683" sldId="504"/>
            <ac:spMk id="8" creationId="{2FA9B959-2BBC-D847-8D58-52662AB00331}"/>
          </ac:spMkLst>
        </pc:spChg>
        <pc:spChg chg="add mod">
          <ac:chgData name="James Abbott (Staff)" userId="c7d9f1d4-3aa3-4099-ba66-90321d4b3638" providerId="ADAL" clId="{206C538A-40A3-A84F-9D52-DCBF0FE7680B}" dt="2021-05-12T13:42:19.478" v="15581" actId="1076"/>
          <ac:spMkLst>
            <pc:docMk/>
            <pc:sldMk cId="1961680683" sldId="504"/>
            <ac:spMk id="9" creationId="{DE5E53FB-9E8D-F74D-AB41-BFB184AD24B2}"/>
          </ac:spMkLst>
        </pc:spChg>
        <pc:spChg chg="add mod">
          <ac:chgData name="James Abbott (Staff)" userId="c7d9f1d4-3aa3-4099-ba66-90321d4b3638" providerId="ADAL" clId="{206C538A-40A3-A84F-9D52-DCBF0FE7680B}" dt="2021-05-12T13:43:04.332" v="15599" actId="1076"/>
          <ac:spMkLst>
            <pc:docMk/>
            <pc:sldMk cId="1961680683" sldId="504"/>
            <ac:spMk id="10" creationId="{81F763DE-308C-C545-B581-1712F993178F}"/>
          </ac:spMkLst>
        </pc:spChg>
      </pc:sldChg>
      <pc:sldChg chg="addSp modSp new mod ord modClrScheme modAnim chgLayout">
        <pc:chgData name="James Abbott (Staff)" userId="c7d9f1d4-3aa3-4099-ba66-90321d4b3638" providerId="ADAL" clId="{206C538A-40A3-A84F-9D52-DCBF0FE7680B}" dt="2021-05-12T15:53:13.941" v="17854" actId="20577"/>
        <pc:sldMkLst>
          <pc:docMk/>
          <pc:sldMk cId="2341059749" sldId="505"/>
        </pc:sldMkLst>
        <pc:spChg chg="mod ord">
          <ac:chgData name="James Abbott (Staff)" userId="c7d9f1d4-3aa3-4099-ba66-90321d4b3638" providerId="ADAL" clId="{206C538A-40A3-A84F-9D52-DCBF0FE7680B}" dt="2021-05-12T15:53:13.941" v="17854" actId="20577"/>
          <ac:spMkLst>
            <pc:docMk/>
            <pc:sldMk cId="2341059749" sldId="505"/>
            <ac:spMk id="2" creationId="{807144A0-8A71-6843-94AD-7E64F14AD4BE}"/>
          </ac:spMkLst>
        </pc:spChg>
        <pc:spChg chg="mod ord">
          <ac:chgData name="James Abbott (Staff)" userId="c7d9f1d4-3aa3-4099-ba66-90321d4b3638" providerId="ADAL" clId="{206C538A-40A3-A84F-9D52-DCBF0FE7680B}" dt="2021-05-11T14:18:29.291" v="10961" actId="700"/>
          <ac:spMkLst>
            <pc:docMk/>
            <pc:sldMk cId="2341059749" sldId="505"/>
            <ac:spMk id="3" creationId="{9816A5B6-09BA-554E-BAE3-A74312D091A9}"/>
          </ac:spMkLst>
        </pc:spChg>
        <pc:spChg chg="mod ord">
          <ac:chgData name="James Abbott (Staff)" userId="c7d9f1d4-3aa3-4099-ba66-90321d4b3638" providerId="ADAL" clId="{206C538A-40A3-A84F-9D52-DCBF0FE7680B}" dt="2021-05-11T14:18:29.291" v="10961" actId="700"/>
          <ac:spMkLst>
            <pc:docMk/>
            <pc:sldMk cId="2341059749" sldId="505"/>
            <ac:spMk id="4" creationId="{53C5CEC6-53D6-8D47-8329-85A7BE113D67}"/>
          </ac:spMkLst>
        </pc:spChg>
        <pc:spChg chg="add mod ord">
          <ac:chgData name="James Abbott (Staff)" userId="c7d9f1d4-3aa3-4099-ba66-90321d4b3638" providerId="ADAL" clId="{206C538A-40A3-A84F-9D52-DCBF0FE7680B}" dt="2021-05-11T14:20:12.351" v="11049" actId="20577"/>
          <ac:spMkLst>
            <pc:docMk/>
            <pc:sldMk cId="2341059749" sldId="505"/>
            <ac:spMk id="5" creationId="{A8418FA3-F983-2E45-9E9E-FFA624F384D1}"/>
          </ac:spMkLst>
        </pc:spChg>
        <pc:spChg chg="add mod">
          <ac:chgData name="James Abbott (Staff)" userId="c7d9f1d4-3aa3-4099-ba66-90321d4b3638" providerId="ADAL" clId="{206C538A-40A3-A84F-9D52-DCBF0FE7680B}" dt="2021-05-12T13:28:41.709" v="15538" actId="1076"/>
          <ac:spMkLst>
            <pc:docMk/>
            <pc:sldMk cId="2341059749" sldId="505"/>
            <ac:spMk id="6" creationId="{74BE5104-115C-4140-8598-D0C343FBACA7}"/>
          </ac:spMkLst>
        </pc:spChg>
      </pc:sldChg>
      <pc:sldChg chg="addSp modSp new mod modAnim">
        <pc:chgData name="James Abbott (Staff)" userId="c7d9f1d4-3aa3-4099-ba66-90321d4b3638" providerId="ADAL" clId="{206C538A-40A3-A84F-9D52-DCBF0FE7680B}" dt="2021-05-12T16:55:56.296" v="18574" actId="1076"/>
        <pc:sldMkLst>
          <pc:docMk/>
          <pc:sldMk cId="1682979390" sldId="506"/>
        </pc:sldMkLst>
        <pc:spChg chg="mod">
          <ac:chgData name="James Abbott (Staff)" userId="c7d9f1d4-3aa3-4099-ba66-90321d4b3638" providerId="ADAL" clId="{206C538A-40A3-A84F-9D52-DCBF0FE7680B}" dt="2021-05-12T16:55:47.341" v="18573" actId="20577"/>
          <ac:spMkLst>
            <pc:docMk/>
            <pc:sldMk cId="1682979390" sldId="506"/>
            <ac:spMk id="2" creationId="{DDA21071-28CD-D343-985B-3E026FC6EF0F}"/>
          </ac:spMkLst>
        </pc:spChg>
        <pc:spChg chg="mod">
          <ac:chgData name="James Abbott (Staff)" userId="c7d9f1d4-3aa3-4099-ba66-90321d4b3638" providerId="ADAL" clId="{206C538A-40A3-A84F-9D52-DCBF0FE7680B}" dt="2021-05-11T15:08:53.847" v="11649" actId="20577"/>
          <ac:spMkLst>
            <pc:docMk/>
            <pc:sldMk cId="1682979390" sldId="506"/>
            <ac:spMk id="4" creationId="{13A31E30-A2FC-B84A-BD56-6DD1270C6802}"/>
          </ac:spMkLst>
        </pc:spChg>
        <pc:spChg chg="add mod">
          <ac:chgData name="James Abbott (Staff)" userId="c7d9f1d4-3aa3-4099-ba66-90321d4b3638" providerId="ADAL" clId="{206C538A-40A3-A84F-9D52-DCBF0FE7680B}" dt="2021-05-11T15:11:26.880" v="11805" actId="1076"/>
          <ac:spMkLst>
            <pc:docMk/>
            <pc:sldMk cId="1682979390" sldId="506"/>
            <ac:spMk id="5" creationId="{36313760-1139-3049-B5E0-E5CEE05EF3A0}"/>
          </ac:spMkLst>
        </pc:spChg>
        <pc:spChg chg="add mod">
          <ac:chgData name="James Abbott (Staff)" userId="c7d9f1d4-3aa3-4099-ba66-90321d4b3638" providerId="ADAL" clId="{206C538A-40A3-A84F-9D52-DCBF0FE7680B}" dt="2021-05-11T15:12:05.962" v="11872" actId="20577"/>
          <ac:spMkLst>
            <pc:docMk/>
            <pc:sldMk cId="1682979390" sldId="506"/>
            <ac:spMk id="8" creationId="{58F54F31-8E70-5344-8192-1A7783EA9C4F}"/>
          </ac:spMkLst>
        </pc:spChg>
        <pc:spChg chg="add mod">
          <ac:chgData name="James Abbott (Staff)" userId="c7d9f1d4-3aa3-4099-ba66-90321d4b3638" providerId="ADAL" clId="{206C538A-40A3-A84F-9D52-DCBF0FE7680B}" dt="2021-05-11T15:12:47.016" v="11945" actId="1076"/>
          <ac:spMkLst>
            <pc:docMk/>
            <pc:sldMk cId="1682979390" sldId="506"/>
            <ac:spMk id="11" creationId="{812D4F92-84FE-1E40-8CA7-E2BD37F19808}"/>
          </ac:spMkLst>
        </pc:spChg>
        <pc:spChg chg="add mod">
          <ac:chgData name="James Abbott (Staff)" userId="c7d9f1d4-3aa3-4099-ba66-90321d4b3638" providerId="ADAL" clId="{206C538A-40A3-A84F-9D52-DCBF0FE7680B}" dt="2021-05-11T15:15:26.439" v="12062" actId="5793"/>
          <ac:spMkLst>
            <pc:docMk/>
            <pc:sldMk cId="1682979390" sldId="506"/>
            <ac:spMk id="14" creationId="{BD4B146E-A4E9-F14E-BE42-D3D1FC31A224}"/>
          </ac:spMkLst>
        </pc:spChg>
        <pc:spChg chg="add mod">
          <ac:chgData name="James Abbott (Staff)" userId="c7d9f1d4-3aa3-4099-ba66-90321d4b3638" providerId="ADAL" clId="{206C538A-40A3-A84F-9D52-DCBF0FE7680B}" dt="2021-05-11T15:15:23.541" v="12058" actId="1076"/>
          <ac:spMkLst>
            <pc:docMk/>
            <pc:sldMk cId="1682979390" sldId="506"/>
            <ac:spMk id="18" creationId="{E8029218-8473-5C48-A827-0DFEFB3BE730}"/>
          </ac:spMkLst>
        </pc:spChg>
        <pc:spChg chg="add mod">
          <ac:chgData name="James Abbott (Staff)" userId="c7d9f1d4-3aa3-4099-ba66-90321d4b3638" providerId="ADAL" clId="{206C538A-40A3-A84F-9D52-DCBF0FE7680B}" dt="2021-05-11T15:16:00.333" v="12137" actId="1076"/>
          <ac:spMkLst>
            <pc:docMk/>
            <pc:sldMk cId="1682979390" sldId="506"/>
            <ac:spMk id="21" creationId="{EBDE6D88-8279-C24B-8036-2156B83B1929}"/>
          </ac:spMkLst>
        </pc:spChg>
        <pc:spChg chg="add mod">
          <ac:chgData name="James Abbott (Staff)" userId="c7d9f1d4-3aa3-4099-ba66-90321d4b3638" providerId="ADAL" clId="{206C538A-40A3-A84F-9D52-DCBF0FE7680B}" dt="2021-05-11T15:16:34.066" v="12217" actId="20577"/>
          <ac:spMkLst>
            <pc:docMk/>
            <pc:sldMk cId="1682979390" sldId="506"/>
            <ac:spMk id="25" creationId="{F4E9CF49-3A3D-F646-B0EB-43A893882E14}"/>
          </ac:spMkLst>
        </pc:spChg>
        <pc:spChg chg="add mod">
          <ac:chgData name="James Abbott (Staff)" userId="c7d9f1d4-3aa3-4099-ba66-90321d4b3638" providerId="ADAL" clId="{206C538A-40A3-A84F-9D52-DCBF0FE7680B}" dt="2021-05-12T13:54:00.444" v="15641" actId="20577"/>
          <ac:spMkLst>
            <pc:docMk/>
            <pc:sldMk cId="1682979390" sldId="506"/>
            <ac:spMk id="35" creationId="{DC897107-A852-5E48-895E-A0AAB6A63DCC}"/>
          </ac:spMkLst>
        </pc:spChg>
        <pc:grpChg chg="add">
          <ac:chgData name="James Abbott (Staff)" userId="c7d9f1d4-3aa3-4099-ba66-90321d4b3638" providerId="ADAL" clId="{206C538A-40A3-A84F-9D52-DCBF0FE7680B}" dt="2021-05-11T15:16:41.635" v="12219" actId="164"/>
          <ac:grpSpMkLst>
            <pc:docMk/>
            <pc:sldMk cId="1682979390" sldId="506"/>
            <ac:grpSpMk id="28" creationId="{29CF6FB1-CAFB-144D-ACF5-2B1645E30E4B}"/>
          </ac:grpSpMkLst>
        </pc:grpChg>
        <pc:grpChg chg="add">
          <ac:chgData name="James Abbott (Staff)" userId="c7d9f1d4-3aa3-4099-ba66-90321d4b3638" providerId="ADAL" clId="{206C538A-40A3-A84F-9D52-DCBF0FE7680B}" dt="2021-05-11T15:16:44.148" v="12220" actId="164"/>
          <ac:grpSpMkLst>
            <pc:docMk/>
            <pc:sldMk cId="1682979390" sldId="506"/>
            <ac:grpSpMk id="29" creationId="{8A109398-FC6C-AE41-99B7-E8833A28C421}"/>
          </ac:grpSpMkLst>
        </pc:grpChg>
        <pc:grpChg chg="add">
          <ac:chgData name="James Abbott (Staff)" userId="c7d9f1d4-3aa3-4099-ba66-90321d4b3638" providerId="ADAL" clId="{206C538A-40A3-A84F-9D52-DCBF0FE7680B}" dt="2021-05-11T15:16:46.853" v="12221" actId="164"/>
          <ac:grpSpMkLst>
            <pc:docMk/>
            <pc:sldMk cId="1682979390" sldId="506"/>
            <ac:grpSpMk id="30" creationId="{29FB0461-2D73-D943-A475-39EEF6583A66}"/>
          </ac:grpSpMkLst>
        </pc:grpChg>
        <pc:grpChg chg="add">
          <ac:chgData name="James Abbott (Staff)" userId="c7d9f1d4-3aa3-4099-ba66-90321d4b3638" providerId="ADAL" clId="{206C538A-40A3-A84F-9D52-DCBF0FE7680B}" dt="2021-05-11T15:16:49.538" v="12222" actId="164"/>
          <ac:grpSpMkLst>
            <pc:docMk/>
            <pc:sldMk cId="1682979390" sldId="506"/>
            <ac:grpSpMk id="31" creationId="{0F47C357-68AA-2B49-9B54-0BEEB7205F80}"/>
          </ac:grpSpMkLst>
        </pc:grpChg>
        <pc:grpChg chg="add">
          <ac:chgData name="James Abbott (Staff)" userId="c7d9f1d4-3aa3-4099-ba66-90321d4b3638" providerId="ADAL" clId="{206C538A-40A3-A84F-9D52-DCBF0FE7680B}" dt="2021-05-11T15:16:52.090" v="12223" actId="164"/>
          <ac:grpSpMkLst>
            <pc:docMk/>
            <pc:sldMk cId="1682979390" sldId="506"/>
            <ac:grpSpMk id="32" creationId="{11A52872-D257-D044-A39F-3A8553FD7CCD}"/>
          </ac:grpSpMkLst>
        </pc:grpChg>
        <pc:grpChg chg="add mod">
          <ac:chgData name="James Abbott (Staff)" userId="c7d9f1d4-3aa3-4099-ba66-90321d4b3638" providerId="ADAL" clId="{206C538A-40A3-A84F-9D52-DCBF0FE7680B}" dt="2021-05-12T16:55:56.296" v="18574" actId="1076"/>
          <ac:grpSpMkLst>
            <pc:docMk/>
            <pc:sldMk cId="1682979390" sldId="506"/>
            <ac:grpSpMk id="33" creationId="{0B2443C1-5D7A-394A-8713-8779103A0B21}"/>
          </ac:grpSpMkLst>
        </pc:grpChg>
        <pc:grpChg chg="add">
          <ac:chgData name="James Abbott (Staff)" userId="c7d9f1d4-3aa3-4099-ba66-90321d4b3638" providerId="ADAL" clId="{206C538A-40A3-A84F-9D52-DCBF0FE7680B}" dt="2021-05-11T15:16:58.372" v="12225" actId="164"/>
          <ac:grpSpMkLst>
            <pc:docMk/>
            <pc:sldMk cId="1682979390" sldId="506"/>
            <ac:grpSpMk id="34" creationId="{C16E37D5-0FDB-784F-B358-FB18C39E695C}"/>
          </ac:grpSpMkLst>
        </pc:grpChg>
        <pc:cxnChg chg="add">
          <ac:chgData name="James Abbott (Staff)" userId="c7d9f1d4-3aa3-4099-ba66-90321d4b3638" providerId="ADAL" clId="{206C538A-40A3-A84F-9D52-DCBF0FE7680B}" dt="2021-05-11T15:11:35.906" v="11806" actId="11529"/>
          <ac:cxnSpMkLst>
            <pc:docMk/>
            <pc:sldMk cId="1682979390" sldId="506"/>
            <ac:cxnSpMk id="7" creationId="{BD2B2A47-0B9B-584E-B83F-45752F984F0B}"/>
          </ac:cxnSpMkLst>
        </pc:cxnChg>
        <pc:cxnChg chg="add mod">
          <ac:chgData name="James Abbott (Staff)" userId="c7d9f1d4-3aa3-4099-ba66-90321d4b3638" providerId="ADAL" clId="{206C538A-40A3-A84F-9D52-DCBF0FE7680B}" dt="2021-05-12T16:52:32.619" v="18567" actId="14100"/>
          <ac:cxnSpMkLst>
            <pc:docMk/>
            <pc:sldMk cId="1682979390" sldId="506"/>
            <ac:cxnSpMk id="10" creationId="{E85552E2-6603-4340-9CBA-4237CAEE8126}"/>
          </ac:cxnSpMkLst>
        </pc:cxnChg>
        <pc:cxnChg chg="add mod">
          <ac:chgData name="James Abbott (Staff)" userId="c7d9f1d4-3aa3-4099-ba66-90321d4b3638" providerId="ADAL" clId="{206C538A-40A3-A84F-9D52-DCBF0FE7680B}" dt="2021-05-12T16:52:40.079" v="18568" actId="14100"/>
          <ac:cxnSpMkLst>
            <pc:docMk/>
            <pc:sldMk cId="1682979390" sldId="506"/>
            <ac:cxnSpMk id="13" creationId="{E9E19566-DB57-1F4F-A18A-5791B2542265}"/>
          </ac:cxnSpMkLst>
        </pc:cxnChg>
        <pc:cxnChg chg="add mod">
          <ac:chgData name="James Abbott (Staff)" userId="c7d9f1d4-3aa3-4099-ba66-90321d4b3638" providerId="ADAL" clId="{206C538A-40A3-A84F-9D52-DCBF0FE7680B}" dt="2021-05-11T15:14:32.781" v="11968" actId="14100"/>
          <ac:cxnSpMkLst>
            <pc:docMk/>
            <pc:sldMk cId="1682979390" sldId="506"/>
            <ac:cxnSpMk id="16" creationId="{F6DE86EF-8DFB-CE48-912A-C1918B0EA671}"/>
          </ac:cxnSpMkLst>
        </pc:cxnChg>
        <pc:cxnChg chg="add">
          <ac:chgData name="James Abbott (Staff)" userId="c7d9f1d4-3aa3-4099-ba66-90321d4b3638" providerId="ADAL" clId="{206C538A-40A3-A84F-9D52-DCBF0FE7680B}" dt="2021-05-11T15:15:32.529" v="12063" actId="11529"/>
          <ac:cxnSpMkLst>
            <pc:docMk/>
            <pc:sldMk cId="1682979390" sldId="506"/>
            <ac:cxnSpMk id="20" creationId="{9190DE34-CE40-D34B-950F-45821F4953BA}"/>
          </ac:cxnSpMkLst>
        </pc:cxnChg>
        <pc:cxnChg chg="add mod">
          <ac:chgData name="James Abbott (Staff)" userId="c7d9f1d4-3aa3-4099-ba66-90321d4b3638" providerId="ADAL" clId="{206C538A-40A3-A84F-9D52-DCBF0FE7680B}" dt="2021-05-11T15:16:12.008" v="12139" actId="14100"/>
          <ac:cxnSpMkLst>
            <pc:docMk/>
            <pc:sldMk cId="1682979390" sldId="506"/>
            <ac:cxnSpMk id="23" creationId="{E3C2A58C-8C82-7D40-9167-0C91A2904956}"/>
          </ac:cxnSpMkLst>
        </pc:cxnChg>
        <pc:cxnChg chg="add">
          <ac:chgData name="James Abbott (Staff)" userId="c7d9f1d4-3aa3-4099-ba66-90321d4b3638" providerId="ADAL" clId="{206C538A-40A3-A84F-9D52-DCBF0FE7680B}" dt="2021-05-11T15:16:39.807" v="12218" actId="11529"/>
          <ac:cxnSpMkLst>
            <pc:docMk/>
            <pc:sldMk cId="1682979390" sldId="506"/>
            <ac:cxnSpMk id="27" creationId="{6E206FAE-29BE-6941-BB39-7BF2A5FD0BAE}"/>
          </ac:cxnSpMkLst>
        </pc:cxnChg>
      </pc:sldChg>
      <pc:sldChg chg="addSp modSp new mod modAnim modNotesTx">
        <pc:chgData name="James Abbott (Staff)" userId="c7d9f1d4-3aa3-4099-ba66-90321d4b3638" providerId="ADAL" clId="{206C538A-40A3-A84F-9D52-DCBF0FE7680B}" dt="2021-05-12T14:01:17.959" v="15802" actId="1035"/>
        <pc:sldMkLst>
          <pc:docMk/>
          <pc:sldMk cId="3045306647" sldId="507"/>
        </pc:sldMkLst>
        <pc:spChg chg="mod">
          <ac:chgData name="James Abbott (Staff)" userId="c7d9f1d4-3aa3-4099-ba66-90321d4b3638" providerId="ADAL" clId="{206C538A-40A3-A84F-9D52-DCBF0FE7680B}" dt="2021-05-12T14:00:53.061" v="15720" actId="108"/>
          <ac:spMkLst>
            <pc:docMk/>
            <pc:sldMk cId="3045306647" sldId="507"/>
            <ac:spMk id="2" creationId="{A2E9CDE9-0E2E-E34B-9FFC-5B92493882CA}"/>
          </ac:spMkLst>
        </pc:spChg>
        <pc:spChg chg="mod">
          <ac:chgData name="James Abbott (Staff)" userId="c7d9f1d4-3aa3-4099-ba66-90321d4b3638" providerId="ADAL" clId="{206C538A-40A3-A84F-9D52-DCBF0FE7680B}" dt="2021-05-11T15:54:01.673" v="12889" actId="20577"/>
          <ac:spMkLst>
            <pc:docMk/>
            <pc:sldMk cId="3045306647" sldId="507"/>
            <ac:spMk id="4" creationId="{07F853B2-80DE-A549-88BA-17ED5F2551DB}"/>
          </ac:spMkLst>
        </pc:spChg>
        <pc:spChg chg="add mod">
          <ac:chgData name="James Abbott (Staff)" userId="c7d9f1d4-3aa3-4099-ba66-90321d4b3638" providerId="ADAL" clId="{206C538A-40A3-A84F-9D52-DCBF0FE7680B}" dt="2021-05-12T14:01:17.959" v="15802" actId="1035"/>
          <ac:spMkLst>
            <pc:docMk/>
            <pc:sldMk cId="3045306647" sldId="507"/>
            <ac:spMk id="5" creationId="{23604CC0-0442-3F42-ADDC-62F593074E0E}"/>
          </ac:spMkLst>
        </pc:spChg>
        <pc:spChg chg="add mod">
          <ac:chgData name="James Abbott (Staff)" userId="c7d9f1d4-3aa3-4099-ba66-90321d4b3638" providerId="ADAL" clId="{206C538A-40A3-A84F-9D52-DCBF0FE7680B}" dt="2021-05-11T16:10:43.464" v="13437" actId="20577"/>
          <ac:spMkLst>
            <pc:docMk/>
            <pc:sldMk cId="3045306647" sldId="507"/>
            <ac:spMk id="9" creationId="{A309C0AB-6DAB-EA48-8989-CA42C7410B8F}"/>
          </ac:spMkLst>
        </pc:spChg>
        <pc:grpChg chg="add mod">
          <ac:chgData name="James Abbott (Staff)" userId="c7d9f1d4-3aa3-4099-ba66-90321d4b3638" providerId="ADAL" clId="{206C538A-40A3-A84F-9D52-DCBF0FE7680B}" dt="2021-05-12T11:42:03.845" v="15024" actId="1035"/>
          <ac:grpSpMkLst>
            <pc:docMk/>
            <pc:sldMk cId="3045306647" sldId="507"/>
            <ac:grpSpMk id="8" creationId="{6B943861-59E4-4248-89A8-276737633052}"/>
          </ac:grpSpMkLst>
        </pc:grpChg>
        <pc:grpChg chg="add mod">
          <ac:chgData name="James Abbott (Staff)" userId="c7d9f1d4-3aa3-4099-ba66-90321d4b3638" providerId="ADAL" clId="{206C538A-40A3-A84F-9D52-DCBF0FE7680B}" dt="2021-05-12T14:01:06.072" v="15764" actId="1035"/>
          <ac:grpSpMkLst>
            <pc:docMk/>
            <pc:sldMk cId="3045306647" sldId="507"/>
            <ac:grpSpMk id="12" creationId="{6A0012B9-7D44-BF45-BBEF-8A690FDF4175}"/>
          </ac:grpSpMkLst>
        </pc:grpChg>
        <pc:cxnChg chg="add mod">
          <ac:chgData name="James Abbott (Staff)" userId="c7d9f1d4-3aa3-4099-ba66-90321d4b3638" providerId="ADAL" clId="{206C538A-40A3-A84F-9D52-DCBF0FE7680B}" dt="2021-05-12T14:01:17.959" v="15802" actId="1035"/>
          <ac:cxnSpMkLst>
            <pc:docMk/>
            <pc:sldMk cId="3045306647" sldId="507"/>
            <ac:cxnSpMk id="7" creationId="{7270CFB2-9D96-D542-8A12-8CEE230027AF}"/>
          </ac:cxnSpMkLst>
        </pc:cxnChg>
        <pc:cxnChg chg="add">
          <ac:chgData name="James Abbott (Staff)" userId="c7d9f1d4-3aa3-4099-ba66-90321d4b3638" providerId="ADAL" clId="{206C538A-40A3-A84F-9D52-DCBF0FE7680B}" dt="2021-05-11T16:10:57.898" v="13438" actId="11529"/>
          <ac:cxnSpMkLst>
            <pc:docMk/>
            <pc:sldMk cId="3045306647" sldId="507"/>
            <ac:cxnSpMk id="11" creationId="{7C40F58D-8C00-1D42-B0AF-CC5866253E85}"/>
          </ac:cxnSpMkLst>
        </pc:cxnChg>
      </pc:sldChg>
      <pc:sldChg chg="modSp add mod">
        <pc:chgData name="James Abbott (Staff)" userId="c7d9f1d4-3aa3-4099-ba66-90321d4b3638" providerId="ADAL" clId="{206C538A-40A3-A84F-9D52-DCBF0FE7680B}" dt="2021-05-12T17:04:19.465" v="18600" actId="108"/>
        <pc:sldMkLst>
          <pc:docMk/>
          <pc:sldMk cId="3970315449" sldId="508"/>
        </pc:sldMkLst>
        <pc:spChg chg="mod">
          <ac:chgData name="James Abbott (Staff)" userId="c7d9f1d4-3aa3-4099-ba66-90321d4b3638" providerId="ADAL" clId="{206C538A-40A3-A84F-9D52-DCBF0FE7680B}" dt="2021-05-11T16:35:17.992" v="13929" actId="20577"/>
          <ac:spMkLst>
            <pc:docMk/>
            <pc:sldMk cId="3970315449" sldId="508"/>
            <ac:spMk id="3" creationId="{8795E5B2-6D81-AF40-9DBB-F28868771D5F}"/>
          </ac:spMkLst>
        </pc:spChg>
        <pc:spChg chg="mod">
          <ac:chgData name="James Abbott (Staff)" userId="c7d9f1d4-3aa3-4099-ba66-90321d4b3638" providerId="ADAL" clId="{206C538A-40A3-A84F-9D52-DCBF0FE7680B}" dt="2021-05-12T17:04:19.465" v="18600" actId="108"/>
          <ac:spMkLst>
            <pc:docMk/>
            <pc:sldMk cId="3970315449" sldId="508"/>
            <ac:spMk id="4" creationId="{60D7A9F4-A245-8845-9226-A797D8769EB5}"/>
          </ac:spMkLst>
        </pc:spChg>
      </pc:sldChg>
      <pc:sldChg chg="modSp new mod modAnim">
        <pc:chgData name="James Abbott (Staff)" userId="c7d9f1d4-3aa3-4099-ba66-90321d4b3638" providerId="ADAL" clId="{206C538A-40A3-A84F-9D52-DCBF0FE7680B}" dt="2021-05-12T12:57:39.565" v="15086" actId="20577"/>
        <pc:sldMkLst>
          <pc:docMk/>
          <pc:sldMk cId="2928137900" sldId="509"/>
        </pc:sldMkLst>
        <pc:spChg chg="mod">
          <ac:chgData name="James Abbott (Staff)" userId="c7d9f1d4-3aa3-4099-ba66-90321d4b3638" providerId="ADAL" clId="{206C538A-40A3-A84F-9D52-DCBF0FE7680B}" dt="2021-05-12T12:57:39.565" v="15086" actId="20577"/>
          <ac:spMkLst>
            <pc:docMk/>
            <pc:sldMk cId="2928137900" sldId="509"/>
            <ac:spMk id="2" creationId="{70B8A72A-2FE5-8040-AC79-5111BEEED5E9}"/>
          </ac:spMkLst>
        </pc:spChg>
        <pc:spChg chg="mod">
          <ac:chgData name="James Abbott (Staff)" userId="c7d9f1d4-3aa3-4099-ba66-90321d4b3638" providerId="ADAL" clId="{206C538A-40A3-A84F-9D52-DCBF0FE7680B}" dt="2021-05-11T21:50:56.382" v="13976" actId="20577"/>
          <ac:spMkLst>
            <pc:docMk/>
            <pc:sldMk cId="2928137900" sldId="509"/>
            <ac:spMk id="4" creationId="{ED77B092-4825-3E4A-9AB2-1DD1D966320C}"/>
          </ac:spMkLst>
        </pc:spChg>
      </pc:sldChg>
      <pc:sldChg chg="modSp new mod modAnim">
        <pc:chgData name="James Abbott (Staff)" userId="c7d9f1d4-3aa3-4099-ba66-90321d4b3638" providerId="ADAL" clId="{206C538A-40A3-A84F-9D52-DCBF0FE7680B}" dt="2021-05-12T16:40:32.182" v="18489" actId="403"/>
        <pc:sldMkLst>
          <pc:docMk/>
          <pc:sldMk cId="1946896015" sldId="510"/>
        </pc:sldMkLst>
        <pc:spChg chg="mod">
          <ac:chgData name="James Abbott (Staff)" userId="c7d9f1d4-3aa3-4099-ba66-90321d4b3638" providerId="ADAL" clId="{206C538A-40A3-A84F-9D52-DCBF0FE7680B}" dt="2021-05-12T16:40:32.182" v="18489" actId="403"/>
          <ac:spMkLst>
            <pc:docMk/>
            <pc:sldMk cId="1946896015" sldId="510"/>
            <ac:spMk id="2" creationId="{5841F70B-02BA-A346-BBA2-80ECD3A7C7E1}"/>
          </ac:spMkLst>
        </pc:spChg>
        <pc:spChg chg="mod">
          <ac:chgData name="James Abbott (Staff)" userId="c7d9f1d4-3aa3-4099-ba66-90321d4b3638" providerId="ADAL" clId="{206C538A-40A3-A84F-9D52-DCBF0FE7680B}" dt="2021-05-12T11:07:49.851" v="14491" actId="5793"/>
          <ac:spMkLst>
            <pc:docMk/>
            <pc:sldMk cId="1946896015" sldId="510"/>
            <ac:spMk id="4" creationId="{8A82851D-E039-614C-8171-9BE467A5AADA}"/>
          </ac:spMkLst>
        </pc:spChg>
      </pc:sldChg>
      <pc:sldChg chg="addSp delSp modSp new mod">
        <pc:chgData name="James Abbott (Staff)" userId="c7d9f1d4-3aa3-4099-ba66-90321d4b3638" providerId="ADAL" clId="{206C538A-40A3-A84F-9D52-DCBF0FE7680B}" dt="2021-05-12T14:14:22.527" v="15920" actId="15"/>
        <pc:sldMkLst>
          <pc:docMk/>
          <pc:sldMk cId="2056489910" sldId="511"/>
        </pc:sldMkLst>
        <pc:spChg chg="mod">
          <ac:chgData name="James Abbott (Staff)" userId="c7d9f1d4-3aa3-4099-ba66-90321d4b3638" providerId="ADAL" clId="{206C538A-40A3-A84F-9D52-DCBF0FE7680B}" dt="2021-05-12T14:14:22.527" v="15920" actId="15"/>
          <ac:spMkLst>
            <pc:docMk/>
            <pc:sldMk cId="2056489910" sldId="511"/>
            <ac:spMk id="2" creationId="{373A4CD5-C7B1-6040-BB6E-D57AB4E549B9}"/>
          </ac:spMkLst>
        </pc:spChg>
        <pc:spChg chg="mod">
          <ac:chgData name="James Abbott (Staff)" userId="c7d9f1d4-3aa3-4099-ba66-90321d4b3638" providerId="ADAL" clId="{206C538A-40A3-A84F-9D52-DCBF0FE7680B}" dt="2021-05-12T14:05:47.627" v="15810" actId="20577"/>
          <ac:spMkLst>
            <pc:docMk/>
            <pc:sldMk cId="2056489910" sldId="511"/>
            <ac:spMk id="4" creationId="{12B99E0C-A08C-6B49-8341-C1C5F7E66513}"/>
          </ac:spMkLst>
        </pc:spChg>
        <pc:picChg chg="add del mod">
          <ac:chgData name="James Abbott (Staff)" userId="c7d9f1d4-3aa3-4099-ba66-90321d4b3638" providerId="ADAL" clId="{206C538A-40A3-A84F-9D52-DCBF0FE7680B}" dt="2021-05-12T14:07:20.042" v="15890"/>
          <ac:picMkLst>
            <pc:docMk/>
            <pc:sldMk cId="2056489910" sldId="511"/>
            <ac:picMk id="2050" creationId="{AD15409A-4D60-9C4C-95DE-F366660EBF02}"/>
          </ac:picMkLst>
        </pc:picChg>
        <pc:picChg chg="add mod">
          <ac:chgData name="James Abbott (Staff)" userId="c7d9f1d4-3aa3-4099-ba66-90321d4b3638" providerId="ADAL" clId="{206C538A-40A3-A84F-9D52-DCBF0FE7680B}" dt="2021-05-12T14:07:23.413" v="15892" actId="1076"/>
          <ac:picMkLst>
            <pc:docMk/>
            <pc:sldMk cId="2056489910" sldId="511"/>
            <ac:picMk id="2052" creationId="{15FD69E1-008E-EF48-8DAC-1814DA5ABC1B}"/>
          </ac:picMkLst>
        </pc:picChg>
      </pc:sldChg>
      <pc:sldChg chg="addSp modSp new mod modAnim">
        <pc:chgData name="James Abbott (Staff)" userId="c7d9f1d4-3aa3-4099-ba66-90321d4b3638" providerId="ADAL" clId="{206C538A-40A3-A84F-9D52-DCBF0FE7680B}" dt="2021-05-12T15:00:53.276" v="16623"/>
        <pc:sldMkLst>
          <pc:docMk/>
          <pc:sldMk cId="3960511084" sldId="512"/>
        </pc:sldMkLst>
        <pc:spChg chg="mod">
          <ac:chgData name="James Abbott (Staff)" userId="c7d9f1d4-3aa3-4099-ba66-90321d4b3638" providerId="ADAL" clId="{206C538A-40A3-A84F-9D52-DCBF0FE7680B}" dt="2021-05-12T14:47:17.220" v="16534" actId="20577"/>
          <ac:spMkLst>
            <pc:docMk/>
            <pc:sldMk cId="3960511084" sldId="512"/>
            <ac:spMk id="2" creationId="{323D5854-4B5B-9147-9AD6-671C00882F4F}"/>
          </ac:spMkLst>
        </pc:spChg>
        <pc:spChg chg="mod">
          <ac:chgData name="James Abbott (Staff)" userId="c7d9f1d4-3aa3-4099-ba66-90321d4b3638" providerId="ADAL" clId="{206C538A-40A3-A84F-9D52-DCBF0FE7680B}" dt="2021-05-12T14:50:58.556" v="16574" actId="1076"/>
          <ac:spMkLst>
            <pc:docMk/>
            <pc:sldMk cId="3960511084" sldId="512"/>
            <ac:spMk id="3" creationId="{363E1236-F94B-9844-BECC-5FC73EC37688}"/>
          </ac:spMkLst>
        </pc:spChg>
        <pc:spChg chg="mod">
          <ac:chgData name="James Abbott (Staff)" userId="c7d9f1d4-3aa3-4099-ba66-90321d4b3638" providerId="ADAL" clId="{206C538A-40A3-A84F-9D52-DCBF0FE7680B}" dt="2021-05-12T14:30:46.442" v="15934" actId="20577"/>
          <ac:spMkLst>
            <pc:docMk/>
            <pc:sldMk cId="3960511084" sldId="512"/>
            <ac:spMk id="4" creationId="{3C5F1075-28D4-1A43-A771-56C8EEAC5069}"/>
          </ac:spMkLst>
        </pc:spChg>
        <pc:spChg chg="add mod">
          <ac:chgData name="James Abbott (Staff)" userId="c7d9f1d4-3aa3-4099-ba66-90321d4b3638" providerId="ADAL" clId="{206C538A-40A3-A84F-9D52-DCBF0FE7680B}" dt="2021-05-12T14:41:44.746" v="16411" actId="20577"/>
          <ac:spMkLst>
            <pc:docMk/>
            <pc:sldMk cId="3960511084" sldId="512"/>
            <ac:spMk id="6" creationId="{3EC50C4B-C877-0343-9D98-A97FB13BC81D}"/>
          </ac:spMkLst>
        </pc:spChg>
        <pc:spChg chg="add mod">
          <ac:chgData name="James Abbott (Staff)" userId="c7d9f1d4-3aa3-4099-ba66-90321d4b3638" providerId="ADAL" clId="{206C538A-40A3-A84F-9D52-DCBF0FE7680B}" dt="2021-05-12T14:53:26.426" v="16594" actId="1076"/>
          <ac:spMkLst>
            <pc:docMk/>
            <pc:sldMk cId="3960511084" sldId="512"/>
            <ac:spMk id="10" creationId="{A5FFF767-8930-DF4E-98D1-7306A67F5DA6}"/>
          </ac:spMkLst>
        </pc:spChg>
        <pc:spChg chg="add mod">
          <ac:chgData name="James Abbott (Staff)" userId="c7d9f1d4-3aa3-4099-ba66-90321d4b3638" providerId="ADAL" clId="{206C538A-40A3-A84F-9D52-DCBF0FE7680B}" dt="2021-05-12T14:47:49.484" v="16543" actId="1038"/>
          <ac:spMkLst>
            <pc:docMk/>
            <pc:sldMk cId="3960511084" sldId="512"/>
            <ac:spMk id="11" creationId="{69075EDA-6FF8-9F46-ABBC-9A906984D45B}"/>
          </ac:spMkLst>
        </pc:spChg>
        <pc:spChg chg="add mod">
          <ac:chgData name="James Abbott (Staff)" userId="c7d9f1d4-3aa3-4099-ba66-90321d4b3638" providerId="ADAL" clId="{206C538A-40A3-A84F-9D52-DCBF0FE7680B}" dt="2021-05-12T14:48:02.610" v="16546" actId="14100"/>
          <ac:spMkLst>
            <pc:docMk/>
            <pc:sldMk cId="3960511084" sldId="512"/>
            <ac:spMk id="12" creationId="{CD522005-1299-3048-B015-AA5151E1336E}"/>
          </ac:spMkLst>
        </pc:spChg>
        <pc:spChg chg="add mod">
          <ac:chgData name="James Abbott (Staff)" userId="c7d9f1d4-3aa3-4099-ba66-90321d4b3638" providerId="ADAL" clId="{206C538A-40A3-A84F-9D52-DCBF0FE7680B}" dt="2021-05-12T14:48:14.703" v="16549" actId="1076"/>
          <ac:spMkLst>
            <pc:docMk/>
            <pc:sldMk cId="3960511084" sldId="512"/>
            <ac:spMk id="13" creationId="{E8ADE799-450C-1943-9AAB-DBA4C09A59A4}"/>
          </ac:spMkLst>
        </pc:spChg>
        <pc:spChg chg="add mod">
          <ac:chgData name="James Abbott (Staff)" userId="c7d9f1d4-3aa3-4099-ba66-90321d4b3638" providerId="ADAL" clId="{206C538A-40A3-A84F-9D52-DCBF0FE7680B}" dt="2021-05-12T14:48:21.330" v="16551" actId="1076"/>
          <ac:spMkLst>
            <pc:docMk/>
            <pc:sldMk cId="3960511084" sldId="512"/>
            <ac:spMk id="14" creationId="{DAC29C2E-EECF-7A48-9037-4FC1D6CC8A11}"/>
          </ac:spMkLst>
        </pc:spChg>
        <pc:spChg chg="add mod">
          <ac:chgData name="James Abbott (Staff)" userId="c7d9f1d4-3aa3-4099-ba66-90321d4b3638" providerId="ADAL" clId="{206C538A-40A3-A84F-9D52-DCBF0FE7680B}" dt="2021-05-12T14:53:54.493" v="16598" actId="1582"/>
          <ac:spMkLst>
            <pc:docMk/>
            <pc:sldMk cId="3960511084" sldId="512"/>
            <ac:spMk id="16" creationId="{21FA9405-47F4-7C46-B48E-2764C627F2AD}"/>
          </ac:spMkLst>
        </pc:spChg>
        <pc:spChg chg="add mod">
          <ac:chgData name="James Abbott (Staff)" userId="c7d9f1d4-3aa3-4099-ba66-90321d4b3638" providerId="ADAL" clId="{206C538A-40A3-A84F-9D52-DCBF0FE7680B}" dt="2021-05-12T14:54:09.940" v="16601" actId="14100"/>
          <ac:spMkLst>
            <pc:docMk/>
            <pc:sldMk cId="3960511084" sldId="512"/>
            <ac:spMk id="17" creationId="{B0864DA8-E834-DD4A-8844-405D08F791A0}"/>
          </ac:spMkLst>
        </pc:spChg>
        <pc:grpChg chg="add">
          <ac:chgData name="James Abbott (Staff)" userId="c7d9f1d4-3aa3-4099-ba66-90321d4b3638" providerId="ADAL" clId="{206C538A-40A3-A84F-9D52-DCBF0FE7680B}" dt="2021-05-12T14:48:27.923" v="16552" actId="164"/>
          <ac:grpSpMkLst>
            <pc:docMk/>
            <pc:sldMk cId="3960511084" sldId="512"/>
            <ac:grpSpMk id="15" creationId="{93E28CBD-42DA-F649-A44C-91A9A4C62CCA}"/>
          </ac:grpSpMkLst>
        </pc:grpChg>
        <pc:cxnChg chg="add mod">
          <ac:chgData name="James Abbott (Staff)" userId="c7d9f1d4-3aa3-4099-ba66-90321d4b3638" providerId="ADAL" clId="{206C538A-40A3-A84F-9D52-DCBF0FE7680B}" dt="2021-05-12T14:50:58.556" v="16574" actId="1076"/>
          <ac:cxnSpMkLst>
            <pc:docMk/>
            <pc:sldMk cId="3960511084" sldId="512"/>
            <ac:cxnSpMk id="8" creationId="{5A0E2780-C62C-4546-94EA-4CADA77348A1}"/>
          </ac:cxnSpMkLst>
        </pc:cxnChg>
        <pc:cxnChg chg="add mod">
          <ac:chgData name="James Abbott (Staff)" userId="c7d9f1d4-3aa3-4099-ba66-90321d4b3638" providerId="ADAL" clId="{206C538A-40A3-A84F-9D52-DCBF0FE7680B}" dt="2021-05-12T14:46:06.934" v="16516" actId="1076"/>
          <ac:cxnSpMkLst>
            <pc:docMk/>
            <pc:sldMk cId="3960511084" sldId="512"/>
            <ac:cxnSpMk id="9" creationId="{11CB4297-8BBC-7C4A-A6B3-92D5726B6439}"/>
          </ac:cxnSpMkLst>
        </pc:cxnChg>
      </pc:sldChg>
      <pc:sldChg chg="addSp delSp modSp new mod modClrScheme modAnim chgLayout">
        <pc:chgData name="James Abbott (Staff)" userId="c7d9f1d4-3aa3-4099-ba66-90321d4b3638" providerId="ADAL" clId="{206C538A-40A3-A84F-9D52-DCBF0FE7680B}" dt="2021-05-12T16:47:48.466" v="18542" actId="20577"/>
        <pc:sldMkLst>
          <pc:docMk/>
          <pc:sldMk cId="3381733543" sldId="513"/>
        </pc:sldMkLst>
        <pc:spChg chg="mod ord">
          <ac:chgData name="James Abbott (Staff)" userId="c7d9f1d4-3aa3-4099-ba66-90321d4b3638" providerId="ADAL" clId="{206C538A-40A3-A84F-9D52-DCBF0FE7680B}" dt="2021-05-12T15:25:27.350" v="17252" actId="20577"/>
          <ac:spMkLst>
            <pc:docMk/>
            <pc:sldMk cId="3381733543" sldId="513"/>
            <ac:spMk id="2" creationId="{8F42963F-2231-B14C-8535-1ECB07CF9D3F}"/>
          </ac:spMkLst>
        </pc:spChg>
        <pc:spChg chg="del">
          <ac:chgData name="James Abbott (Staff)" userId="c7d9f1d4-3aa3-4099-ba66-90321d4b3638" providerId="ADAL" clId="{206C538A-40A3-A84F-9D52-DCBF0FE7680B}" dt="2021-05-12T15:09:18.157" v="16817" actId="700"/>
          <ac:spMkLst>
            <pc:docMk/>
            <pc:sldMk cId="3381733543" sldId="513"/>
            <ac:spMk id="3" creationId="{E2A27DC7-59AF-AC4C-AEEB-5FDFF0A60D32}"/>
          </ac:spMkLst>
        </pc:spChg>
        <pc:spChg chg="mod ord">
          <ac:chgData name="James Abbott (Staff)" userId="c7d9f1d4-3aa3-4099-ba66-90321d4b3638" providerId="ADAL" clId="{206C538A-40A3-A84F-9D52-DCBF0FE7680B}" dt="2021-05-12T15:11:45.796" v="16980" actId="700"/>
          <ac:spMkLst>
            <pc:docMk/>
            <pc:sldMk cId="3381733543" sldId="513"/>
            <ac:spMk id="4" creationId="{C6CA4115-B497-6B4E-9628-867F9CE66192}"/>
          </ac:spMkLst>
        </pc:spChg>
        <pc:spChg chg="mod ord">
          <ac:chgData name="James Abbott (Staff)" userId="c7d9f1d4-3aa3-4099-ba66-90321d4b3638" providerId="ADAL" clId="{206C538A-40A3-A84F-9D52-DCBF0FE7680B}" dt="2021-05-12T15:11:45.796" v="16980" actId="700"/>
          <ac:spMkLst>
            <pc:docMk/>
            <pc:sldMk cId="3381733543" sldId="513"/>
            <ac:spMk id="5" creationId="{A2684FC1-14DE-E545-84BF-5A51108F6847}"/>
          </ac:spMkLst>
        </pc:spChg>
        <pc:spChg chg="add mod ord">
          <ac:chgData name="James Abbott (Staff)" userId="c7d9f1d4-3aa3-4099-ba66-90321d4b3638" providerId="ADAL" clId="{206C538A-40A3-A84F-9D52-DCBF0FE7680B}" dt="2021-05-12T16:47:48.466" v="18542" actId="20577"/>
          <ac:spMkLst>
            <pc:docMk/>
            <pc:sldMk cId="3381733543" sldId="513"/>
            <ac:spMk id="6" creationId="{BD563161-6F80-E44B-BE35-09B9E0F7D247}"/>
          </ac:spMkLst>
        </pc:spChg>
        <pc:spChg chg="add mod">
          <ac:chgData name="James Abbott (Staff)" userId="c7d9f1d4-3aa3-4099-ba66-90321d4b3638" providerId="ADAL" clId="{206C538A-40A3-A84F-9D52-DCBF0FE7680B}" dt="2021-05-12T15:18:21.965" v="17072" actId="1037"/>
          <ac:spMkLst>
            <pc:docMk/>
            <pc:sldMk cId="3381733543" sldId="513"/>
            <ac:spMk id="7" creationId="{263D7DB2-58C2-334F-96D1-721AB76B8ADE}"/>
          </ac:spMkLst>
        </pc:spChg>
        <pc:spChg chg="add mod">
          <ac:chgData name="James Abbott (Staff)" userId="c7d9f1d4-3aa3-4099-ba66-90321d4b3638" providerId="ADAL" clId="{206C538A-40A3-A84F-9D52-DCBF0FE7680B}" dt="2021-05-12T15:18:55.282" v="17097" actId="404"/>
          <ac:spMkLst>
            <pc:docMk/>
            <pc:sldMk cId="3381733543" sldId="513"/>
            <ac:spMk id="8" creationId="{60212022-0D7A-B549-9B67-8B6EE04B1626}"/>
          </ac:spMkLst>
        </pc:spChg>
        <pc:spChg chg="mod">
          <ac:chgData name="James Abbott (Staff)" userId="c7d9f1d4-3aa3-4099-ba66-90321d4b3638" providerId="ADAL" clId="{206C538A-40A3-A84F-9D52-DCBF0FE7680B}" dt="2021-05-12T15:20:02.827" v="17127" actId="14100"/>
          <ac:spMkLst>
            <pc:docMk/>
            <pc:sldMk cId="3381733543" sldId="513"/>
            <ac:spMk id="13" creationId="{12DB4845-A4DC-404B-8C37-147A11F64B68}"/>
          </ac:spMkLst>
        </pc:spChg>
        <pc:spChg chg="mod">
          <ac:chgData name="James Abbott (Staff)" userId="c7d9f1d4-3aa3-4099-ba66-90321d4b3638" providerId="ADAL" clId="{206C538A-40A3-A84F-9D52-DCBF0FE7680B}" dt="2021-05-12T15:20:16.209" v="17147" actId="14100"/>
          <ac:spMkLst>
            <pc:docMk/>
            <pc:sldMk cId="3381733543" sldId="513"/>
            <ac:spMk id="14" creationId="{755F121C-5B65-4449-B056-0715AE3A72A4}"/>
          </ac:spMkLst>
        </pc:spChg>
        <pc:spChg chg="mod">
          <ac:chgData name="James Abbott (Staff)" userId="c7d9f1d4-3aa3-4099-ba66-90321d4b3638" providerId="ADAL" clId="{206C538A-40A3-A84F-9D52-DCBF0FE7680B}" dt="2021-05-12T15:20:36.446" v="17150" actId="14100"/>
          <ac:spMkLst>
            <pc:docMk/>
            <pc:sldMk cId="3381733543" sldId="513"/>
            <ac:spMk id="18" creationId="{BD309AAD-716A-5C44-8103-315A21ABA286}"/>
          </ac:spMkLst>
        </pc:spChg>
        <pc:spChg chg="mod">
          <ac:chgData name="James Abbott (Staff)" userId="c7d9f1d4-3aa3-4099-ba66-90321d4b3638" providerId="ADAL" clId="{206C538A-40A3-A84F-9D52-DCBF0FE7680B}" dt="2021-05-12T15:21:06.539" v="17193" actId="14100"/>
          <ac:spMkLst>
            <pc:docMk/>
            <pc:sldMk cId="3381733543" sldId="513"/>
            <ac:spMk id="19" creationId="{1E926792-2803-F342-85D1-99CAF4EA71D3}"/>
          </ac:spMkLst>
        </pc:spChg>
        <pc:spChg chg="mod topLvl">
          <ac:chgData name="James Abbott (Staff)" userId="c7d9f1d4-3aa3-4099-ba66-90321d4b3638" providerId="ADAL" clId="{206C538A-40A3-A84F-9D52-DCBF0FE7680B}" dt="2021-05-12T16:47:35.410" v="18538" actId="14100"/>
          <ac:spMkLst>
            <pc:docMk/>
            <pc:sldMk cId="3381733543" sldId="513"/>
            <ac:spMk id="24" creationId="{8349F222-04DD-BF40-8DDA-C08C013CAC06}"/>
          </ac:spMkLst>
        </pc:spChg>
        <pc:spChg chg="del mod topLvl">
          <ac:chgData name="James Abbott (Staff)" userId="c7d9f1d4-3aa3-4099-ba66-90321d4b3638" providerId="ADAL" clId="{206C538A-40A3-A84F-9D52-DCBF0FE7680B}" dt="2021-05-12T15:21:38.569" v="17198" actId="478"/>
          <ac:spMkLst>
            <pc:docMk/>
            <pc:sldMk cId="3381733543" sldId="513"/>
            <ac:spMk id="25" creationId="{0CB73881-E3AB-E74A-BA07-EED9F57DE4CF}"/>
          </ac:spMkLst>
        </pc:spChg>
        <pc:spChg chg="add del mod">
          <ac:chgData name="James Abbott (Staff)" userId="c7d9f1d4-3aa3-4099-ba66-90321d4b3638" providerId="ADAL" clId="{206C538A-40A3-A84F-9D52-DCBF0FE7680B}" dt="2021-05-12T15:22:12.795" v="17202"/>
          <ac:spMkLst>
            <pc:docMk/>
            <pc:sldMk cId="3381733543" sldId="513"/>
            <ac:spMk id="27" creationId="{EC459A75-2305-0D46-B0F7-3A14620A4B05}"/>
          </ac:spMkLst>
        </pc:spChg>
        <pc:spChg chg="add mod">
          <ac:chgData name="James Abbott (Staff)" userId="c7d9f1d4-3aa3-4099-ba66-90321d4b3638" providerId="ADAL" clId="{206C538A-40A3-A84F-9D52-DCBF0FE7680B}" dt="2021-05-12T15:24:52.073" v="17248" actId="20577"/>
          <ac:spMkLst>
            <pc:docMk/>
            <pc:sldMk cId="3381733543" sldId="513"/>
            <ac:spMk id="29" creationId="{925451BE-A341-7B48-9755-55140D40A556}"/>
          </ac:spMkLst>
        </pc:spChg>
        <pc:grpChg chg="add">
          <ac:chgData name="James Abbott (Staff)" userId="c7d9f1d4-3aa3-4099-ba66-90321d4b3638" providerId="ADAL" clId="{206C538A-40A3-A84F-9D52-DCBF0FE7680B}" dt="2021-05-12T15:19:17.816" v="17099" actId="164"/>
          <ac:grpSpMkLst>
            <pc:docMk/>
            <pc:sldMk cId="3381733543" sldId="513"/>
            <ac:grpSpMk id="11" creationId="{E0D5F42D-C916-B349-9552-F6EFE3207B33}"/>
          </ac:grpSpMkLst>
        </pc:grpChg>
        <pc:grpChg chg="add mod">
          <ac:chgData name="James Abbott (Staff)" userId="c7d9f1d4-3aa3-4099-ba66-90321d4b3638" providerId="ADAL" clId="{206C538A-40A3-A84F-9D52-DCBF0FE7680B}" dt="2021-05-12T15:19:48.621" v="17123" actId="1076"/>
          <ac:grpSpMkLst>
            <pc:docMk/>
            <pc:sldMk cId="3381733543" sldId="513"/>
            <ac:grpSpMk id="12" creationId="{DD4996FC-F181-104C-9967-73BEB715F1A0}"/>
          </ac:grpSpMkLst>
        </pc:grpChg>
        <pc:grpChg chg="add mod">
          <ac:chgData name="James Abbott (Staff)" userId="c7d9f1d4-3aa3-4099-ba66-90321d4b3638" providerId="ADAL" clId="{206C538A-40A3-A84F-9D52-DCBF0FE7680B}" dt="2021-05-12T15:20:32.496" v="17149" actId="1076"/>
          <ac:grpSpMkLst>
            <pc:docMk/>
            <pc:sldMk cId="3381733543" sldId="513"/>
            <ac:grpSpMk id="17" creationId="{51847A47-9AE7-1941-A45A-4F7AD316AA24}"/>
          </ac:grpSpMkLst>
        </pc:grpChg>
        <pc:grpChg chg="add del mod">
          <ac:chgData name="James Abbott (Staff)" userId="c7d9f1d4-3aa3-4099-ba66-90321d4b3638" providerId="ADAL" clId="{206C538A-40A3-A84F-9D52-DCBF0FE7680B}" dt="2021-05-12T15:21:33.644" v="17197" actId="165"/>
          <ac:grpSpMkLst>
            <pc:docMk/>
            <pc:sldMk cId="3381733543" sldId="513"/>
            <ac:grpSpMk id="23" creationId="{757B63C6-62A5-C647-A6B1-2BE807194958}"/>
          </ac:grpSpMkLst>
        </pc:grpChg>
        <pc:cxnChg chg="add">
          <ac:chgData name="James Abbott (Staff)" userId="c7d9f1d4-3aa3-4099-ba66-90321d4b3638" providerId="ADAL" clId="{206C538A-40A3-A84F-9D52-DCBF0FE7680B}" dt="2021-05-12T15:19:13.975" v="17098" actId="11529"/>
          <ac:cxnSpMkLst>
            <pc:docMk/>
            <pc:sldMk cId="3381733543" sldId="513"/>
            <ac:cxnSpMk id="10" creationId="{1BBBCE3F-8676-B342-8C66-D07DC26CC24A}"/>
          </ac:cxnSpMkLst>
        </pc:cxnChg>
        <pc:cxnChg chg="mod">
          <ac:chgData name="James Abbott (Staff)" userId="c7d9f1d4-3aa3-4099-ba66-90321d4b3638" providerId="ADAL" clId="{206C538A-40A3-A84F-9D52-DCBF0FE7680B}" dt="2021-05-12T15:20:16.209" v="17147" actId="14100"/>
          <ac:cxnSpMkLst>
            <pc:docMk/>
            <pc:sldMk cId="3381733543" sldId="513"/>
            <ac:cxnSpMk id="15" creationId="{54F7E09F-67BB-3F42-9B89-5EC460F1CDAF}"/>
          </ac:cxnSpMkLst>
        </pc:cxnChg>
        <pc:cxnChg chg="mod">
          <ac:chgData name="James Abbott (Staff)" userId="c7d9f1d4-3aa3-4099-ba66-90321d4b3638" providerId="ADAL" clId="{206C538A-40A3-A84F-9D52-DCBF0FE7680B}" dt="2021-05-12T15:21:13.075" v="17194" actId="14100"/>
          <ac:cxnSpMkLst>
            <pc:docMk/>
            <pc:sldMk cId="3381733543" sldId="513"/>
            <ac:cxnSpMk id="20" creationId="{A8130431-5B7E-554E-B9B2-E38097BC5C7C}"/>
          </ac:cxnSpMkLst>
        </pc:cxnChg>
        <pc:cxnChg chg="del mod topLvl">
          <ac:chgData name="James Abbott (Staff)" userId="c7d9f1d4-3aa3-4099-ba66-90321d4b3638" providerId="ADAL" clId="{206C538A-40A3-A84F-9D52-DCBF0FE7680B}" dt="2021-05-12T15:21:38.569" v="17198" actId="478"/>
          <ac:cxnSpMkLst>
            <pc:docMk/>
            <pc:sldMk cId="3381733543" sldId="513"/>
            <ac:cxnSpMk id="26" creationId="{B2707597-8BD8-6844-8A46-92D7E6D4D4DC}"/>
          </ac:cxnSpMkLst>
        </pc:cxnChg>
        <pc:cxnChg chg="add mod">
          <ac:chgData name="James Abbott (Staff)" userId="c7d9f1d4-3aa3-4099-ba66-90321d4b3638" providerId="ADAL" clId="{206C538A-40A3-A84F-9D52-DCBF0FE7680B}" dt="2021-05-12T15:26:45.404" v="17266" actId="1076"/>
          <ac:cxnSpMkLst>
            <pc:docMk/>
            <pc:sldMk cId="3381733543" sldId="513"/>
            <ac:cxnSpMk id="28" creationId="{BC156FF6-F156-8949-809E-61F5D6CE5B8D}"/>
          </ac:cxnSpMkLst>
        </pc:cxnChg>
      </pc:sldChg>
      <pc:sldChg chg="addSp modSp new mod modAnim">
        <pc:chgData name="James Abbott (Staff)" userId="c7d9f1d4-3aa3-4099-ba66-90321d4b3638" providerId="ADAL" clId="{206C538A-40A3-A84F-9D52-DCBF0FE7680B}" dt="2021-05-12T16:50:01.762" v="18560" actId="20577"/>
        <pc:sldMkLst>
          <pc:docMk/>
          <pc:sldMk cId="3453640629" sldId="514"/>
        </pc:sldMkLst>
        <pc:spChg chg="mod">
          <ac:chgData name="James Abbott (Staff)" userId="c7d9f1d4-3aa3-4099-ba66-90321d4b3638" providerId="ADAL" clId="{206C538A-40A3-A84F-9D52-DCBF0FE7680B}" dt="2021-05-12T15:40:41.026" v="17623" actId="20577"/>
          <ac:spMkLst>
            <pc:docMk/>
            <pc:sldMk cId="3453640629" sldId="514"/>
            <ac:spMk id="2" creationId="{CAA147A4-6076-F04D-B800-0D0365846FEE}"/>
          </ac:spMkLst>
        </pc:spChg>
        <pc:spChg chg="mod">
          <ac:chgData name="James Abbott (Staff)" userId="c7d9f1d4-3aa3-4099-ba66-90321d4b3638" providerId="ADAL" clId="{206C538A-40A3-A84F-9D52-DCBF0FE7680B}" dt="2021-05-12T16:50:01.762" v="18560" actId="20577"/>
          <ac:spMkLst>
            <pc:docMk/>
            <pc:sldMk cId="3453640629" sldId="514"/>
            <ac:spMk id="3" creationId="{F1DF71FC-0B7C-8641-98CE-195128656A6B}"/>
          </ac:spMkLst>
        </pc:spChg>
        <pc:spChg chg="mod">
          <ac:chgData name="James Abbott (Staff)" userId="c7d9f1d4-3aa3-4099-ba66-90321d4b3638" providerId="ADAL" clId="{206C538A-40A3-A84F-9D52-DCBF0FE7680B}" dt="2021-05-12T15:29:21.792" v="17293" actId="20577"/>
          <ac:spMkLst>
            <pc:docMk/>
            <pc:sldMk cId="3453640629" sldId="514"/>
            <ac:spMk id="4" creationId="{D61AD678-9E1A-A64A-9519-4566D8D9BD4C}"/>
          </ac:spMkLst>
        </pc:spChg>
        <pc:spChg chg="add mod">
          <ac:chgData name="James Abbott (Staff)" userId="c7d9f1d4-3aa3-4099-ba66-90321d4b3638" providerId="ADAL" clId="{206C538A-40A3-A84F-9D52-DCBF0FE7680B}" dt="2021-05-12T15:36:09.238" v="17532" actId="1582"/>
          <ac:spMkLst>
            <pc:docMk/>
            <pc:sldMk cId="3453640629" sldId="514"/>
            <ac:spMk id="6" creationId="{2A26368B-5B0C-7B4B-9E0B-A236544BAE7A}"/>
          </ac:spMkLst>
        </pc:spChg>
        <pc:spChg chg="add mod">
          <ac:chgData name="James Abbott (Staff)" userId="c7d9f1d4-3aa3-4099-ba66-90321d4b3638" providerId="ADAL" clId="{206C538A-40A3-A84F-9D52-DCBF0FE7680B}" dt="2021-05-12T16:49:18.631" v="18551" actId="14100"/>
          <ac:spMkLst>
            <pc:docMk/>
            <pc:sldMk cId="3453640629" sldId="514"/>
            <ac:spMk id="7" creationId="{377908A5-3B29-C342-8CF1-E51C6FAD453C}"/>
          </ac:spMkLst>
        </pc:spChg>
        <pc:spChg chg="add mod">
          <ac:chgData name="James Abbott (Staff)" userId="c7d9f1d4-3aa3-4099-ba66-90321d4b3638" providerId="ADAL" clId="{206C538A-40A3-A84F-9D52-DCBF0FE7680B}" dt="2021-05-12T15:36:43.321" v="17554" actId="6549"/>
          <ac:spMkLst>
            <pc:docMk/>
            <pc:sldMk cId="3453640629" sldId="514"/>
            <ac:spMk id="8" creationId="{6604F11D-6441-6C43-88E3-1E8A7A2E8540}"/>
          </ac:spMkLst>
        </pc:spChg>
        <pc:spChg chg="add mod">
          <ac:chgData name="James Abbott (Staff)" userId="c7d9f1d4-3aa3-4099-ba66-90321d4b3638" providerId="ADAL" clId="{206C538A-40A3-A84F-9D52-DCBF0FE7680B}" dt="2021-05-12T16:49:48.616" v="18558" actId="14100"/>
          <ac:spMkLst>
            <pc:docMk/>
            <pc:sldMk cId="3453640629" sldId="514"/>
            <ac:spMk id="10" creationId="{24D64461-7373-A948-B9DE-BC8D6EDFE457}"/>
          </ac:spMkLst>
        </pc:spChg>
        <pc:spChg chg="add mod">
          <ac:chgData name="James Abbott (Staff)" userId="c7d9f1d4-3aa3-4099-ba66-90321d4b3638" providerId="ADAL" clId="{206C538A-40A3-A84F-9D52-DCBF0FE7680B}" dt="2021-05-12T15:39:58.753" v="17597" actId="1076"/>
          <ac:spMkLst>
            <pc:docMk/>
            <pc:sldMk cId="3453640629" sldId="514"/>
            <ac:spMk id="11" creationId="{9AECD447-CBBB-7445-AE26-C88824380813}"/>
          </ac:spMkLst>
        </pc:spChg>
        <pc:spChg chg="add mod">
          <ac:chgData name="James Abbott (Staff)" userId="c7d9f1d4-3aa3-4099-ba66-90321d4b3638" providerId="ADAL" clId="{206C538A-40A3-A84F-9D52-DCBF0FE7680B}" dt="2021-05-12T15:44:18.118" v="17653" actId="1076"/>
          <ac:spMkLst>
            <pc:docMk/>
            <pc:sldMk cId="3453640629" sldId="514"/>
            <ac:spMk id="12" creationId="{53AF944B-8392-864E-BB32-0AD7C228C29B}"/>
          </ac:spMkLst>
        </pc:spChg>
        <pc:cxnChg chg="add mod">
          <ac:chgData name="James Abbott (Staff)" userId="c7d9f1d4-3aa3-4099-ba66-90321d4b3638" providerId="ADAL" clId="{206C538A-40A3-A84F-9D52-DCBF0FE7680B}" dt="2021-05-12T15:37:13.421" v="17557" actId="1076"/>
          <ac:cxnSpMkLst>
            <pc:docMk/>
            <pc:sldMk cId="3453640629" sldId="514"/>
            <ac:cxnSpMk id="9" creationId="{25357B7A-BD26-F749-9EA5-F5500A4C004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10/05/2021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10/05/2021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52929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range of characters we use in naming variables is similar to naming files, but generally the same rules apply - try to keep it simple and avoid unusual characters. As with much we've seen already, variable names are case sensitive. You will often see people using all upper-case characters in variable names since they then stand out more in scripts and it is more obvious you have used a variable.</a:t>
            </a:r>
          </a:p>
          <a:p>
            <a:endParaRPr lang="en-GB" dirty="0"/>
          </a:p>
          <a:p>
            <a:r>
              <a:rPr lang="en-GB" dirty="0"/>
              <a:t>Variable names need to be meaningful to allow your later-self and others to understand what they contain when reading your scripts. For example, naming your variables Var1 and Var2 helps no-one. If these are named 'Greeting' and 'Villain' it is clear to everyone what to expect of their content. </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15</a:t>
            </a:fld>
            <a:endParaRPr lang="en-GB"/>
          </a:p>
        </p:txBody>
      </p:sp>
    </p:spTree>
    <p:extLst>
      <p:ext uri="{BB962C8B-B14F-4D97-AF65-F5344CB8AC3E}">
        <p14:creationId xmlns:p14="http://schemas.microsoft.com/office/powerpoint/2010/main" val="259018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order of elements is not the order they were assigned in, but is alphabetical - index position is not relevant in an associative array</a:t>
            </a:r>
          </a:p>
        </p:txBody>
      </p:sp>
      <p:sp>
        <p:nvSpPr>
          <p:cNvPr id="4" name="Slide Number Placeholder 3"/>
          <p:cNvSpPr>
            <a:spLocks noGrp="1"/>
          </p:cNvSpPr>
          <p:nvPr>
            <p:ph type="sldNum" sz="quarter" idx="5"/>
          </p:nvPr>
        </p:nvSpPr>
        <p:spPr/>
        <p:txBody>
          <a:bodyPr/>
          <a:lstStyle/>
          <a:p>
            <a:fld id="{A67792BD-9991-4432-9E03-07094AD3ECD8}" type="slidenum">
              <a:rPr lang="en-GB" smtClean="0"/>
              <a:t>23</a:t>
            </a:fld>
            <a:endParaRPr lang="en-GB"/>
          </a:p>
        </p:txBody>
      </p:sp>
    </p:spTree>
    <p:extLst>
      <p:ext uri="{BB962C8B-B14F-4D97-AF65-F5344CB8AC3E}">
        <p14:creationId xmlns:p14="http://schemas.microsoft.com/office/powerpoint/2010/main" val="118460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30</a:t>
            </a:fld>
            <a:endParaRPr lang="en-GB"/>
          </a:p>
        </p:txBody>
      </p:sp>
    </p:spTree>
    <p:extLst>
      <p:ext uri="{BB962C8B-B14F-4D97-AF65-F5344CB8AC3E}">
        <p14:creationId xmlns:p14="http://schemas.microsoft.com/office/powerpoint/2010/main" val="52660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setting $file interactively</a:t>
            </a:r>
          </a:p>
        </p:txBody>
      </p:sp>
      <p:sp>
        <p:nvSpPr>
          <p:cNvPr id="4" name="Slide Number Placeholder 3"/>
          <p:cNvSpPr>
            <a:spLocks noGrp="1"/>
          </p:cNvSpPr>
          <p:nvPr>
            <p:ph type="sldNum" sz="quarter" idx="5"/>
          </p:nvPr>
        </p:nvSpPr>
        <p:spPr/>
        <p:txBody>
          <a:bodyPr/>
          <a:lstStyle/>
          <a:p>
            <a:fld id="{A67792BD-9991-4432-9E03-07094AD3ECD8}" type="slidenum">
              <a:rPr lang="en-GB" smtClean="0"/>
              <a:t>33</a:t>
            </a:fld>
            <a:endParaRPr lang="en-GB"/>
          </a:p>
        </p:txBody>
      </p:sp>
    </p:spTree>
    <p:extLst>
      <p:ext uri="{BB962C8B-B14F-4D97-AF65-F5344CB8AC3E}">
        <p14:creationId xmlns:p14="http://schemas.microsoft.com/office/powerpoint/2010/main" val="198576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be going into all these due to time, and complexity, but this will hopefully give you some pointers for where to look. </a:t>
            </a:r>
          </a:p>
          <a:p>
            <a:endParaRPr lang="en-US" dirty="0"/>
          </a:p>
          <a:p>
            <a:r>
              <a:rPr lang="en-US" dirty="0"/>
              <a:t>You are certain to end up speaking a different language…</a:t>
            </a:r>
          </a:p>
        </p:txBody>
      </p:sp>
      <p:sp>
        <p:nvSpPr>
          <p:cNvPr id="4" name="Slide Number Placeholder 3"/>
          <p:cNvSpPr>
            <a:spLocks noGrp="1"/>
          </p:cNvSpPr>
          <p:nvPr>
            <p:ph type="sldNum" sz="quarter" idx="5"/>
          </p:nvPr>
        </p:nvSpPr>
        <p:spPr/>
        <p:txBody>
          <a:bodyPr/>
          <a:lstStyle/>
          <a:p>
            <a:fld id="{A67792BD-9991-4432-9E03-07094AD3ECD8}" type="slidenum">
              <a:rPr lang="en-GB" smtClean="0"/>
              <a:t>35</a:t>
            </a:fld>
            <a:endParaRPr lang="en-GB"/>
          </a:p>
        </p:txBody>
      </p:sp>
    </p:spTree>
    <p:extLst>
      <p:ext uri="{BB962C8B-B14F-4D97-AF65-F5344CB8AC3E}">
        <p14:creationId xmlns:p14="http://schemas.microsoft.com/office/powerpoint/2010/main" val="218470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be going into all these due to time, and complexity, but this will hopefully give you some pointers for where to look. </a:t>
            </a:r>
          </a:p>
          <a:p>
            <a:endParaRPr lang="en-US" dirty="0"/>
          </a:p>
          <a:p>
            <a:r>
              <a:rPr lang="en-US" dirty="0"/>
              <a:t>You are certain to end up speaking a different language…</a:t>
            </a:r>
          </a:p>
        </p:txBody>
      </p:sp>
      <p:sp>
        <p:nvSpPr>
          <p:cNvPr id="4" name="Slide Number Placeholder 3"/>
          <p:cNvSpPr>
            <a:spLocks noGrp="1"/>
          </p:cNvSpPr>
          <p:nvPr>
            <p:ph type="sldNum" sz="quarter" idx="5"/>
          </p:nvPr>
        </p:nvSpPr>
        <p:spPr/>
        <p:txBody>
          <a:bodyPr/>
          <a:lstStyle/>
          <a:p>
            <a:fld id="{A67792BD-9991-4432-9E03-07094AD3ECD8}" type="slidenum">
              <a:rPr lang="en-GB" smtClean="0"/>
              <a:t>36</a:t>
            </a:fld>
            <a:endParaRPr lang="en-GB"/>
          </a:p>
        </p:txBody>
      </p:sp>
    </p:spTree>
    <p:extLst>
      <p:ext uri="{BB962C8B-B14F-4D97-AF65-F5344CB8AC3E}">
        <p14:creationId xmlns:p14="http://schemas.microsoft.com/office/powerpoint/2010/main" val="96811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to use alternate delimiter since some tools split fields on whitespace, so spaces in country/city names will result in these words being interpreted as different fields</a:t>
            </a:r>
          </a:p>
        </p:txBody>
      </p:sp>
      <p:sp>
        <p:nvSpPr>
          <p:cNvPr id="4" name="Slide Number Placeholder 3"/>
          <p:cNvSpPr>
            <a:spLocks noGrp="1"/>
          </p:cNvSpPr>
          <p:nvPr>
            <p:ph type="sldNum" sz="quarter" idx="5"/>
          </p:nvPr>
        </p:nvSpPr>
        <p:spPr/>
        <p:txBody>
          <a:bodyPr/>
          <a:lstStyle/>
          <a:p>
            <a:fld id="{A67792BD-9991-4432-9E03-07094AD3ECD8}" type="slidenum">
              <a:rPr lang="en-GB" smtClean="0"/>
              <a:t>39</a:t>
            </a:fld>
            <a:endParaRPr lang="en-GB"/>
          </a:p>
        </p:txBody>
      </p:sp>
    </p:spTree>
    <p:extLst>
      <p:ext uri="{BB962C8B-B14F-4D97-AF65-F5344CB8AC3E}">
        <p14:creationId xmlns:p14="http://schemas.microsoft.com/office/powerpoint/2010/main" val="782145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-c </a:t>
            </a:r>
            <a:r>
              <a:rPr lang="en-US" dirty="0" err="1"/>
              <a:t>Ches</a:t>
            </a:r>
            <a:r>
              <a:rPr lang="en-US" dirty="0"/>
              <a:t> matches 'Chess' and 'Chester', but grep -c for both </a:t>
            </a:r>
            <a:r>
              <a:rPr lang="en-US" dirty="0" err="1"/>
              <a:t>Ches</a:t>
            </a:r>
            <a:r>
              <a:rPr lang="en-US" dirty="0"/>
              <a:t> and Chess returns the same count - it counts lines not occurrences</a:t>
            </a:r>
          </a:p>
        </p:txBody>
      </p:sp>
      <p:sp>
        <p:nvSpPr>
          <p:cNvPr id="4" name="Slide Number Placeholder 3"/>
          <p:cNvSpPr>
            <a:spLocks noGrp="1"/>
          </p:cNvSpPr>
          <p:nvPr>
            <p:ph type="sldNum" sz="quarter" idx="5"/>
          </p:nvPr>
        </p:nvSpPr>
        <p:spPr/>
        <p:txBody>
          <a:bodyPr/>
          <a:lstStyle/>
          <a:p>
            <a:fld id="{A67792BD-9991-4432-9E03-07094AD3ECD8}" type="slidenum">
              <a:rPr lang="en-GB" smtClean="0"/>
              <a:t>41</a:t>
            </a:fld>
            <a:endParaRPr lang="en-GB"/>
          </a:p>
        </p:txBody>
      </p:sp>
    </p:spTree>
    <p:extLst>
      <p:ext uri="{BB962C8B-B14F-4D97-AF65-F5344CB8AC3E}">
        <p14:creationId xmlns:p14="http://schemas.microsoft.com/office/powerpoint/2010/main" val="388503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44</a:t>
            </a:fld>
            <a:endParaRPr lang="en-GB"/>
          </a:p>
        </p:txBody>
      </p:sp>
    </p:spTree>
    <p:extLst>
      <p:ext uri="{BB962C8B-B14F-4D97-AF65-F5344CB8AC3E}">
        <p14:creationId xmlns:p14="http://schemas.microsoft.com/office/powerpoint/2010/main" val="2216843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is used by convention due to similarity with other tools i.e. vi</a:t>
            </a:r>
          </a:p>
        </p:txBody>
      </p:sp>
      <p:sp>
        <p:nvSpPr>
          <p:cNvPr id="4" name="Slide Number Placeholder 3"/>
          <p:cNvSpPr>
            <a:spLocks noGrp="1"/>
          </p:cNvSpPr>
          <p:nvPr>
            <p:ph type="sldNum" sz="quarter" idx="5"/>
          </p:nvPr>
        </p:nvSpPr>
        <p:spPr/>
        <p:txBody>
          <a:bodyPr/>
          <a:lstStyle/>
          <a:p>
            <a:fld id="{A67792BD-9991-4432-9E03-07094AD3ECD8}" type="slidenum">
              <a:rPr lang="en-GB" smtClean="0"/>
              <a:t>47</a:t>
            </a:fld>
            <a:endParaRPr lang="en-GB"/>
          </a:p>
        </p:txBody>
      </p:sp>
    </p:spTree>
    <p:extLst>
      <p:ext uri="{BB962C8B-B14F-4D97-AF65-F5344CB8AC3E}">
        <p14:creationId xmlns:p14="http://schemas.microsoft.com/office/powerpoint/2010/main" val="100314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already seen some utilities which match this philosophy such as cat, head and tail - they do one particular job and do it well. Rather than having one big program with many options to view all a file, the top of it or the bottom of, each function is carried out by a separate, simpler program. We'll be looking at some more tools which are commonly used in bash scripting to allow you to match patterns in text, alter text, sort text and so on. </a:t>
            </a:r>
          </a:p>
        </p:txBody>
      </p:sp>
      <p:sp>
        <p:nvSpPr>
          <p:cNvPr id="4" name="Slide Number Placeholder 3"/>
          <p:cNvSpPr>
            <a:spLocks noGrp="1"/>
          </p:cNvSpPr>
          <p:nvPr>
            <p:ph type="sldNum" sz="quarter" idx="5"/>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92574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 is an arithmetic operation hence it needs to be in (()) to be evaluated</a:t>
            </a:r>
          </a:p>
        </p:txBody>
      </p:sp>
      <p:sp>
        <p:nvSpPr>
          <p:cNvPr id="4" name="Slide Number Placeholder 3"/>
          <p:cNvSpPr>
            <a:spLocks noGrp="1"/>
          </p:cNvSpPr>
          <p:nvPr>
            <p:ph type="sldNum" sz="quarter" idx="5"/>
          </p:nvPr>
        </p:nvSpPr>
        <p:spPr/>
        <p:txBody>
          <a:bodyPr/>
          <a:lstStyle/>
          <a:p>
            <a:fld id="{A67792BD-9991-4432-9E03-07094AD3ECD8}" type="slidenum">
              <a:rPr lang="en-GB" smtClean="0"/>
              <a:t>58</a:t>
            </a:fld>
            <a:endParaRPr lang="en-GB"/>
          </a:p>
        </p:txBody>
      </p:sp>
    </p:spTree>
    <p:extLst>
      <p:ext uri="{BB962C8B-B14F-4D97-AF65-F5344CB8AC3E}">
        <p14:creationId xmlns:p14="http://schemas.microsoft.com/office/powerpoint/2010/main" val="183544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not to run 1st grep command!</a:t>
            </a:r>
          </a:p>
          <a:p>
            <a:endParaRPr lang="en-US" dirty="0"/>
          </a:p>
          <a:p>
            <a:r>
              <a:rPr lang="en-US" dirty="0"/>
              <a:t>Poll options:</a:t>
            </a:r>
          </a:p>
          <a:p>
            <a:r>
              <a:rPr lang="en-US" dirty="0"/>
              <a:t>Send the output of grep to </a:t>
            </a:r>
            <a:r>
              <a:rPr lang="en-US" dirty="0" err="1"/>
              <a:t>blast.out</a:t>
            </a:r>
            <a:endParaRPr lang="en-US" dirty="0"/>
          </a:p>
          <a:p>
            <a:r>
              <a:rPr lang="en-US" dirty="0"/>
              <a:t>Search for '&gt;' in </a:t>
            </a:r>
            <a:r>
              <a:rPr lang="en-US" dirty="0" err="1"/>
              <a:t>blast.out</a:t>
            </a:r>
            <a:endParaRPr lang="en-US" dirty="0"/>
          </a:p>
          <a:p>
            <a:r>
              <a:rPr lang="en-US" dirty="0"/>
              <a:t>Fail mysteriously</a:t>
            </a:r>
          </a:p>
          <a:p>
            <a:r>
              <a:rPr lang="en-US" dirty="0"/>
              <a:t>Overwrites </a:t>
            </a:r>
            <a:r>
              <a:rPr lang="en-US" dirty="0" err="1"/>
              <a:t>blast.out</a:t>
            </a:r>
            <a:r>
              <a:rPr lang="en-US" dirty="0"/>
              <a:t> with an empty file</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64</a:t>
            </a:fld>
            <a:endParaRPr lang="en-GB"/>
          </a:p>
        </p:txBody>
      </p:sp>
    </p:spTree>
    <p:extLst>
      <p:ext uri="{BB962C8B-B14F-4D97-AF65-F5344CB8AC3E}">
        <p14:creationId xmlns:p14="http://schemas.microsoft.com/office/powerpoint/2010/main" val="364590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grep '&gt;' will match a literal '&gt;' </a:t>
            </a:r>
            <a:r>
              <a:rPr lang="en-US" dirty="0" err="1"/>
              <a:t>whereever</a:t>
            </a:r>
            <a:r>
              <a:rPr lang="en-US" dirty="0"/>
              <a:t> it occurs. Can be used to wrap any characters which may be interpreted by the shell.</a:t>
            </a:r>
          </a:p>
          <a:p>
            <a:r>
              <a:rPr lang="en-US" dirty="0"/>
              <a:t>Safer to anchor to start of line - will ensure we only get lines we want.</a:t>
            </a:r>
          </a:p>
        </p:txBody>
      </p:sp>
      <p:sp>
        <p:nvSpPr>
          <p:cNvPr id="4" name="Slide Number Placeholder 3"/>
          <p:cNvSpPr>
            <a:spLocks noGrp="1"/>
          </p:cNvSpPr>
          <p:nvPr>
            <p:ph type="sldNum" sz="quarter" idx="5"/>
          </p:nvPr>
        </p:nvSpPr>
        <p:spPr/>
        <p:txBody>
          <a:bodyPr/>
          <a:lstStyle/>
          <a:p>
            <a:fld id="{A67792BD-9991-4432-9E03-07094AD3ECD8}" type="slidenum">
              <a:rPr lang="en-GB" smtClean="0"/>
              <a:t>65</a:t>
            </a:fld>
            <a:endParaRPr lang="en-GB"/>
          </a:p>
        </p:txBody>
      </p:sp>
    </p:spTree>
    <p:extLst>
      <p:ext uri="{BB962C8B-B14F-4D97-AF65-F5344CB8AC3E}">
        <p14:creationId xmlns:p14="http://schemas.microsoft.com/office/powerpoint/2010/main" val="1050536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Fix broken first grep and rerun</a:t>
            </a:r>
          </a:p>
        </p:txBody>
      </p:sp>
      <p:sp>
        <p:nvSpPr>
          <p:cNvPr id="4" name="Slide Number Placeholder 3"/>
          <p:cNvSpPr>
            <a:spLocks noGrp="1"/>
          </p:cNvSpPr>
          <p:nvPr>
            <p:ph type="sldNum" sz="quarter" idx="5"/>
          </p:nvPr>
        </p:nvSpPr>
        <p:spPr/>
        <p:txBody>
          <a:bodyPr/>
          <a:lstStyle/>
          <a:p>
            <a:fld id="{A67792BD-9991-4432-9E03-07094AD3ECD8}" type="slidenum">
              <a:rPr lang="en-GB" smtClean="0"/>
              <a:t>68</a:t>
            </a:fld>
            <a:endParaRPr lang="en-GB"/>
          </a:p>
        </p:txBody>
      </p:sp>
    </p:spTree>
    <p:extLst>
      <p:ext uri="{BB962C8B-B14F-4D97-AF65-F5344CB8AC3E}">
        <p14:creationId xmlns:p14="http://schemas.microsoft.com/office/powerpoint/2010/main" val="2939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6</a:t>
            </a:fld>
            <a:endParaRPr lang="en-GB"/>
          </a:p>
        </p:txBody>
      </p:sp>
    </p:spTree>
    <p:extLst>
      <p:ext uri="{BB962C8B-B14F-4D97-AF65-F5344CB8AC3E}">
        <p14:creationId xmlns:p14="http://schemas.microsoft.com/office/powerpoint/2010/main" val="307135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any program is run, three file descriptors are created which are used to communicate with the program. The first of these takes inputs to the program, and is referred to as Standard Input, or STDIN. There are are two different output streams: The first (Standard Output) is the default location for writing output from a program, while the second is dedicated to reporting errors and diagnostic information produced by the program, and is known as Standard Error. </a:t>
            </a:r>
            <a:br>
              <a:rPr lang="en-US" dirty="0"/>
            </a:br>
            <a:br>
              <a:rPr lang="en-US" dirty="0"/>
            </a:br>
            <a:r>
              <a:rPr lang="en-US" dirty="0"/>
              <a:t>By default, when working in a terminal, the keyboard outputs are directed to STDIN, while both STDOUT and STDERR are sent to your display.</a:t>
            </a:r>
          </a:p>
        </p:txBody>
      </p:sp>
      <p:sp>
        <p:nvSpPr>
          <p:cNvPr id="4" name="Slide Number Placeholder 3"/>
          <p:cNvSpPr>
            <a:spLocks noGrp="1"/>
          </p:cNvSpPr>
          <p:nvPr>
            <p:ph type="sldNum" sz="quarter" idx="5"/>
          </p:nvPr>
        </p:nvSpPr>
        <p:spPr/>
        <p:txBody>
          <a:bodyPr/>
          <a:lstStyle/>
          <a:p>
            <a:fld id="{A67792BD-9991-4432-9E03-07094AD3ECD8}" type="slidenum">
              <a:rPr lang="en-GB" smtClean="0"/>
              <a:t>7</a:t>
            </a:fld>
            <a:endParaRPr lang="en-GB"/>
          </a:p>
        </p:txBody>
      </p:sp>
    </p:spTree>
    <p:extLst>
      <p:ext uri="{BB962C8B-B14F-4D97-AF65-F5344CB8AC3E}">
        <p14:creationId xmlns:p14="http://schemas.microsoft.com/office/powerpoint/2010/main" val="342424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change the source or destination of the input and outputs of a program through redirection.</a:t>
            </a:r>
          </a:p>
        </p:txBody>
      </p:sp>
      <p:sp>
        <p:nvSpPr>
          <p:cNvPr id="4" name="Slide Number Placeholder 3"/>
          <p:cNvSpPr>
            <a:spLocks noGrp="1"/>
          </p:cNvSpPr>
          <p:nvPr>
            <p:ph type="sldNum" sz="quarter" idx="5"/>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94790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9</a:t>
            </a:fld>
            <a:endParaRPr lang="en-GB"/>
          </a:p>
        </p:txBody>
      </p:sp>
    </p:spTree>
    <p:extLst>
      <p:ext uri="{BB962C8B-B14F-4D97-AF65-F5344CB8AC3E}">
        <p14:creationId xmlns:p14="http://schemas.microsoft.com/office/powerpoint/2010/main" val="238930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change the source or destination of the input and outputs of a program through redirection.</a:t>
            </a:r>
          </a:p>
        </p:txBody>
      </p:sp>
      <p:sp>
        <p:nvSpPr>
          <p:cNvPr id="4" name="Slide Number Placeholder 3"/>
          <p:cNvSpPr>
            <a:spLocks noGrp="1"/>
          </p:cNvSpPr>
          <p:nvPr>
            <p:ph type="sldNum" sz="quarter" idx="5"/>
          </p:nvPr>
        </p:nvSpPr>
        <p:spPr/>
        <p:txBody>
          <a:bodyPr/>
          <a:lstStyle/>
          <a:p>
            <a:fld id="{A67792BD-9991-4432-9E03-07094AD3ECD8}" type="slidenum">
              <a:rPr lang="en-GB" smtClean="0"/>
              <a:t>10</a:t>
            </a:fld>
            <a:endParaRPr lang="en-GB"/>
          </a:p>
        </p:txBody>
      </p:sp>
    </p:spTree>
    <p:extLst>
      <p:ext uri="{BB962C8B-B14F-4D97-AF65-F5344CB8AC3E}">
        <p14:creationId xmlns:p14="http://schemas.microsoft.com/office/powerpoint/2010/main" val="394615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12</a:t>
            </a:fld>
            <a:endParaRPr lang="en-GB"/>
          </a:p>
        </p:txBody>
      </p:sp>
    </p:spTree>
    <p:extLst>
      <p:ext uri="{BB962C8B-B14F-4D97-AF65-F5344CB8AC3E}">
        <p14:creationId xmlns:p14="http://schemas.microsoft.com/office/powerpoint/2010/main" val="355864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Commands work in just the same way on the command line as in a script, so I'll be demoing things in commands before we move onto creating scripts. Echo is a command which prints a line of text. If we include a variable in this we will see the effect:</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1968782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24803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9036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38268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19338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4029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1859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08796" y="6451915"/>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23082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458541"/>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9583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30796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360" userDrawn="1">
          <p15:clr>
            <a:srgbClr val="F26B43"/>
          </p15:clr>
        </p15:guide>
        <p15:guide id="16" pos="325" userDrawn="1">
          <p15:clr>
            <a:srgbClr val="F26B43"/>
          </p15:clr>
        </p15:guide>
        <p15:guide id="17" pos="7355" userDrawn="1">
          <p15:clr>
            <a:srgbClr val="F26B43"/>
          </p15:clr>
        </p15:guide>
        <p15:guide id="18" orient="horz" pos="1004" userDrawn="1">
          <p15:clr>
            <a:srgbClr val="F26B43"/>
          </p15:clr>
        </p15:guide>
        <p15:guide id="19" pos="3840" userDrawn="1">
          <p15:clr>
            <a:srgbClr val="F26B43"/>
          </p15:clr>
        </p15:guide>
        <p15:guide id="20"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 name="TextBox 7">
            <a:extLst>
              <a:ext uri="{FF2B5EF4-FFF2-40B4-BE49-F238E27FC236}">
                <a16:creationId xmlns:a16="http://schemas.microsoft.com/office/drawing/2014/main" id="{5EF7860B-0FE9-6041-9E92-AA271FEB0DC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9" name="TextBox 8">
            <a:extLst>
              <a:ext uri="{FF2B5EF4-FFF2-40B4-BE49-F238E27FC236}">
                <a16:creationId xmlns:a16="http://schemas.microsoft.com/office/drawing/2014/main" id="{B58113D0-9F71-E84F-B180-D9C4AFDBDBAE}"/>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0" name="Straight Connector 9">
            <a:extLst>
              <a:ext uri="{FF2B5EF4-FFF2-40B4-BE49-F238E27FC236}">
                <a16:creationId xmlns:a16="http://schemas.microsoft.com/office/drawing/2014/main" id="{043A7BD1-7E75-4946-BB32-52A05EE4E4FB}"/>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509EC579-85E1-5D47-BFA7-582A9DFB6C46}"/>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249714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360" userDrawn="1">
          <p15:clr>
            <a:srgbClr val="F26B43"/>
          </p15:clr>
        </p15:guide>
        <p15:guide id="22" pos="325" userDrawn="1">
          <p15:clr>
            <a:srgbClr val="F26B43"/>
          </p15:clr>
        </p15:guide>
        <p15:guide id="23" pos="7355" userDrawn="1">
          <p15:clr>
            <a:srgbClr val="F26B43"/>
          </p15:clr>
        </p15:guide>
        <p15:guide id="24" orient="horz" pos="1004" userDrawn="1">
          <p15:clr>
            <a:srgbClr val="F26B43"/>
          </p15:clr>
        </p15:guide>
        <p15:guide id="25" pos="3840" userDrawn="1">
          <p15:clr>
            <a:srgbClr val="F26B43"/>
          </p15:clr>
        </p15:guide>
        <p15:guide id="26" orient="horz" pos="3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shell-tips.com/linux/how-to-use-bc/"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grymoire.com/Unix/Sed.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hyperlink" Target="https://www.gnu.org/software/bash/manual/html_node/Bash-Conditional-Expressions.html" TargetMode="Externa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gnu.org/software/bash/manual/bash.pdf" TargetMode="External"/><Relationship Id="rId2" Type="http://schemas.openxmlformats.org/officeDocument/2006/relationships/hyperlink" Target="https://tldp.org/LDP/Bash-Beginners-Guide/html/"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A5EFAC-80B1-C542-B128-E950187160CD}"/>
              </a:ext>
            </a:extLst>
          </p:cNvPr>
          <p:cNvSpPr>
            <a:spLocks noGrp="1"/>
          </p:cNvSpPr>
          <p:nvPr>
            <p:ph type="subTitle" idx="1"/>
          </p:nvPr>
        </p:nvSpPr>
        <p:spPr/>
        <p:txBody>
          <a:bodyPr>
            <a:normAutofit lnSpcReduction="10000"/>
          </a:bodyPr>
          <a:lstStyle/>
          <a:p>
            <a:endParaRPr lang="en-US" dirty="0"/>
          </a:p>
          <a:p>
            <a:r>
              <a:rPr lang="en-US" dirty="0"/>
              <a:t>Dr. James Abbott</a:t>
            </a:r>
          </a:p>
        </p:txBody>
      </p:sp>
      <p:sp>
        <p:nvSpPr>
          <p:cNvPr id="3" name="Title 2">
            <a:extLst>
              <a:ext uri="{FF2B5EF4-FFF2-40B4-BE49-F238E27FC236}">
                <a16:creationId xmlns:a16="http://schemas.microsoft.com/office/drawing/2014/main" id="{E3A8EEFF-4970-E242-9BEE-5A0B876F1E80}"/>
              </a:ext>
            </a:extLst>
          </p:cNvPr>
          <p:cNvSpPr>
            <a:spLocks noGrp="1"/>
          </p:cNvSpPr>
          <p:nvPr>
            <p:ph type="ctrTitle"/>
          </p:nvPr>
        </p:nvSpPr>
        <p:spPr/>
        <p:txBody>
          <a:bodyPr/>
          <a:lstStyle/>
          <a:p>
            <a:r>
              <a:rPr lang="en-US" dirty="0"/>
              <a:t>Bash Scripting</a:t>
            </a:r>
            <a:endParaRPr lang="en-US" sz="1800" dirty="0">
              <a:solidFill>
                <a:schemeClr val="accent1">
                  <a:lumMod val="75000"/>
                </a:schemeClr>
              </a:solidFill>
              <a:latin typeface="Courier" pitchFamily="2" charset="0"/>
              <a:ea typeface="+mn-ea"/>
              <a:cs typeface="+mn-cs"/>
            </a:endParaRPr>
          </a:p>
        </p:txBody>
      </p:sp>
      <p:sp>
        <p:nvSpPr>
          <p:cNvPr id="6" name="Text Placeholder 5">
            <a:extLst>
              <a:ext uri="{FF2B5EF4-FFF2-40B4-BE49-F238E27FC236}">
                <a16:creationId xmlns:a16="http://schemas.microsoft.com/office/drawing/2014/main" id="{668AFF8E-8F05-8142-B13B-F9C4F63DA2CF}"/>
              </a:ext>
            </a:extLst>
          </p:cNvPr>
          <p:cNvSpPr>
            <a:spLocks noGrp="1"/>
          </p:cNvSpPr>
          <p:nvPr>
            <p:ph type="body" sz="quarter" idx="16"/>
          </p:nvPr>
        </p:nvSpPr>
        <p:spPr/>
        <p:txBody>
          <a:bodyPr/>
          <a:lstStyle/>
          <a:p>
            <a:r>
              <a:rPr lang="en-US" dirty="0" err="1"/>
              <a:t>j.abbott@dundee.ac.uk</a:t>
            </a:r>
            <a:endParaRPr lang="en-US" dirty="0"/>
          </a:p>
        </p:txBody>
      </p:sp>
    </p:spTree>
    <p:extLst>
      <p:ext uri="{BB962C8B-B14F-4D97-AF65-F5344CB8AC3E}">
        <p14:creationId xmlns:p14="http://schemas.microsoft.com/office/powerpoint/2010/main" val="30858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7C79D-0375-9C43-A3BB-A0B50DDF8A68}"/>
              </a:ext>
            </a:extLst>
          </p:cNvPr>
          <p:cNvSpPr>
            <a:spLocks noGrp="1"/>
          </p:cNvSpPr>
          <p:nvPr>
            <p:ph type="title"/>
          </p:nvPr>
        </p:nvSpPr>
        <p:spPr/>
        <p:txBody>
          <a:bodyPr/>
          <a:lstStyle/>
          <a:p>
            <a:r>
              <a:rPr lang="en-US" dirty="0"/>
              <a:t>Redirection</a:t>
            </a:r>
          </a:p>
        </p:txBody>
      </p:sp>
      <p:sp>
        <p:nvSpPr>
          <p:cNvPr id="5" name="Slide Number Placeholder 4">
            <a:extLst>
              <a:ext uri="{FF2B5EF4-FFF2-40B4-BE49-F238E27FC236}">
                <a16:creationId xmlns:a16="http://schemas.microsoft.com/office/drawing/2014/main" id="{28C8F9C3-FD2E-9747-BB2C-07727CE6148E}"/>
              </a:ext>
            </a:extLst>
          </p:cNvPr>
          <p:cNvSpPr>
            <a:spLocks noGrp="1"/>
          </p:cNvSpPr>
          <p:nvPr>
            <p:ph type="sldNum" sz="quarter" idx="12"/>
          </p:nvPr>
        </p:nvSpPr>
        <p:spPr/>
        <p:txBody>
          <a:bodyPr/>
          <a:lstStyle/>
          <a:p>
            <a:fld id="{E89BC60F-F4BF-4EE8-9F02-8A0093F1814F}" type="slidenum">
              <a:rPr lang="en-GB" smtClean="0"/>
              <a:t>10</a:t>
            </a:fld>
            <a:endParaRPr lang="en-GB"/>
          </a:p>
        </p:txBody>
      </p:sp>
      <p:grpSp>
        <p:nvGrpSpPr>
          <p:cNvPr id="6" name="Group 5">
            <a:extLst>
              <a:ext uri="{FF2B5EF4-FFF2-40B4-BE49-F238E27FC236}">
                <a16:creationId xmlns:a16="http://schemas.microsoft.com/office/drawing/2014/main" id="{C289C9F8-FFB5-504F-AEBD-63A2C60D4CAC}"/>
              </a:ext>
            </a:extLst>
          </p:cNvPr>
          <p:cNvGrpSpPr/>
          <p:nvPr/>
        </p:nvGrpSpPr>
        <p:grpSpPr>
          <a:xfrm>
            <a:off x="2914344" y="2231211"/>
            <a:ext cx="2128553" cy="1781073"/>
            <a:chOff x="2914344" y="3302797"/>
            <a:chExt cx="2128553" cy="1781073"/>
          </a:xfrm>
        </p:grpSpPr>
        <p:sp>
          <p:nvSpPr>
            <p:cNvPr id="7" name="Right Arrow 6">
              <a:extLst>
                <a:ext uri="{FF2B5EF4-FFF2-40B4-BE49-F238E27FC236}">
                  <a16:creationId xmlns:a16="http://schemas.microsoft.com/office/drawing/2014/main" id="{1C8803E4-A768-0240-A7B8-01E3143ED82A}"/>
                </a:ext>
              </a:extLst>
            </p:cNvPr>
            <p:cNvSpPr/>
            <p:nvPr/>
          </p:nvSpPr>
          <p:spPr>
            <a:xfrm>
              <a:off x="3000350" y="3302797"/>
              <a:ext cx="2042547" cy="830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 name="TextBox 7">
              <a:extLst>
                <a:ext uri="{FF2B5EF4-FFF2-40B4-BE49-F238E27FC236}">
                  <a16:creationId xmlns:a16="http://schemas.microsoft.com/office/drawing/2014/main" id="{FC1ACD56-A097-864F-8B54-0ED80909BB8D}"/>
                </a:ext>
              </a:extLst>
            </p:cNvPr>
            <p:cNvSpPr txBox="1"/>
            <p:nvPr/>
          </p:nvSpPr>
          <p:spPr>
            <a:xfrm>
              <a:off x="2914344" y="4252873"/>
              <a:ext cx="2042547" cy="830997"/>
            </a:xfrm>
            <a:prstGeom prst="rect">
              <a:avLst/>
            </a:prstGeom>
            <a:noFill/>
          </p:spPr>
          <p:txBody>
            <a:bodyPr wrap="none" rtlCol="0">
              <a:spAutoFit/>
            </a:bodyPr>
            <a:lstStyle/>
            <a:p>
              <a:pPr algn="ctr"/>
              <a:r>
                <a:rPr lang="en-US" sz="2400" dirty="0"/>
                <a:t>Standard Input</a:t>
              </a:r>
              <a:br>
                <a:rPr lang="en-US" sz="2400" dirty="0"/>
              </a:br>
              <a:r>
                <a:rPr lang="en-US" sz="2400" dirty="0"/>
                <a:t>(STDIN)</a:t>
              </a:r>
            </a:p>
          </p:txBody>
        </p:sp>
      </p:grpSp>
      <p:grpSp>
        <p:nvGrpSpPr>
          <p:cNvPr id="9" name="Group 8">
            <a:extLst>
              <a:ext uri="{FF2B5EF4-FFF2-40B4-BE49-F238E27FC236}">
                <a16:creationId xmlns:a16="http://schemas.microsoft.com/office/drawing/2014/main" id="{A2927224-5C67-5246-94D1-6954674E5EC8}"/>
              </a:ext>
            </a:extLst>
          </p:cNvPr>
          <p:cNvGrpSpPr/>
          <p:nvPr/>
        </p:nvGrpSpPr>
        <p:grpSpPr>
          <a:xfrm>
            <a:off x="7371797" y="2646710"/>
            <a:ext cx="2042547" cy="1818177"/>
            <a:chOff x="7371797" y="3718296"/>
            <a:chExt cx="2042547" cy="1818177"/>
          </a:xfrm>
        </p:grpSpPr>
        <p:sp>
          <p:nvSpPr>
            <p:cNvPr id="10" name="TextBox 9">
              <a:extLst>
                <a:ext uri="{FF2B5EF4-FFF2-40B4-BE49-F238E27FC236}">
                  <a16:creationId xmlns:a16="http://schemas.microsoft.com/office/drawing/2014/main" id="{14FE5B69-5FE6-9F43-BAFD-01137E1ED0ED}"/>
                </a:ext>
              </a:extLst>
            </p:cNvPr>
            <p:cNvSpPr txBox="1"/>
            <p:nvPr/>
          </p:nvSpPr>
          <p:spPr>
            <a:xfrm>
              <a:off x="7371797" y="4705476"/>
              <a:ext cx="2007153" cy="830997"/>
            </a:xfrm>
            <a:prstGeom prst="rect">
              <a:avLst/>
            </a:prstGeom>
            <a:noFill/>
          </p:spPr>
          <p:txBody>
            <a:bodyPr wrap="none" rtlCol="0">
              <a:spAutoFit/>
            </a:bodyPr>
            <a:lstStyle/>
            <a:p>
              <a:pPr algn="ctr"/>
              <a:r>
                <a:rPr lang="en-US" sz="2400" dirty="0"/>
                <a:t>Standard Error</a:t>
              </a:r>
              <a:br>
                <a:rPr lang="en-US" sz="2400" dirty="0"/>
              </a:br>
              <a:r>
                <a:rPr lang="en-US" sz="2400" dirty="0"/>
                <a:t>(STDERR)</a:t>
              </a:r>
            </a:p>
          </p:txBody>
        </p:sp>
        <p:sp>
          <p:nvSpPr>
            <p:cNvPr id="11" name="Right Arrow 10">
              <a:extLst>
                <a:ext uri="{FF2B5EF4-FFF2-40B4-BE49-F238E27FC236}">
                  <a16:creationId xmlns:a16="http://schemas.microsoft.com/office/drawing/2014/main" id="{624717DC-16D6-2D45-A97E-B622922C2F14}"/>
                </a:ext>
              </a:extLst>
            </p:cNvPr>
            <p:cNvSpPr/>
            <p:nvPr/>
          </p:nvSpPr>
          <p:spPr>
            <a:xfrm>
              <a:off x="7371797" y="3718296"/>
              <a:ext cx="2042547" cy="8309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12" name="Group 11">
            <a:extLst>
              <a:ext uri="{FF2B5EF4-FFF2-40B4-BE49-F238E27FC236}">
                <a16:creationId xmlns:a16="http://schemas.microsoft.com/office/drawing/2014/main" id="{8F9A9DC6-3CBC-CF46-B609-00491B070053}"/>
              </a:ext>
            </a:extLst>
          </p:cNvPr>
          <p:cNvGrpSpPr/>
          <p:nvPr/>
        </p:nvGrpSpPr>
        <p:grpSpPr>
          <a:xfrm>
            <a:off x="7257181" y="828020"/>
            <a:ext cx="2271777" cy="1658505"/>
            <a:chOff x="7257181" y="1899606"/>
            <a:chExt cx="2271777" cy="1658505"/>
          </a:xfrm>
        </p:grpSpPr>
        <p:sp>
          <p:nvSpPr>
            <p:cNvPr id="13" name="TextBox 12">
              <a:extLst>
                <a:ext uri="{FF2B5EF4-FFF2-40B4-BE49-F238E27FC236}">
                  <a16:creationId xmlns:a16="http://schemas.microsoft.com/office/drawing/2014/main" id="{1BACD1F4-B3BF-C64A-AC1F-9F22573A017D}"/>
                </a:ext>
              </a:extLst>
            </p:cNvPr>
            <p:cNvSpPr txBox="1"/>
            <p:nvPr/>
          </p:nvSpPr>
          <p:spPr>
            <a:xfrm>
              <a:off x="7257181" y="1899606"/>
              <a:ext cx="2271777" cy="830997"/>
            </a:xfrm>
            <a:prstGeom prst="rect">
              <a:avLst/>
            </a:prstGeom>
            <a:noFill/>
          </p:spPr>
          <p:txBody>
            <a:bodyPr wrap="none" rtlCol="0">
              <a:spAutoFit/>
            </a:bodyPr>
            <a:lstStyle/>
            <a:p>
              <a:pPr algn="ctr"/>
              <a:r>
                <a:rPr lang="en-US" sz="2400" dirty="0"/>
                <a:t>Standard Output</a:t>
              </a:r>
              <a:br>
                <a:rPr lang="en-US" sz="2400" dirty="0"/>
              </a:br>
              <a:r>
                <a:rPr lang="en-US" sz="2400" dirty="0"/>
                <a:t>(STDOUT)</a:t>
              </a:r>
            </a:p>
          </p:txBody>
        </p:sp>
        <p:sp>
          <p:nvSpPr>
            <p:cNvPr id="14" name="Right Arrow 13">
              <a:extLst>
                <a:ext uri="{FF2B5EF4-FFF2-40B4-BE49-F238E27FC236}">
                  <a16:creationId xmlns:a16="http://schemas.microsoft.com/office/drawing/2014/main" id="{E72BD457-1E83-1D48-B2FD-F22DE8AC690D}"/>
                </a:ext>
              </a:extLst>
            </p:cNvPr>
            <p:cNvSpPr/>
            <p:nvPr/>
          </p:nvSpPr>
          <p:spPr>
            <a:xfrm>
              <a:off x="7371798" y="2727113"/>
              <a:ext cx="2042547" cy="830998"/>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pic>
        <p:nvPicPr>
          <p:cNvPr id="15" name="Content Placeholder 23" descr="Icon&#10;&#10;Description automatically generated">
            <a:extLst>
              <a:ext uri="{FF2B5EF4-FFF2-40B4-BE49-F238E27FC236}">
                <a16:creationId xmlns:a16="http://schemas.microsoft.com/office/drawing/2014/main" id="{19979F12-2D99-4342-A6BF-8378546F7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27" y="1833910"/>
            <a:ext cx="1625600" cy="1625600"/>
          </a:xfrm>
          <a:prstGeom prst="rect">
            <a:avLst/>
          </a:prstGeom>
        </p:spPr>
      </p:pic>
      <p:pic>
        <p:nvPicPr>
          <p:cNvPr id="18" name="Content Placeholder 16" descr="Document">
            <a:extLst>
              <a:ext uri="{FF2B5EF4-FFF2-40B4-BE49-F238E27FC236}">
                <a16:creationId xmlns:a16="http://schemas.microsoft.com/office/drawing/2014/main" id="{C99DC6E0-8255-C149-8D49-6C259AAC5F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3899" y="1938639"/>
            <a:ext cx="1416141" cy="1416141"/>
          </a:xfrm>
          <a:prstGeom prst="rect">
            <a:avLst/>
          </a:prstGeom>
        </p:spPr>
      </p:pic>
      <p:pic>
        <p:nvPicPr>
          <p:cNvPr id="20" name="Content Placeholder 16" descr="Document">
            <a:extLst>
              <a:ext uri="{FF2B5EF4-FFF2-40B4-BE49-F238E27FC236}">
                <a16:creationId xmlns:a16="http://schemas.microsoft.com/office/drawing/2014/main" id="{49B2ED46-2FF4-2C43-958D-93AC6BF27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2272" y="1545823"/>
            <a:ext cx="1929356" cy="1929356"/>
          </a:xfrm>
          <a:prstGeom prst="rect">
            <a:avLst/>
          </a:prstGeom>
        </p:spPr>
      </p:pic>
      <p:sp>
        <p:nvSpPr>
          <p:cNvPr id="23" name="TextBox 22">
            <a:extLst>
              <a:ext uri="{FF2B5EF4-FFF2-40B4-BE49-F238E27FC236}">
                <a16:creationId xmlns:a16="http://schemas.microsoft.com/office/drawing/2014/main" id="{AD49C701-D182-F844-86E3-9D7C6F7EB47B}"/>
              </a:ext>
            </a:extLst>
          </p:cNvPr>
          <p:cNvSpPr txBox="1"/>
          <p:nvPr/>
        </p:nvSpPr>
        <p:spPr>
          <a:xfrm>
            <a:off x="1631630" y="4679275"/>
            <a:ext cx="1290738" cy="461665"/>
          </a:xfrm>
          <a:prstGeom prst="rect">
            <a:avLst/>
          </a:prstGeom>
          <a:noFill/>
        </p:spPr>
        <p:txBody>
          <a:bodyPr wrap="none" rtlCol="0">
            <a:spAutoFit/>
          </a:bodyPr>
          <a:lstStyle/>
          <a:p>
            <a:r>
              <a:rPr lang="en-US" sz="2400" dirty="0" err="1">
                <a:latin typeface="Courier" pitchFamily="2" charset="0"/>
              </a:rPr>
              <a:t>myprog</a:t>
            </a:r>
            <a:endParaRPr lang="en-US" sz="2400" dirty="0">
              <a:latin typeface="Courier" pitchFamily="2" charset="0"/>
            </a:endParaRPr>
          </a:p>
        </p:txBody>
      </p:sp>
      <p:sp>
        <p:nvSpPr>
          <p:cNvPr id="24" name="TextBox 23">
            <a:extLst>
              <a:ext uri="{FF2B5EF4-FFF2-40B4-BE49-F238E27FC236}">
                <a16:creationId xmlns:a16="http://schemas.microsoft.com/office/drawing/2014/main" id="{10FB810D-4F04-1642-9728-B6C45764CD47}"/>
              </a:ext>
            </a:extLst>
          </p:cNvPr>
          <p:cNvSpPr txBox="1"/>
          <p:nvPr/>
        </p:nvSpPr>
        <p:spPr>
          <a:xfrm>
            <a:off x="1310345" y="3475179"/>
            <a:ext cx="1563248" cy="369332"/>
          </a:xfrm>
          <a:prstGeom prst="rect">
            <a:avLst/>
          </a:prstGeom>
          <a:noFill/>
        </p:spPr>
        <p:txBody>
          <a:bodyPr wrap="none" rtlCol="0">
            <a:spAutoFit/>
          </a:bodyPr>
          <a:lstStyle/>
          <a:p>
            <a:r>
              <a:rPr lang="en-US" dirty="0" err="1">
                <a:latin typeface="Courier" pitchFamily="2" charset="0"/>
              </a:rPr>
              <a:t>infile.txt</a:t>
            </a:r>
            <a:endParaRPr lang="en-US" dirty="0">
              <a:latin typeface="Courier" pitchFamily="2" charset="0"/>
            </a:endParaRPr>
          </a:p>
        </p:txBody>
      </p:sp>
      <p:sp>
        <p:nvSpPr>
          <p:cNvPr id="25" name="TextBox 24">
            <a:extLst>
              <a:ext uri="{FF2B5EF4-FFF2-40B4-BE49-F238E27FC236}">
                <a16:creationId xmlns:a16="http://schemas.microsoft.com/office/drawing/2014/main" id="{21CBAEE5-06B2-2343-A978-D3A422150A40}"/>
              </a:ext>
            </a:extLst>
          </p:cNvPr>
          <p:cNvSpPr txBox="1"/>
          <p:nvPr/>
        </p:nvSpPr>
        <p:spPr>
          <a:xfrm>
            <a:off x="9762136" y="3504951"/>
            <a:ext cx="2239038" cy="369332"/>
          </a:xfrm>
          <a:prstGeom prst="rect">
            <a:avLst/>
          </a:prstGeom>
          <a:noFill/>
        </p:spPr>
        <p:txBody>
          <a:bodyPr wrap="square" rtlCol="0">
            <a:spAutoFit/>
          </a:bodyPr>
          <a:lstStyle/>
          <a:p>
            <a:r>
              <a:rPr lang="en-US" dirty="0" err="1">
                <a:latin typeface="Courier" pitchFamily="2" charset="0"/>
              </a:rPr>
              <a:t>out_and_err.txt</a:t>
            </a:r>
            <a:endParaRPr lang="en-US" dirty="0">
              <a:latin typeface="Courier" pitchFamily="2" charset="0"/>
            </a:endParaRPr>
          </a:p>
        </p:txBody>
      </p:sp>
      <p:sp>
        <p:nvSpPr>
          <p:cNvPr id="27" name="TextBox 26">
            <a:extLst>
              <a:ext uri="{FF2B5EF4-FFF2-40B4-BE49-F238E27FC236}">
                <a16:creationId xmlns:a16="http://schemas.microsoft.com/office/drawing/2014/main" id="{DD88670E-0A92-0142-B159-28891EE64598}"/>
              </a:ext>
            </a:extLst>
          </p:cNvPr>
          <p:cNvSpPr txBox="1"/>
          <p:nvPr/>
        </p:nvSpPr>
        <p:spPr>
          <a:xfrm>
            <a:off x="3094729" y="4617720"/>
            <a:ext cx="2289409" cy="523220"/>
          </a:xfrm>
          <a:prstGeom prst="rect">
            <a:avLst/>
          </a:prstGeom>
          <a:noFill/>
        </p:spPr>
        <p:txBody>
          <a:bodyPr wrap="none" rtlCol="0">
            <a:spAutoFit/>
          </a:bodyPr>
          <a:lstStyle/>
          <a:p>
            <a:r>
              <a:rPr lang="en-US" sz="2800" dirty="0"/>
              <a:t>&lt; </a:t>
            </a:r>
            <a:r>
              <a:rPr lang="en-US" sz="2400" dirty="0" err="1">
                <a:latin typeface="Courier" pitchFamily="2" charset="0"/>
              </a:rPr>
              <a:t>infile.txt</a:t>
            </a:r>
            <a:endParaRPr lang="en-US" sz="2400" dirty="0">
              <a:latin typeface="Courier" pitchFamily="2" charset="0"/>
            </a:endParaRPr>
          </a:p>
        </p:txBody>
      </p:sp>
      <p:sp>
        <p:nvSpPr>
          <p:cNvPr id="28" name="TextBox 27">
            <a:extLst>
              <a:ext uri="{FF2B5EF4-FFF2-40B4-BE49-F238E27FC236}">
                <a16:creationId xmlns:a16="http://schemas.microsoft.com/office/drawing/2014/main" id="{33CB69DB-5377-7A41-9F4D-2CE2A68AE2EF}"/>
              </a:ext>
            </a:extLst>
          </p:cNvPr>
          <p:cNvSpPr txBox="1"/>
          <p:nvPr/>
        </p:nvSpPr>
        <p:spPr>
          <a:xfrm>
            <a:off x="5463525" y="4679275"/>
            <a:ext cx="4424609" cy="461665"/>
          </a:xfrm>
          <a:prstGeom prst="rect">
            <a:avLst/>
          </a:prstGeom>
          <a:noFill/>
        </p:spPr>
        <p:txBody>
          <a:bodyPr wrap="none" rtlCol="0">
            <a:spAutoFit/>
          </a:bodyPr>
          <a:lstStyle/>
          <a:p>
            <a:r>
              <a:rPr lang="en-US" sz="2400" dirty="0">
                <a:latin typeface="Courier" pitchFamily="2" charset="0"/>
              </a:rPr>
              <a:t>&gt; </a:t>
            </a:r>
            <a:r>
              <a:rPr lang="en-US" sz="2400" dirty="0" err="1">
                <a:latin typeface="Courier" pitchFamily="2" charset="0"/>
              </a:rPr>
              <a:t>out_and_err.txt</a:t>
            </a:r>
            <a:r>
              <a:rPr lang="en-US" sz="2400" dirty="0">
                <a:latin typeface="Courier" pitchFamily="2" charset="0"/>
              </a:rPr>
              <a:t> 2&gt;&amp;1 </a:t>
            </a:r>
          </a:p>
        </p:txBody>
      </p:sp>
      <p:sp>
        <p:nvSpPr>
          <p:cNvPr id="31" name="Rectangle 30">
            <a:extLst>
              <a:ext uri="{FF2B5EF4-FFF2-40B4-BE49-F238E27FC236}">
                <a16:creationId xmlns:a16="http://schemas.microsoft.com/office/drawing/2014/main" id="{81098582-830E-ED43-A068-66AC7B5365D2}"/>
              </a:ext>
            </a:extLst>
          </p:cNvPr>
          <p:cNvSpPr/>
          <p:nvPr/>
        </p:nvSpPr>
        <p:spPr>
          <a:xfrm>
            <a:off x="8724478" y="4648497"/>
            <a:ext cx="899174" cy="52322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B75C56-A197-C04E-A7C7-34395F374CF3}"/>
              </a:ext>
            </a:extLst>
          </p:cNvPr>
          <p:cNvSpPr/>
          <p:nvPr/>
        </p:nvSpPr>
        <p:spPr>
          <a:xfrm>
            <a:off x="5427360" y="4641669"/>
            <a:ext cx="372344" cy="52322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2CE594-191C-AA42-8841-8CF7E88848B5}"/>
              </a:ext>
            </a:extLst>
          </p:cNvPr>
          <p:cNvSpPr/>
          <p:nvPr/>
        </p:nvSpPr>
        <p:spPr>
          <a:xfrm>
            <a:off x="590550" y="5506783"/>
            <a:ext cx="10396537" cy="646331"/>
          </a:xfrm>
          <a:prstGeom prst="rect">
            <a:avLst/>
          </a:prstGeom>
        </p:spPr>
        <p:txBody>
          <a:bodyPr wrap="square">
            <a:spAutoFit/>
          </a:bodyPr>
          <a:lstStyle/>
          <a:p>
            <a:pPr marL="355600" lvl="2" indent="0">
              <a:buNone/>
            </a:pPr>
            <a:r>
              <a:rPr lang="en-US" dirty="0">
                <a:solidFill>
                  <a:schemeClr val="accent1">
                    <a:lumMod val="75000"/>
                  </a:schemeClr>
                </a:solidFill>
                <a:latin typeface="Courier" pitchFamily="2" charset="0"/>
              </a:rPr>
              <a:t>[jabbott@login1 </a:t>
            </a:r>
            <a:r>
              <a:rPr lang="en-US" dirty="0" err="1">
                <a:solidFill>
                  <a:schemeClr val="accent1">
                    <a:lumMod val="75000"/>
                  </a:schemeClr>
                </a:solidFill>
                <a:latin typeface="Courier" pitchFamily="2" charset="0"/>
              </a:rPr>
              <a:t>bash_scripting</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pipe_demo.sh</a:t>
            </a:r>
            <a:r>
              <a:rPr lang="en-US" dirty="0">
                <a:solidFill>
                  <a:schemeClr val="accent5">
                    <a:lumMod val="50000"/>
                  </a:schemeClr>
                </a:solidFill>
                <a:latin typeface="Courier" pitchFamily="2" charset="0"/>
              </a:rPr>
              <a:t> &gt; </a:t>
            </a:r>
            <a:r>
              <a:rPr lang="en-US" dirty="0" err="1">
                <a:solidFill>
                  <a:schemeClr val="accent5">
                    <a:lumMod val="50000"/>
                  </a:schemeClr>
                </a:solidFill>
                <a:latin typeface="Courier" pitchFamily="2" charset="0"/>
              </a:rPr>
              <a:t>out_and_err.txt</a:t>
            </a:r>
            <a:r>
              <a:rPr lang="en-US" dirty="0">
                <a:solidFill>
                  <a:schemeClr val="accent5">
                    <a:lumMod val="50000"/>
                  </a:schemeClr>
                </a:solidFill>
                <a:latin typeface="Courier" pitchFamily="2" charset="0"/>
              </a:rPr>
              <a:t> 2&gt;&amp;1</a:t>
            </a:r>
            <a:br>
              <a:rPr lang="en-US" dirty="0">
                <a:solidFill>
                  <a:schemeClr val="accent1">
                    <a:lumMod val="75000"/>
                  </a:schemeClr>
                </a:solidFill>
                <a:latin typeface="Courier" pitchFamily="2" charset="0"/>
              </a:rPr>
            </a:br>
            <a:r>
              <a:rPr lang="en-US" dirty="0">
                <a:solidFill>
                  <a:schemeClr val="accent1">
                    <a:lumMod val="75000"/>
                  </a:schemeClr>
                </a:solidFill>
                <a:latin typeface="Courier" pitchFamily="2" charset="0"/>
              </a:rPr>
              <a:t>[jabbott@login1 </a:t>
            </a:r>
            <a:r>
              <a:rPr lang="en-US" dirty="0" err="1">
                <a:solidFill>
                  <a:schemeClr val="accent1">
                    <a:lumMod val="75000"/>
                  </a:schemeClr>
                </a:solidFill>
                <a:latin typeface="Courier" pitchFamily="2" charset="0"/>
              </a:rPr>
              <a:t>bash_scripting</a:t>
            </a:r>
            <a:r>
              <a:rPr lang="en-US" dirty="0">
                <a:solidFill>
                  <a:schemeClr val="accent1">
                    <a:lumMod val="75000"/>
                  </a:schemeClr>
                </a:solidFill>
                <a:latin typeface="Courier" pitchFamily="2" charset="0"/>
              </a:rPr>
              <a:t>]$</a:t>
            </a:r>
            <a:endParaRPr lang="en-US" dirty="0"/>
          </a:p>
        </p:txBody>
      </p:sp>
    </p:spTree>
    <p:extLst>
      <p:ext uri="{BB962C8B-B14F-4D97-AF65-F5344CB8AC3E}">
        <p14:creationId xmlns:p14="http://schemas.microsoft.com/office/powerpoint/2010/main" val="7664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animBg="1"/>
      <p:bldP spid="31" grpId="1" animBg="1"/>
      <p:bldP spid="33" grpId="0" animBg="1"/>
      <p:bldP spid="33" grpI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45B1E5-7A91-1044-AEC7-0709882AA7FF}"/>
              </a:ext>
            </a:extLst>
          </p:cNvPr>
          <p:cNvSpPr>
            <a:spLocks noGrp="1"/>
          </p:cNvSpPr>
          <p:nvPr>
            <p:ph idx="1"/>
          </p:nvPr>
        </p:nvSpPr>
        <p:spPr/>
        <p:txBody>
          <a:bodyPr/>
          <a:lstStyle/>
          <a:p>
            <a:pPr marL="342900" indent="-342900">
              <a:buFont typeface="Arial" panose="020B0604020202020204" pitchFamily="34" charset="0"/>
              <a:buChar char="•"/>
            </a:pPr>
            <a:r>
              <a:rPr lang="en-US" dirty="0">
                <a:latin typeface="Courier" pitchFamily="2" charset="0"/>
              </a:rPr>
              <a:t>&gt;</a:t>
            </a:r>
            <a:r>
              <a:rPr lang="en-US" dirty="0"/>
              <a:t> and </a:t>
            </a:r>
            <a:r>
              <a:rPr lang="en-US" dirty="0">
                <a:latin typeface="Courier" pitchFamily="2" charset="0"/>
              </a:rPr>
              <a:t>2&gt; </a:t>
            </a:r>
            <a:r>
              <a:rPr lang="en-US" dirty="0"/>
              <a:t>will overwrite existing files</a:t>
            </a:r>
          </a:p>
          <a:p>
            <a:pPr marL="342900" indent="-342900">
              <a:buFont typeface="Arial" panose="020B0604020202020204" pitchFamily="34" charset="0"/>
              <a:buChar char="•"/>
            </a:pPr>
            <a:r>
              <a:rPr lang="en-US" dirty="0"/>
              <a:t>We can, instead, append outputs to existing file</a:t>
            </a:r>
          </a:p>
          <a:p>
            <a:pPr marL="342900" indent="-342900">
              <a:buFont typeface="Arial" panose="020B0604020202020204" pitchFamily="34" charset="0"/>
              <a:buChar char="•"/>
            </a:pPr>
            <a:r>
              <a:rPr lang="en-US" dirty="0"/>
              <a:t>Just add an extra '</a:t>
            </a:r>
            <a:r>
              <a:rPr lang="en-US" dirty="0">
                <a:latin typeface="Courier" pitchFamily="2" charset="0"/>
              </a:rPr>
              <a:t>&gt;</a:t>
            </a:r>
            <a:r>
              <a:rPr lang="en-US" dirty="0"/>
              <a:t>'</a:t>
            </a:r>
          </a:p>
          <a:p>
            <a:pPr marL="700088" lvl="1" indent="-342900">
              <a:buFont typeface="Arial" panose="020B0604020202020204" pitchFamily="34" charset="0"/>
              <a:buChar char="•"/>
            </a:pPr>
            <a:r>
              <a:rPr lang="en-US" dirty="0">
                <a:latin typeface="Courier" pitchFamily="2" charset="0"/>
              </a:rPr>
              <a:t>&gt;&gt;</a:t>
            </a:r>
            <a:r>
              <a:rPr lang="en-US" dirty="0"/>
              <a:t> append standard output to file</a:t>
            </a:r>
          </a:p>
          <a:p>
            <a:pPr marL="700088" lvl="1" indent="-342900">
              <a:buFont typeface="Arial" panose="020B0604020202020204" pitchFamily="34" charset="0"/>
              <a:buChar char="•"/>
            </a:pPr>
            <a:r>
              <a:rPr lang="en-US" dirty="0">
                <a:latin typeface="Courier" pitchFamily="2" charset="0"/>
              </a:rPr>
              <a:t>2&gt;&gt;</a:t>
            </a:r>
            <a:r>
              <a:rPr lang="en-US" dirty="0"/>
              <a:t> append standard error to file</a:t>
            </a:r>
          </a:p>
          <a:p>
            <a:pPr marL="700088" lvl="1" indent="-342900">
              <a:buFont typeface="Arial" panose="020B0604020202020204" pitchFamily="34" charset="0"/>
              <a:buChar char="•"/>
            </a:pPr>
            <a:r>
              <a:rPr lang="en-US" dirty="0"/>
              <a:t>If file doesn't exist, it will be created</a:t>
            </a:r>
          </a:p>
          <a:p>
            <a:pPr marL="342900" indent="-342900">
              <a:buFont typeface="Arial" panose="020B0604020202020204" pitchFamily="34" charset="0"/>
              <a:buChar char="•"/>
            </a:pPr>
            <a:r>
              <a:rPr lang="en-US" dirty="0"/>
              <a:t>Rerun </a:t>
            </a:r>
            <a:r>
              <a:rPr lang="en-US" dirty="0">
                <a:latin typeface="Courier" pitchFamily="2" charset="0"/>
              </a:rPr>
              <a:t>'</a:t>
            </a:r>
            <a:r>
              <a:rPr lang="en-US" dirty="0" err="1">
                <a:latin typeface="Courier" pitchFamily="2" charset="0"/>
              </a:rPr>
              <a:t>broken.sh</a:t>
            </a:r>
            <a:r>
              <a:rPr lang="en-US" dirty="0"/>
              <a:t>' using append operators:</a:t>
            </a:r>
          </a:p>
          <a:p>
            <a:pPr marL="355600" lvl="2" indent="0">
              <a:buNone/>
            </a:pPr>
            <a:r>
              <a:rPr lang="en-US" dirty="0">
                <a:solidFill>
                  <a:schemeClr val="accent1">
                    <a:lumMod val="75000"/>
                  </a:schemeClr>
                </a:solidFill>
                <a:latin typeface="Courier" pitchFamily="2" charset="0"/>
              </a:rPr>
              <a:t>[jabbott@login1 </a:t>
            </a:r>
            <a:r>
              <a:rPr lang="en-US" dirty="0" err="1">
                <a:solidFill>
                  <a:schemeClr val="accent1">
                    <a:lumMod val="75000"/>
                  </a:schemeClr>
                </a:solidFill>
                <a:latin typeface="Courier" pitchFamily="2" charset="0"/>
              </a:rPr>
              <a:t>bash_scripting</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pipe_demo.sh</a:t>
            </a:r>
            <a:r>
              <a:rPr lang="en-US" dirty="0">
                <a:solidFill>
                  <a:schemeClr val="accent5">
                    <a:lumMod val="50000"/>
                  </a:schemeClr>
                </a:solidFill>
                <a:latin typeface="Courier" pitchFamily="2" charset="0"/>
              </a:rPr>
              <a:t> &gt;&gt;</a:t>
            </a:r>
            <a:r>
              <a:rPr lang="en-US" dirty="0" err="1">
                <a:solidFill>
                  <a:schemeClr val="accent5">
                    <a:lumMod val="50000"/>
                  </a:schemeClr>
                </a:solidFill>
                <a:latin typeface="Courier" pitchFamily="2" charset="0"/>
              </a:rPr>
              <a:t>out.txt</a:t>
            </a:r>
            <a:r>
              <a:rPr lang="en-US" dirty="0">
                <a:solidFill>
                  <a:schemeClr val="accent5">
                    <a:lumMod val="50000"/>
                  </a:schemeClr>
                </a:solidFill>
                <a:latin typeface="Courier" pitchFamily="2" charset="0"/>
              </a:rPr>
              <a:t> 2&gt;&gt;</a:t>
            </a:r>
            <a:r>
              <a:rPr lang="en-US" dirty="0" err="1">
                <a:solidFill>
                  <a:schemeClr val="accent5">
                    <a:lumMod val="50000"/>
                  </a:schemeClr>
                </a:solidFill>
                <a:latin typeface="Courier" pitchFamily="2" charset="0"/>
              </a:rPr>
              <a:t>err.txt</a:t>
            </a:r>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What do </a:t>
            </a:r>
            <a:r>
              <a:rPr lang="en-US" dirty="0" err="1">
                <a:latin typeface="Courier" pitchFamily="2" charset="0"/>
              </a:rPr>
              <a:t>out.txt</a:t>
            </a:r>
            <a:r>
              <a:rPr lang="en-US" dirty="0">
                <a:latin typeface="Courier" pitchFamily="2" charset="0"/>
              </a:rPr>
              <a:t> </a:t>
            </a:r>
            <a:r>
              <a:rPr lang="en-US" dirty="0"/>
              <a:t>and </a:t>
            </a:r>
            <a:r>
              <a:rPr lang="en-US" dirty="0" err="1">
                <a:latin typeface="Courier" pitchFamily="2" charset="0"/>
              </a:rPr>
              <a:t>err.txt</a:t>
            </a:r>
            <a:r>
              <a:rPr lang="en-US" dirty="0">
                <a:latin typeface="Courier" pitchFamily="2" charset="0"/>
              </a:rPr>
              <a:t> </a:t>
            </a:r>
            <a:r>
              <a:rPr lang="en-US" dirty="0"/>
              <a:t>now contain?</a:t>
            </a:r>
            <a:br>
              <a:rPr lang="en-US" dirty="0"/>
            </a:br>
            <a:endParaRPr lang="en-US" dirty="0"/>
          </a:p>
          <a:p>
            <a:endParaRPr lang="en-US" dirty="0"/>
          </a:p>
        </p:txBody>
      </p:sp>
      <p:sp>
        <p:nvSpPr>
          <p:cNvPr id="5" name="Slide Number Placeholder 4">
            <a:extLst>
              <a:ext uri="{FF2B5EF4-FFF2-40B4-BE49-F238E27FC236}">
                <a16:creationId xmlns:a16="http://schemas.microsoft.com/office/drawing/2014/main" id="{14AC1EBC-413B-8F4D-AA0F-17CDDA4B669B}"/>
              </a:ext>
            </a:extLst>
          </p:cNvPr>
          <p:cNvSpPr>
            <a:spLocks noGrp="1"/>
          </p:cNvSpPr>
          <p:nvPr>
            <p:ph type="sldNum" sz="quarter" idx="12"/>
          </p:nvPr>
        </p:nvSpPr>
        <p:spPr/>
        <p:txBody>
          <a:bodyPr/>
          <a:lstStyle/>
          <a:p>
            <a:fld id="{E89BC60F-F4BF-4EE8-9F02-8A0093F1814F}" type="slidenum">
              <a:rPr lang="en-GB" smtClean="0"/>
              <a:t>11</a:t>
            </a:fld>
            <a:endParaRPr lang="en-GB"/>
          </a:p>
        </p:txBody>
      </p:sp>
      <p:sp>
        <p:nvSpPr>
          <p:cNvPr id="4" name="Title 3">
            <a:extLst>
              <a:ext uri="{FF2B5EF4-FFF2-40B4-BE49-F238E27FC236}">
                <a16:creationId xmlns:a16="http://schemas.microsoft.com/office/drawing/2014/main" id="{2F599EF5-B1A9-DE4C-AEF7-F90B6D160BFF}"/>
              </a:ext>
            </a:extLst>
          </p:cNvPr>
          <p:cNvSpPr>
            <a:spLocks noGrp="1"/>
          </p:cNvSpPr>
          <p:nvPr>
            <p:ph type="title"/>
          </p:nvPr>
        </p:nvSpPr>
        <p:spPr/>
        <p:txBody>
          <a:bodyPr/>
          <a:lstStyle/>
          <a:p>
            <a:r>
              <a:rPr lang="en-US" dirty="0"/>
              <a:t>Appending Outputs</a:t>
            </a:r>
          </a:p>
        </p:txBody>
      </p:sp>
    </p:spTree>
    <p:extLst>
      <p:ext uri="{BB962C8B-B14F-4D97-AF65-F5344CB8AC3E}">
        <p14:creationId xmlns:p14="http://schemas.microsoft.com/office/powerpoint/2010/main" val="243087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562C93-C956-7A4E-9B37-11BA5F7CB1F1}"/>
              </a:ext>
            </a:extLst>
          </p:cNvPr>
          <p:cNvSpPr>
            <a:spLocks noGrp="1"/>
          </p:cNvSpPr>
          <p:nvPr>
            <p:ph idx="1"/>
          </p:nvPr>
        </p:nvSpPr>
        <p:spPr/>
        <p:txBody>
          <a:bodyPr/>
          <a:lstStyle/>
          <a:p>
            <a:pPr marL="342900" indent="-342900">
              <a:buFont typeface="Arial" panose="020B0604020202020204" pitchFamily="34" charset="0"/>
              <a:buChar char="•"/>
            </a:pPr>
            <a:r>
              <a:rPr lang="en-US" dirty="0"/>
              <a:t>Pipes allows us to combine multiple commands in a pipeline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Repeat </a:t>
            </a:r>
            <a:r>
              <a:rPr lang="en-US" i="1" dirty="0"/>
              <a:t>ad-nauseum</a:t>
            </a:r>
          </a:p>
          <a:p>
            <a:pPr algn="ctr"/>
            <a:r>
              <a:rPr lang="en-US" sz="1800" dirty="0">
                <a:latin typeface="Courier" pitchFamily="2" charset="0"/>
              </a:rPr>
              <a:t>myprog1 2&gt; err1.txt | myprog2 2&gt;err2.txt | myprog3 2&gt; err3.txt &gt; </a:t>
            </a:r>
            <a:r>
              <a:rPr lang="en-US" sz="1800" dirty="0" err="1">
                <a:latin typeface="Courier" pitchFamily="2" charset="0"/>
              </a:rPr>
              <a:t>out.txt</a:t>
            </a:r>
            <a:endParaRPr lang="en-US" sz="1800" dirty="0">
              <a:latin typeface="Courier" pitchFamily="2" charset="0"/>
            </a:endParaRPr>
          </a:p>
          <a:p>
            <a:pPr marL="342900" indent="-342900">
              <a:buFont typeface="Arial" panose="020B0604020202020204" pitchFamily="34" charset="0"/>
              <a:buChar char="•"/>
            </a:pPr>
            <a:r>
              <a:rPr lang="en-US" dirty="0"/>
              <a:t>Commonly used in NGS analysis</a:t>
            </a:r>
          </a:p>
          <a:p>
            <a:pPr marL="700088" lvl="1" indent="-342900">
              <a:buFont typeface="Arial" panose="020B0604020202020204" pitchFamily="34" charset="0"/>
              <a:buChar char="•"/>
            </a:pPr>
            <a:r>
              <a:rPr lang="en-US" dirty="0"/>
              <a:t>Avoids writing data to disk until required</a:t>
            </a:r>
          </a:p>
        </p:txBody>
      </p:sp>
      <p:sp>
        <p:nvSpPr>
          <p:cNvPr id="3" name="Slide Number Placeholder 2">
            <a:extLst>
              <a:ext uri="{FF2B5EF4-FFF2-40B4-BE49-F238E27FC236}">
                <a16:creationId xmlns:a16="http://schemas.microsoft.com/office/drawing/2014/main" id="{056E5181-43B2-1847-A5CE-B8C5309CAFB1}"/>
              </a:ext>
            </a:extLst>
          </p:cNvPr>
          <p:cNvSpPr>
            <a:spLocks noGrp="1"/>
          </p:cNvSpPr>
          <p:nvPr>
            <p:ph type="sldNum" sz="quarter" idx="12"/>
          </p:nvPr>
        </p:nvSpPr>
        <p:spPr/>
        <p:txBody>
          <a:bodyPr/>
          <a:lstStyle/>
          <a:p>
            <a:fld id="{E89BC60F-F4BF-4EE8-9F02-8A0093F1814F}" type="slidenum">
              <a:rPr lang="en-GB" smtClean="0"/>
              <a:t>12</a:t>
            </a:fld>
            <a:endParaRPr lang="en-GB"/>
          </a:p>
        </p:txBody>
      </p:sp>
      <p:sp>
        <p:nvSpPr>
          <p:cNvPr id="4" name="Title 3">
            <a:extLst>
              <a:ext uri="{FF2B5EF4-FFF2-40B4-BE49-F238E27FC236}">
                <a16:creationId xmlns:a16="http://schemas.microsoft.com/office/drawing/2014/main" id="{32325CA1-188F-2C48-AA70-6A316EFC33D7}"/>
              </a:ext>
            </a:extLst>
          </p:cNvPr>
          <p:cNvSpPr>
            <a:spLocks noGrp="1"/>
          </p:cNvSpPr>
          <p:nvPr>
            <p:ph type="title"/>
          </p:nvPr>
        </p:nvSpPr>
        <p:spPr/>
        <p:txBody>
          <a:bodyPr/>
          <a:lstStyle/>
          <a:p>
            <a:r>
              <a:rPr lang="en-US" dirty="0"/>
              <a:t>Pipes</a:t>
            </a:r>
          </a:p>
        </p:txBody>
      </p:sp>
      <p:sp>
        <p:nvSpPr>
          <p:cNvPr id="28" name="TextBox 27">
            <a:extLst>
              <a:ext uri="{FF2B5EF4-FFF2-40B4-BE49-F238E27FC236}">
                <a16:creationId xmlns:a16="http://schemas.microsoft.com/office/drawing/2014/main" id="{9866EBCF-A1FD-DF49-8A81-621FFB5C7E38}"/>
              </a:ext>
            </a:extLst>
          </p:cNvPr>
          <p:cNvSpPr txBox="1"/>
          <p:nvPr/>
        </p:nvSpPr>
        <p:spPr>
          <a:xfrm>
            <a:off x="1414728" y="3976582"/>
            <a:ext cx="1149674" cy="369332"/>
          </a:xfrm>
          <a:prstGeom prst="rect">
            <a:avLst/>
          </a:prstGeom>
          <a:noFill/>
        </p:spPr>
        <p:txBody>
          <a:bodyPr wrap="none" rtlCol="0">
            <a:spAutoFit/>
          </a:bodyPr>
          <a:lstStyle/>
          <a:p>
            <a:r>
              <a:rPr lang="en-US" dirty="0">
                <a:latin typeface="Courier" pitchFamily="2" charset="0"/>
              </a:rPr>
              <a:t>myprog1</a:t>
            </a:r>
          </a:p>
        </p:txBody>
      </p:sp>
      <p:grpSp>
        <p:nvGrpSpPr>
          <p:cNvPr id="47" name="Group 46">
            <a:extLst>
              <a:ext uri="{FF2B5EF4-FFF2-40B4-BE49-F238E27FC236}">
                <a16:creationId xmlns:a16="http://schemas.microsoft.com/office/drawing/2014/main" id="{E912885B-9549-ED4C-9375-52712E9F741C}"/>
              </a:ext>
            </a:extLst>
          </p:cNvPr>
          <p:cNvGrpSpPr/>
          <p:nvPr/>
        </p:nvGrpSpPr>
        <p:grpSpPr>
          <a:xfrm>
            <a:off x="864630" y="2022449"/>
            <a:ext cx="3800627" cy="1772170"/>
            <a:chOff x="1779027" y="1917519"/>
            <a:chExt cx="3800627" cy="1772170"/>
          </a:xfrm>
        </p:grpSpPr>
        <p:grpSp>
          <p:nvGrpSpPr>
            <p:cNvPr id="26" name="Group 25">
              <a:extLst>
                <a:ext uri="{FF2B5EF4-FFF2-40B4-BE49-F238E27FC236}">
                  <a16:creationId xmlns:a16="http://schemas.microsoft.com/office/drawing/2014/main" id="{BD6A72FF-6047-6942-8D48-4B5A4F07465D}"/>
                </a:ext>
              </a:extLst>
            </p:cNvPr>
            <p:cNvGrpSpPr/>
            <p:nvPr/>
          </p:nvGrpSpPr>
          <p:grpSpPr>
            <a:xfrm>
              <a:off x="1779027" y="2072604"/>
              <a:ext cx="1149674" cy="1617085"/>
              <a:chOff x="1779027" y="2072604"/>
              <a:chExt cx="1149674" cy="1617085"/>
            </a:xfrm>
          </p:grpSpPr>
          <p:pic>
            <p:nvPicPr>
              <p:cNvPr id="14" name="Content Placeholder 23" descr="Icon&#10;&#10;Description automatically generated">
                <a:extLst>
                  <a:ext uri="{FF2B5EF4-FFF2-40B4-BE49-F238E27FC236}">
                    <a16:creationId xmlns:a16="http://schemas.microsoft.com/office/drawing/2014/main" id="{5A53F891-0EDE-414A-83D0-54D21AF8F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027" y="2072604"/>
                <a:ext cx="1149674" cy="1149674"/>
              </a:xfrm>
              <a:prstGeom prst="rect">
                <a:avLst/>
              </a:prstGeom>
            </p:spPr>
          </p:pic>
          <p:sp>
            <p:nvSpPr>
              <p:cNvPr id="19" name="TextBox 18">
                <a:extLst>
                  <a:ext uri="{FF2B5EF4-FFF2-40B4-BE49-F238E27FC236}">
                    <a16:creationId xmlns:a16="http://schemas.microsoft.com/office/drawing/2014/main" id="{54186571-2ABA-C841-AC27-57AAA4AE6BDE}"/>
                  </a:ext>
                </a:extLst>
              </p:cNvPr>
              <p:cNvSpPr txBox="1"/>
              <p:nvPr/>
            </p:nvSpPr>
            <p:spPr>
              <a:xfrm>
                <a:off x="1779027" y="3320357"/>
                <a:ext cx="1149674" cy="369332"/>
              </a:xfrm>
              <a:prstGeom prst="rect">
                <a:avLst/>
              </a:prstGeom>
              <a:noFill/>
            </p:spPr>
            <p:txBody>
              <a:bodyPr wrap="none" rtlCol="0">
                <a:spAutoFit/>
              </a:bodyPr>
              <a:lstStyle/>
              <a:p>
                <a:pPr algn="ctr"/>
                <a:r>
                  <a:rPr lang="en-US" dirty="0">
                    <a:latin typeface="Courier" pitchFamily="2" charset="0"/>
                  </a:rPr>
                  <a:t>myprog1</a:t>
                </a:r>
              </a:p>
            </p:txBody>
          </p:sp>
        </p:grpSp>
        <p:grpSp>
          <p:nvGrpSpPr>
            <p:cNvPr id="35" name="Group 34">
              <a:extLst>
                <a:ext uri="{FF2B5EF4-FFF2-40B4-BE49-F238E27FC236}">
                  <a16:creationId xmlns:a16="http://schemas.microsoft.com/office/drawing/2014/main" id="{DFCA6035-EC0E-704F-80D3-29082FDDB932}"/>
                </a:ext>
              </a:extLst>
            </p:cNvPr>
            <p:cNvGrpSpPr/>
            <p:nvPr/>
          </p:nvGrpSpPr>
          <p:grpSpPr>
            <a:xfrm>
              <a:off x="3169239" y="2626214"/>
              <a:ext cx="2410415" cy="1061294"/>
              <a:chOff x="3169239" y="2701164"/>
              <a:chExt cx="2410415" cy="1061294"/>
            </a:xfrm>
          </p:grpSpPr>
          <p:sp>
            <p:nvSpPr>
              <p:cNvPr id="16" name="Right Arrow 15">
                <a:extLst>
                  <a:ext uri="{FF2B5EF4-FFF2-40B4-BE49-F238E27FC236}">
                    <a16:creationId xmlns:a16="http://schemas.microsoft.com/office/drawing/2014/main" id="{4D38D3B4-8C5A-684D-B799-C5CDBF7ABF1E}"/>
                  </a:ext>
                </a:extLst>
              </p:cNvPr>
              <p:cNvSpPr/>
              <p:nvPr/>
            </p:nvSpPr>
            <p:spPr>
              <a:xfrm>
                <a:off x="3169239" y="2986786"/>
                <a:ext cx="1108233" cy="49005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DCD9F78E-0150-2948-8CBB-286ECD01E554}"/>
                  </a:ext>
                </a:extLst>
              </p:cNvPr>
              <p:cNvGrpSpPr/>
              <p:nvPr/>
            </p:nvGrpSpPr>
            <p:grpSpPr>
              <a:xfrm>
                <a:off x="4292121" y="2701164"/>
                <a:ext cx="1287533" cy="1061294"/>
                <a:chOff x="4379566" y="2658770"/>
                <a:chExt cx="1287533" cy="1061294"/>
              </a:xfrm>
            </p:grpSpPr>
            <p:pic>
              <p:nvPicPr>
                <p:cNvPr id="23" name="Content Placeholder 16" descr="Document">
                  <a:extLst>
                    <a:ext uri="{FF2B5EF4-FFF2-40B4-BE49-F238E27FC236}">
                      <a16:creationId xmlns:a16="http://schemas.microsoft.com/office/drawing/2014/main" id="{085A5605-881E-F74B-A6E3-2CFE50DF72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475" y="2658770"/>
                  <a:ext cx="729714" cy="729714"/>
                </a:xfrm>
                <a:prstGeom prst="rect">
                  <a:avLst/>
                </a:prstGeom>
              </p:spPr>
            </p:pic>
            <p:sp>
              <p:nvSpPr>
                <p:cNvPr id="29" name="TextBox 28">
                  <a:extLst>
                    <a:ext uri="{FF2B5EF4-FFF2-40B4-BE49-F238E27FC236}">
                      <a16:creationId xmlns:a16="http://schemas.microsoft.com/office/drawing/2014/main" id="{ED1D72AD-0CFB-6240-8D57-61CCB723C3AD}"/>
                    </a:ext>
                  </a:extLst>
                </p:cNvPr>
                <p:cNvSpPr txBox="1"/>
                <p:nvPr/>
              </p:nvSpPr>
              <p:spPr>
                <a:xfrm>
                  <a:off x="4379566" y="3350732"/>
                  <a:ext cx="1287533" cy="369332"/>
                </a:xfrm>
                <a:prstGeom prst="rect">
                  <a:avLst/>
                </a:prstGeom>
                <a:noFill/>
              </p:spPr>
              <p:txBody>
                <a:bodyPr wrap="none" rtlCol="0">
                  <a:spAutoFit/>
                </a:bodyPr>
                <a:lstStyle/>
                <a:p>
                  <a:pPr algn="ctr"/>
                  <a:r>
                    <a:rPr lang="en-US" dirty="0">
                      <a:latin typeface="Courier" pitchFamily="2" charset="0"/>
                    </a:rPr>
                    <a:t>err1.txt</a:t>
                  </a:r>
                </a:p>
              </p:txBody>
            </p:sp>
          </p:grpSp>
        </p:grpSp>
        <p:sp>
          <p:nvSpPr>
            <p:cNvPr id="15" name="Right Arrow 14">
              <a:extLst>
                <a:ext uri="{FF2B5EF4-FFF2-40B4-BE49-F238E27FC236}">
                  <a16:creationId xmlns:a16="http://schemas.microsoft.com/office/drawing/2014/main" id="{C1766A8B-FAD6-9240-B1DB-59562A111974}"/>
                </a:ext>
              </a:extLst>
            </p:cNvPr>
            <p:cNvSpPr/>
            <p:nvPr/>
          </p:nvSpPr>
          <p:spPr>
            <a:xfrm>
              <a:off x="3169859" y="1917519"/>
              <a:ext cx="1108233" cy="49005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4856946-1590-F54D-BE6A-568DC54B28E0}"/>
              </a:ext>
            </a:extLst>
          </p:cNvPr>
          <p:cNvGrpSpPr/>
          <p:nvPr/>
        </p:nvGrpSpPr>
        <p:grpSpPr>
          <a:xfrm>
            <a:off x="3393358" y="1782986"/>
            <a:ext cx="1287533" cy="1061294"/>
            <a:chOff x="4379566" y="2658770"/>
            <a:chExt cx="1287533" cy="1061294"/>
          </a:xfrm>
        </p:grpSpPr>
        <p:pic>
          <p:nvPicPr>
            <p:cNvPr id="32" name="Content Placeholder 16" descr="Document">
              <a:extLst>
                <a:ext uri="{FF2B5EF4-FFF2-40B4-BE49-F238E27FC236}">
                  <a16:creationId xmlns:a16="http://schemas.microsoft.com/office/drawing/2014/main" id="{7DC01CFF-C8B3-B444-A74B-CE9F312FB9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475" y="2658770"/>
              <a:ext cx="729714" cy="729714"/>
            </a:xfrm>
            <a:prstGeom prst="rect">
              <a:avLst/>
            </a:prstGeom>
          </p:spPr>
        </p:pic>
        <p:sp>
          <p:nvSpPr>
            <p:cNvPr id="33" name="TextBox 32">
              <a:extLst>
                <a:ext uri="{FF2B5EF4-FFF2-40B4-BE49-F238E27FC236}">
                  <a16:creationId xmlns:a16="http://schemas.microsoft.com/office/drawing/2014/main" id="{E13C2737-CEC2-B04D-9396-128805535F85}"/>
                </a:ext>
              </a:extLst>
            </p:cNvPr>
            <p:cNvSpPr txBox="1"/>
            <p:nvPr/>
          </p:nvSpPr>
          <p:spPr>
            <a:xfrm>
              <a:off x="4379566" y="3350732"/>
              <a:ext cx="1287533" cy="369332"/>
            </a:xfrm>
            <a:prstGeom prst="rect">
              <a:avLst/>
            </a:prstGeom>
            <a:noFill/>
          </p:spPr>
          <p:txBody>
            <a:bodyPr wrap="none" rtlCol="0">
              <a:spAutoFit/>
            </a:bodyPr>
            <a:lstStyle/>
            <a:p>
              <a:pPr algn="ctr"/>
              <a:r>
                <a:rPr lang="en-US" dirty="0">
                  <a:latin typeface="Courier" pitchFamily="2" charset="0"/>
                </a:rPr>
                <a:t>out1.txt</a:t>
              </a:r>
            </a:p>
          </p:txBody>
        </p:sp>
      </p:grpSp>
      <p:grpSp>
        <p:nvGrpSpPr>
          <p:cNvPr id="46" name="Group 45">
            <a:extLst>
              <a:ext uri="{FF2B5EF4-FFF2-40B4-BE49-F238E27FC236}">
                <a16:creationId xmlns:a16="http://schemas.microsoft.com/office/drawing/2014/main" id="{46744492-82CD-F14D-BEA0-4B256239FFCF}"/>
              </a:ext>
            </a:extLst>
          </p:cNvPr>
          <p:cNvGrpSpPr/>
          <p:nvPr/>
        </p:nvGrpSpPr>
        <p:grpSpPr>
          <a:xfrm>
            <a:off x="6558111" y="1736827"/>
            <a:ext cx="5158921" cy="2055611"/>
            <a:chOff x="4444513" y="1631897"/>
            <a:chExt cx="5158921" cy="2055611"/>
          </a:xfrm>
        </p:grpSpPr>
        <p:sp>
          <p:nvSpPr>
            <p:cNvPr id="6" name="Right Arrow 5">
              <a:extLst>
                <a:ext uri="{FF2B5EF4-FFF2-40B4-BE49-F238E27FC236}">
                  <a16:creationId xmlns:a16="http://schemas.microsoft.com/office/drawing/2014/main" id="{74699DAA-3152-544B-B277-F1363F1A1433}"/>
                </a:ext>
              </a:extLst>
            </p:cNvPr>
            <p:cNvSpPr/>
            <p:nvPr/>
          </p:nvSpPr>
          <p:spPr>
            <a:xfrm rot="900000">
              <a:off x="4444513" y="2001097"/>
              <a:ext cx="1108233" cy="490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48352E7E-D070-6947-98D7-12A232D7A5CE}"/>
                </a:ext>
              </a:extLst>
            </p:cNvPr>
            <p:cNvGrpSpPr/>
            <p:nvPr/>
          </p:nvGrpSpPr>
          <p:grpSpPr>
            <a:xfrm>
              <a:off x="5820641" y="2052014"/>
              <a:ext cx="1189442" cy="1572258"/>
              <a:chOff x="5745332" y="2117431"/>
              <a:chExt cx="1189442" cy="1572258"/>
            </a:xfrm>
          </p:grpSpPr>
          <p:pic>
            <p:nvPicPr>
              <p:cNvPr id="18" name="Content Placeholder 23" descr="Icon&#10;&#10;Description automatically generated">
                <a:extLst>
                  <a:ext uri="{FF2B5EF4-FFF2-40B4-BE49-F238E27FC236}">
                    <a16:creationId xmlns:a16="http://schemas.microsoft.com/office/drawing/2014/main" id="{4DE7A20A-1E96-EF41-ACD3-75DBE6825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332" y="2117431"/>
                <a:ext cx="1148400" cy="1148400"/>
              </a:xfrm>
              <a:prstGeom prst="rect">
                <a:avLst/>
              </a:prstGeom>
            </p:spPr>
          </p:pic>
          <p:sp>
            <p:nvSpPr>
              <p:cNvPr id="20" name="TextBox 19">
                <a:extLst>
                  <a:ext uri="{FF2B5EF4-FFF2-40B4-BE49-F238E27FC236}">
                    <a16:creationId xmlns:a16="http://schemas.microsoft.com/office/drawing/2014/main" id="{345C7EAE-E4B8-EA4C-8481-2E8BF4C7ABC1}"/>
                  </a:ext>
                </a:extLst>
              </p:cNvPr>
              <p:cNvSpPr txBox="1"/>
              <p:nvPr/>
            </p:nvSpPr>
            <p:spPr>
              <a:xfrm>
                <a:off x="5785100" y="3320357"/>
                <a:ext cx="1149674" cy="369332"/>
              </a:xfrm>
              <a:prstGeom prst="rect">
                <a:avLst/>
              </a:prstGeom>
              <a:noFill/>
            </p:spPr>
            <p:txBody>
              <a:bodyPr wrap="none" rtlCol="0">
                <a:spAutoFit/>
              </a:bodyPr>
              <a:lstStyle/>
              <a:p>
                <a:pPr algn="ctr"/>
                <a:r>
                  <a:rPr lang="en-US" dirty="0">
                    <a:latin typeface="Courier" pitchFamily="2" charset="0"/>
                  </a:rPr>
                  <a:t>myprog2</a:t>
                </a:r>
              </a:p>
            </p:txBody>
          </p:sp>
        </p:grpSp>
        <p:grpSp>
          <p:nvGrpSpPr>
            <p:cNvPr id="36" name="Group 35">
              <a:extLst>
                <a:ext uri="{FF2B5EF4-FFF2-40B4-BE49-F238E27FC236}">
                  <a16:creationId xmlns:a16="http://schemas.microsoft.com/office/drawing/2014/main" id="{1C0A218A-5A53-8441-B74C-A1FECAC6BE63}"/>
                </a:ext>
              </a:extLst>
            </p:cNvPr>
            <p:cNvGrpSpPr/>
            <p:nvPr/>
          </p:nvGrpSpPr>
          <p:grpSpPr>
            <a:xfrm>
              <a:off x="7193019" y="2626214"/>
              <a:ext cx="2410415" cy="1061294"/>
              <a:chOff x="3169239" y="2701164"/>
              <a:chExt cx="2410415" cy="1061294"/>
            </a:xfrm>
          </p:grpSpPr>
          <p:sp>
            <p:nvSpPr>
              <p:cNvPr id="37" name="Right Arrow 36">
                <a:extLst>
                  <a:ext uri="{FF2B5EF4-FFF2-40B4-BE49-F238E27FC236}">
                    <a16:creationId xmlns:a16="http://schemas.microsoft.com/office/drawing/2014/main" id="{9D30D80A-39DE-6F42-8842-A2D7AE82790E}"/>
                  </a:ext>
                </a:extLst>
              </p:cNvPr>
              <p:cNvSpPr/>
              <p:nvPr/>
            </p:nvSpPr>
            <p:spPr>
              <a:xfrm>
                <a:off x="3169239" y="2986786"/>
                <a:ext cx="1108233" cy="49005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ED888071-2193-854E-A221-D784354AF7C5}"/>
                  </a:ext>
                </a:extLst>
              </p:cNvPr>
              <p:cNvGrpSpPr/>
              <p:nvPr/>
            </p:nvGrpSpPr>
            <p:grpSpPr>
              <a:xfrm>
                <a:off x="4292121" y="2701164"/>
                <a:ext cx="1287533" cy="1061294"/>
                <a:chOff x="4379566" y="2658770"/>
                <a:chExt cx="1287533" cy="1061294"/>
              </a:xfrm>
            </p:grpSpPr>
            <p:pic>
              <p:nvPicPr>
                <p:cNvPr id="39" name="Content Placeholder 16" descr="Document">
                  <a:extLst>
                    <a:ext uri="{FF2B5EF4-FFF2-40B4-BE49-F238E27FC236}">
                      <a16:creationId xmlns:a16="http://schemas.microsoft.com/office/drawing/2014/main" id="{20C97F0C-21D5-C24C-B575-56BBF7BF38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475" y="2658770"/>
                  <a:ext cx="729714" cy="729714"/>
                </a:xfrm>
                <a:prstGeom prst="rect">
                  <a:avLst/>
                </a:prstGeom>
              </p:spPr>
            </p:pic>
            <p:sp>
              <p:nvSpPr>
                <p:cNvPr id="40" name="TextBox 39">
                  <a:extLst>
                    <a:ext uri="{FF2B5EF4-FFF2-40B4-BE49-F238E27FC236}">
                      <a16:creationId xmlns:a16="http://schemas.microsoft.com/office/drawing/2014/main" id="{4BF27D21-BB7E-D349-8668-648467C6E130}"/>
                    </a:ext>
                  </a:extLst>
                </p:cNvPr>
                <p:cNvSpPr txBox="1"/>
                <p:nvPr/>
              </p:nvSpPr>
              <p:spPr>
                <a:xfrm>
                  <a:off x="4379566" y="3350732"/>
                  <a:ext cx="1287533" cy="369332"/>
                </a:xfrm>
                <a:prstGeom prst="rect">
                  <a:avLst/>
                </a:prstGeom>
                <a:noFill/>
              </p:spPr>
              <p:txBody>
                <a:bodyPr wrap="none" rtlCol="0">
                  <a:spAutoFit/>
                </a:bodyPr>
                <a:lstStyle/>
                <a:p>
                  <a:pPr algn="ctr"/>
                  <a:r>
                    <a:rPr lang="en-US" dirty="0">
                      <a:latin typeface="Courier" pitchFamily="2" charset="0"/>
                    </a:rPr>
                    <a:t>err2.txt</a:t>
                  </a:r>
                </a:p>
              </p:txBody>
            </p:sp>
          </p:grpSp>
        </p:grpSp>
        <p:grpSp>
          <p:nvGrpSpPr>
            <p:cNvPr id="41" name="Group 40">
              <a:extLst>
                <a:ext uri="{FF2B5EF4-FFF2-40B4-BE49-F238E27FC236}">
                  <a16:creationId xmlns:a16="http://schemas.microsoft.com/office/drawing/2014/main" id="{E3E5A7BC-AA37-0C4C-91B4-3B100EAFAC72}"/>
                </a:ext>
              </a:extLst>
            </p:cNvPr>
            <p:cNvGrpSpPr/>
            <p:nvPr/>
          </p:nvGrpSpPr>
          <p:grpSpPr>
            <a:xfrm>
              <a:off x="7193639" y="1631897"/>
              <a:ext cx="2409795" cy="1061294"/>
              <a:chOff x="3169859" y="1541957"/>
              <a:chExt cx="2409795" cy="1061294"/>
            </a:xfrm>
          </p:grpSpPr>
          <p:sp>
            <p:nvSpPr>
              <p:cNvPr id="42" name="Right Arrow 41">
                <a:extLst>
                  <a:ext uri="{FF2B5EF4-FFF2-40B4-BE49-F238E27FC236}">
                    <a16:creationId xmlns:a16="http://schemas.microsoft.com/office/drawing/2014/main" id="{1A4B12B3-AAAF-4B46-8BEB-A344E0BBFC59}"/>
                  </a:ext>
                </a:extLst>
              </p:cNvPr>
              <p:cNvSpPr/>
              <p:nvPr/>
            </p:nvSpPr>
            <p:spPr>
              <a:xfrm>
                <a:off x="3169859" y="1827579"/>
                <a:ext cx="1108233" cy="49005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021B563A-79CC-934A-9451-7A5F668E1A5D}"/>
                  </a:ext>
                </a:extLst>
              </p:cNvPr>
              <p:cNvGrpSpPr/>
              <p:nvPr/>
            </p:nvGrpSpPr>
            <p:grpSpPr>
              <a:xfrm>
                <a:off x="4292121" y="1541957"/>
                <a:ext cx="1287533" cy="1061294"/>
                <a:chOff x="4379566" y="2658770"/>
                <a:chExt cx="1287533" cy="1061294"/>
              </a:xfrm>
            </p:grpSpPr>
            <p:pic>
              <p:nvPicPr>
                <p:cNvPr id="44" name="Content Placeholder 16" descr="Document">
                  <a:extLst>
                    <a:ext uri="{FF2B5EF4-FFF2-40B4-BE49-F238E27FC236}">
                      <a16:creationId xmlns:a16="http://schemas.microsoft.com/office/drawing/2014/main" id="{A5805499-6ED6-F84F-901A-B75861A816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475" y="2658770"/>
                  <a:ext cx="729714" cy="729714"/>
                </a:xfrm>
                <a:prstGeom prst="rect">
                  <a:avLst/>
                </a:prstGeom>
              </p:spPr>
            </p:pic>
            <p:sp>
              <p:nvSpPr>
                <p:cNvPr id="45" name="TextBox 44">
                  <a:extLst>
                    <a:ext uri="{FF2B5EF4-FFF2-40B4-BE49-F238E27FC236}">
                      <a16:creationId xmlns:a16="http://schemas.microsoft.com/office/drawing/2014/main" id="{9774D05F-4FD1-BC46-AB3C-13F2604E8110}"/>
                    </a:ext>
                  </a:extLst>
                </p:cNvPr>
                <p:cNvSpPr txBox="1"/>
                <p:nvPr/>
              </p:nvSpPr>
              <p:spPr>
                <a:xfrm>
                  <a:off x="4379566" y="3350732"/>
                  <a:ext cx="1287533" cy="369332"/>
                </a:xfrm>
                <a:prstGeom prst="rect">
                  <a:avLst/>
                </a:prstGeom>
                <a:noFill/>
              </p:spPr>
              <p:txBody>
                <a:bodyPr wrap="none" rtlCol="0">
                  <a:spAutoFit/>
                </a:bodyPr>
                <a:lstStyle/>
                <a:p>
                  <a:pPr algn="ctr"/>
                  <a:r>
                    <a:rPr lang="en-US" dirty="0">
                      <a:latin typeface="Courier" pitchFamily="2" charset="0"/>
                    </a:rPr>
                    <a:t>out2.txt</a:t>
                  </a:r>
                </a:p>
              </p:txBody>
            </p:sp>
          </p:grpSp>
        </p:grpSp>
      </p:grpSp>
      <p:sp>
        <p:nvSpPr>
          <p:cNvPr id="48" name="TextBox 47">
            <a:extLst>
              <a:ext uri="{FF2B5EF4-FFF2-40B4-BE49-F238E27FC236}">
                <a16:creationId xmlns:a16="http://schemas.microsoft.com/office/drawing/2014/main" id="{AA8CFB32-ADF1-2D4F-877A-A618C9959675}"/>
              </a:ext>
            </a:extLst>
          </p:cNvPr>
          <p:cNvSpPr txBox="1"/>
          <p:nvPr/>
        </p:nvSpPr>
        <p:spPr>
          <a:xfrm>
            <a:off x="5991570" y="3976582"/>
            <a:ext cx="1149674" cy="369332"/>
          </a:xfrm>
          <a:prstGeom prst="rect">
            <a:avLst/>
          </a:prstGeom>
          <a:noFill/>
        </p:spPr>
        <p:txBody>
          <a:bodyPr wrap="none" rtlCol="0">
            <a:spAutoFit/>
          </a:bodyPr>
          <a:lstStyle/>
          <a:p>
            <a:r>
              <a:rPr lang="en-US" dirty="0">
                <a:latin typeface="Courier" pitchFamily="2" charset="0"/>
              </a:rPr>
              <a:t>myprog2</a:t>
            </a:r>
          </a:p>
        </p:txBody>
      </p:sp>
      <p:sp>
        <p:nvSpPr>
          <p:cNvPr id="50" name="TextBox 49">
            <a:extLst>
              <a:ext uri="{FF2B5EF4-FFF2-40B4-BE49-F238E27FC236}">
                <a16:creationId xmlns:a16="http://schemas.microsoft.com/office/drawing/2014/main" id="{BBBCFE46-6DCC-E84D-AE2A-30CE9EE59E38}"/>
              </a:ext>
            </a:extLst>
          </p:cNvPr>
          <p:cNvSpPr txBox="1"/>
          <p:nvPr/>
        </p:nvSpPr>
        <p:spPr>
          <a:xfrm>
            <a:off x="10238282" y="5876144"/>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E883D1C5-C407-6042-8E33-7552B80D42E9}"/>
              </a:ext>
            </a:extLst>
          </p:cNvPr>
          <p:cNvSpPr/>
          <p:nvPr/>
        </p:nvSpPr>
        <p:spPr>
          <a:xfrm>
            <a:off x="2395731" y="3976582"/>
            <a:ext cx="1701107" cy="369332"/>
          </a:xfrm>
          <a:prstGeom prst="rect">
            <a:avLst/>
          </a:prstGeom>
        </p:spPr>
        <p:txBody>
          <a:bodyPr wrap="none">
            <a:spAutoFit/>
          </a:bodyPr>
          <a:lstStyle/>
          <a:p>
            <a:r>
              <a:rPr lang="en-US" dirty="0">
                <a:latin typeface="Courier" pitchFamily="2" charset="0"/>
              </a:rPr>
              <a:t>&gt; out1.txt </a:t>
            </a:r>
            <a:endParaRPr lang="en-US" dirty="0"/>
          </a:p>
        </p:txBody>
      </p:sp>
      <p:sp>
        <p:nvSpPr>
          <p:cNvPr id="52" name="Rectangle 51">
            <a:extLst>
              <a:ext uri="{FF2B5EF4-FFF2-40B4-BE49-F238E27FC236}">
                <a16:creationId xmlns:a16="http://schemas.microsoft.com/office/drawing/2014/main" id="{7A7138DC-F4B3-D648-A1CD-C408EF8D3AD3}"/>
              </a:ext>
            </a:extLst>
          </p:cNvPr>
          <p:cNvSpPr/>
          <p:nvPr/>
        </p:nvSpPr>
        <p:spPr>
          <a:xfrm>
            <a:off x="3878547" y="3976582"/>
            <a:ext cx="1701107" cy="369332"/>
          </a:xfrm>
          <a:prstGeom prst="rect">
            <a:avLst/>
          </a:prstGeom>
        </p:spPr>
        <p:txBody>
          <a:bodyPr wrap="none">
            <a:spAutoFit/>
          </a:bodyPr>
          <a:lstStyle/>
          <a:p>
            <a:r>
              <a:rPr lang="en-US" dirty="0">
                <a:latin typeface="Courier" pitchFamily="2" charset="0"/>
              </a:rPr>
              <a:t>2&gt; err1.txt</a:t>
            </a:r>
            <a:endParaRPr lang="en-US" dirty="0"/>
          </a:p>
        </p:txBody>
      </p:sp>
      <p:grpSp>
        <p:nvGrpSpPr>
          <p:cNvPr id="58" name="Group 57">
            <a:extLst>
              <a:ext uri="{FF2B5EF4-FFF2-40B4-BE49-F238E27FC236}">
                <a16:creationId xmlns:a16="http://schemas.microsoft.com/office/drawing/2014/main" id="{9A95A24A-5212-F34B-9E4D-2C54E8872400}"/>
              </a:ext>
            </a:extLst>
          </p:cNvPr>
          <p:cNvGrpSpPr/>
          <p:nvPr/>
        </p:nvGrpSpPr>
        <p:grpSpPr>
          <a:xfrm>
            <a:off x="3528771" y="1745214"/>
            <a:ext cx="985438" cy="914400"/>
            <a:chOff x="5122454" y="4960762"/>
            <a:chExt cx="985438" cy="914400"/>
          </a:xfrm>
        </p:grpSpPr>
        <p:pic>
          <p:nvPicPr>
            <p:cNvPr id="54" name="Graphic 53" descr="Cylinder">
              <a:extLst>
                <a:ext uri="{FF2B5EF4-FFF2-40B4-BE49-F238E27FC236}">
                  <a16:creationId xmlns:a16="http://schemas.microsoft.com/office/drawing/2014/main" id="{B373D286-180D-B74B-BAF7-55C7700452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122454" y="4960762"/>
              <a:ext cx="914400" cy="914400"/>
            </a:xfrm>
            <a:prstGeom prst="rect">
              <a:avLst/>
            </a:prstGeom>
          </p:spPr>
        </p:pic>
        <p:cxnSp>
          <p:nvCxnSpPr>
            <p:cNvPr id="56" name="Straight Arrow Connector 55">
              <a:extLst>
                <a:ext uri="{FF2B5EF4-FFF2-40B4-BE49-F238E27FC236}">
                  <a16:creationId xmlns:a16="http://schemas.microsoft.com/office/drawing/2014/main" id="{8DB5379C-1876-6344-AC03-8897C37AA29C}"/>
                </a:ext>
              </a:extLst>
            </p:cNvPr>
            <p:cNvCxnSpPr>
              <a:cxnSpLocks/>
              <a:stCxn id="54" idx="0"/>
            </p:cNvCxnSpPr>
            <p:nvPr/>
          </p:nvCxnSpPr>
          <p:spPr>
            <a:xfrm flipV="1">
              <a:off x="5122454" y="5417961"/>
              <a:ext cx="98543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2E6BDDAA-3E81-674D-9F2D-F80A282D3651}"/>
              </a:ext>
            </a:extLst>
          </p:cNvPr>
          <p:cNvGrpSpPr/>
          <p:nvPr/>
        </p:nvGrpSpPr>
        <p:grpSpPr>
          <a:xfrm>
            <a:off x="5416685" y="1782986"/>
            <a:ext cx="1287533" cy="1061294"/>
            <a:chOff x="4379566" y="2658770"/>
            <a:chExt cx="1287533" cy="1061294"/>
          </a:xfrm>
        </p:grpSpPr>
        <p:pic>
          <p:nvPicPr>
            <p:cNvPr id="60" name="Content Placeholder 16" descr="Document">
              <a:extLst>
                <a:ext uri="{FF2B5EF4-FFF2-40B4-BE49-F238E27FC236}">
                  <a16:creationId xmlns:a16="http://schemas.microsoft.com/office/drawing/2014/main" id="{3A7A90A5-2717-924E-AAB6-930B7308A2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475" y="2658770"/>
              <a:ext cx="729714" cy="729714"/>
            </a:xfrm>
            <a:prstGeom prst="rect">
              <a:avLst/>
            </a:prstGeom>
          </p:spPr>
        </p:pic>
        <p:sp>
          <p:nvSpPr>
            <p:cNvPr id="61" name="TextBox 60">
              <a:extLst>
                <a:ext uri="{FF2B5EF4-FFF2-40B4-BE49-F238E27FC236}">
                  <a16:creationId xmlns:a16="http://schemas.microsoft.com/office/drawing/2014/main" id="{89F58DBB-1F0B-4741-ABB7-70910E606786}"/>
                </a:ext>
              </a:extLst>
            </p:cNvPr>
            <p:cNvSpPr txBox="1"/>
            <p:nvPr/>
          </p:nvSpPr>
          <p:spPr>
            <a:xfrm>
              <a:off x="4379566" y="3350732"/>
              <a:ext cx="1287533" cy="369332"/>
            </a:xfrm>
            <a:prstGeom prst="rect">
              <a:avLst/>
            </a:prstGeom>
            <a:noFill/>
          </p:spPr>
          <p:txBody>
            <a:bodyPr wrap="none" rtlCol="0">
              <a:spAutoFit/>
            </a:bodyPr>
            <a:lstStyle/>
            <a:p>
              <a:pPr algn="ctr"/>
              <a:r>
                <a:rPr lang="en-US" dirty="0">
                  <a:latin typeface="Courier" pitchFamily="2" charset="0"/>
                </a:rPr>
                <a:t>out1.txt</a:t>
              </a:r>
            </a:p>
          </p:txBody>
        </p:sp>
      </p:grpSp>
      <p:sp>
        <p:nvSpPr>
          <p:cNvPr id="62" name="TextBox 61">
            <a:extLst>
              <a:ext uri="{FF2B5EF4-FFF2-40B4-BE49-F238E27FC236}">
                <a16:creationId xmlns:a16="http://schemas.microsoft.com/office/drawing/2014/main" id="{A30C7A89-2A1B-7649-B3C3-FF0A40E5C87B}"/>
              </a:ext>
            </a:extLst>
          </p:cNvPr>
          <p:cNvSpPr txBox="1"/>
          <p:nvPr/>
        </p:nvSpPr>
        <p:spPr>
          <a:xfrm>
            <a:off x="5633164" y="3976582"/>
            <a:ext cx="322524" cy="369332"/>
          </a:xfrm>
          <a:prstGeom prst="rect">
            <a:avLst/>
          </a:prstGeom>
          <a:noFill/>
        </p:spPr>
        <p:txBody>
          <a:bodyPr wrap="none" rtlCol="0">
            <a:spAutoFit/>
          </a:bodyPr>
          <a:lstStyle/>
          <a:p>
            <a:r>
              <a:rPr lang="en-US" dirty="0">
                <a:latin typeface="Courier" pitchFamily="2" charset="0"/>
              </a:rPr>
              <a:t>|</a:t>
            </a:r>
          </a:p>
        </p:txBody>
      </p:sp>
      <p:sp>
        <p:nvSpPr>
          <p:cNvPr id="63" name="Rectangle 62">
            <a:extLst>
              <a:ext uri="{FF2B5EF4-FFF2-40B4-BE49-F238E27FC236}">
                <a16:creationId xmlns:a16="http://schemas.microsoft.com/office/drawing/2014/main" id="{583597B6-338E-F24C-95D6-48AB1F335EDF}"/>
              </a:ext>
            </a:extLst>
          </p:cNvPr>
          <p:cNvSpPr/>
          <p:nvPr/>
        </p:nvSpPr>
        <p:spPr>
          <a:xfrm>
            <a:off x="7066449" y="3976582"/>
            <a:ext cx="1701107" cy="369332"/>
          </a:xfrm>
          <a:prstGeom prst="rect">
            <a:avLst/>
          </a:prstGeom>
        </p:spPr>
        <p:txBody>
          <a:bodyPr wrap="none">
            <a:spAutoFit/>
          </a:bodyPr>
          <a:lstStyle/>
          <a:p>
            <a:r>
              <a:rPr lang="en-US" dirty="0">
                <a:latin typeface="Courier" pitchFamily="2" charset="0"/>
              </a:rPr>
              <a:t>&lt; out1.txt </a:t>
            </a:r>
            <a:endParaRPr lang="en-US" dirty="0"/>
          </a:p>
        </p:txBody>
      </p:sp>
      <p:sp>
        <p:nvSpPr>
          <p:cNvPr id="64" name="Rectangle 63">
            <a:extLst>
              <a:ext uri="{FF2B5EF4-FFF2-40B4-BE49-F238E27FC236}">
                <a16:creationId xmlns:a16="http://schemas.microsoft.com/office/drawing/2014/main" id="{D49E94F2-0908-D040-9523-AD8E08D4B97A}"/>
              </a:ext>
            </a:extLst>
          </p:cNvPr>
          <p:cNvSpPr/>
          <p:nvPr/>
        </p:nvSpPr>
        <p:spPr>
          <a:xfrm>
            <a:off x="8612772" y="3964358"/>
            <a:ext cx="3217547" cy="369332"/>
          </a:xfrm>
          <a:prstGeom prst="rect">
            <a:avLst/>
          </a:prstGeom>
        </p:spPr>
        <p:txBody>
          <a:bodyPr wrap="none">
            <a:spAutoFit/>
          </a:bodyPr>
          <a:lstStyle/>
          <a:p>
            <a:r>
              <a:rPr lang="en-US" dirty="0">
                <a:latin typeface="Courier" pitchFamily="2" charset="0"/>
              </a:rPr>
              <a:t>&gt; out2.txt 2&gt; err2.txt</a:t>
            </a:r>
            <a:endParaRPr lang="en-US" dirty="0"/>
          </a:p>
        </p:txBody>
      </p:sp>
      <p:sp>
        <p:nvSpPr>
          <p:cNvPr id="65" name="Rectangle 64">
            <a:extLst>
              <a:ext uri="{FF2B5EF4-FFF2-40B4-BE49-F238E27FC236}">
                <a16:creationId xmlns:a16="http://schemas.microsoft.com/office/drawing/2014/main" id="{8C1DD0E8-4198-C544-AA15-A574FF210EFE}"/>
              </a:ext>
            </a:extLst>
          </p:cNvPr>
          <p:cNvSpPr/>
          <p:nvPr/>
        </p:nvSpPr>
        <p:spPr>
          <a:xfrm>
            <a:off x="5579654" y="3976582"/>
            <a:ext cx="411916" cy="369332"/>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90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0.00443 -2.96296E-6 L 0.11263 -0.00069 " pathEditMode="relative" rAng="0" ptsTypes="AA">
                                      <p:cBhvr>
                                        <p:cTn id="48" dur="2000" fill="hold"/>
                                        <p:tgtEl>
                                          <p:spTgt spid="28"/>
                                        </p:tgtEl>
                                        <p:attrNameLst>
                                          <p:attrName>ppt_x</p:attrName>
                                          <p:attrName>ppt_y</p:attrName>
                                        </p:attrNameLst>
                                      </p:cBhvr>
                                      <p:rCtr x="5846" y="-46"/>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9"/>
                                        </p:tgtEl>
                                      </p:cBhvr>
                                    </p:animEffect>
                                    <p:set>
                                      <p:cBhvr>
                                        <p:cTn id="53" dur="1" fill="hold">
                                          <p:stCondLst>
                                            <p:cond delay="499"/>
                                          </p:stCondLst>
                                        </p:cTn>
                                        <p:tgtEl>
                                          <p:spTgt spid="5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63"/>
                                        </p:tgtEl>
                                      </p:cBhvr>
                                    </p:animEffect>
                                    <p:set>
                                      <p:cBhvr>
                                        <p:cTn id="56" dur="1" fill="hold">
                                          <p:stCondLst>
                                            <p:cond delay="499"/>
                                          </p:stCondLst>
                                        </p:cTn>
                                        <p:tgtEl>
                                          <p:spTgt spid="6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1.25E-6 -1.11111E-6 L -0.13047 0.00324 " pathEditMode="relative" rAng="0" ptsTypes="AA">
                                      <p:cBhvr>
                                        <p:cTn id="60" dur="2000" fill="hold"/>
                                        <p:tgtEl>
                                          <p:spTgt spid="64"/>
                                        </p:tgtEl>
                                        <p:attrNameLst>
                                          <p:attrName>ppt_x</p:attrName>
                                          <p:attrName>ppt_y</p:attrName>
                                        </p:attrNameLst>
                                      </p:cBhvr>
                                      <p:rCtr x="-6523" y="16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7.40741E-7 L -0.15443 0.00324 " pathEditMode="relative" rAng="0" ptsTypes="AA">
                                      <p:cBhvr>
                                        <p:cTn id="80" dur="2000" fill="hold"/>
                                        <p:tgtEl>
                                          <p:spTgt spid="46"/>
                                        </p:tgtEl>
                                        <p:attrNameLst>
                                          <p:attrName>ppt_x</p:attrName>
                                          <p:attrName>ppt_y</p:attrName>
                                        </p:attrNameLst>
                                      </p:cBhvr>
                                      <p:rCtr x="-7721" y="162"/>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txEl>
                                              <p:pRg st="10" end="10"/>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8" grpId="0"/>
      <p:bldP spid="28" grpId="1"/>
      <p:bldP spid="48" grpId="0"/>
      <p:bldP spid="51" grpId="0"/>
      <p:bldP spid="51" grpId="1"/>
      <p:bldP spid="52" grpId="0"/>
      <p:bldP spid="62" grpId="0"/>
      <p:bldP spid="63" grpId="0"/>
      <p:bldP spid="63" grpId="1"/>
      <p:bldP spid="64" grpId="0"/>
      <p:bldP spid="64" grpId="1"/>
      <p:bldP spid="65" grpId="0" animBg="1"/>
      <p:bldP spid="6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E9EF38-6EFF-744E-BDEE-EA71F3CB4DC6}"/>
              </a:ext>
            </a:extLst>
          </p:cNvPr>
          <p:cNvSpPr>
            <a:spLocks noGrp="1"/>
          </p:cNvSpPr>
          <p:nvPr>
            <p:ph type="title"/>
          </p:nvPr>
        </p:nvSpPr>
        <p:spPr/>
        <p:txBody>
          <a:bodyPr/>
          <a:lstStyle/>
          <a:p>
            <a:pPr algn="ctr"/>
            <a:r>
              <a:rPr lang="en-GB" dirty="0"/>
              <a:t>Variables</a:t>
            </a:r>
          </a:p>
        </p:txBody>
      </p:sp>
      <p:sp>
        <p:nvSpPr>
          <p:cNvPr id="5" name="Slide Number Placeholder 4">
            <a:extLst>
              <a:ext uri="{FF2B5EF4-FFF2-40B4-BE49-F238E27FC236}">
                <a16:creationId xmlns:a16="http://schemas.microsoft.com/office/drawing/2014/main" id="{95335362-284A-6148-9383-73467E5EE0D1}"/>
              </a:ext>
            </a:extLst>
          </p:cNvPr>
          <p:cNvSpPr>
            <a:spLocks noGrp="1"/>
          </p:cNvSpPr>
          <p:nvPr>
            <p:ph type="sldNum" sz="quarter" idx="4294967295"/>
          </p:nvPr>
        </p:nvSpPr>
        <p:spPr>
          <a:xfrm>
            <a:off x="11547475" y="6457950"/>
            <a:ext cx="644525" cy="227013"/>
          </a:xfrm>
          <a:prstGeom prst="rect">
            <a:avLst/>
          </a:prstGeom>
        </p:spPr>
        <p:txBody>
          <a:bodyPr/>
          <a:lstStyle/>
          <a:p>
            <a:fld id="{E89BC60F-F4BF-4EE8-9F02-8A0093F1814F}" type="slidenum">
              <a:rPr lang="en-GB" smtClean="0"/>
              <a:t>13</a:t>
            </a:fld>
            <a:endParaRPr lang="en-GB"/>
          </a:p>
        </p:txBody>
      </p:sp>
    </p:spTree>
    <p:extLst>
      <p:ext uri="{BB962C8B-B14F-4D97-AF65-F5344CB8AC3E}">
        <p14:creationId xmlns:p14="http://schemas.microsoft.com/office/powerpoint/2010/main" val="103802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CAB7CA-59E2-2645-84C0-A729BC1EAFE0}"/>
              </a:ext>
            </a:extLst>
          </p:cNvPr>
          <p:cNvSpPr>
            <a:spLocks noGrp="1"/>
          </p:cNvSpPr>
          <p:nvPr>
            <p:ph idx="1"/>
          </p:nvPr>
        </p:nvSpPr>
        <p:spPr/>
        <p:txBody>
          <a:bodyPr/>
          <a:lstStyle/>
          <a:p>
            <a:pPr marL="342900" indent="-342900">
              <a:buFont typeface="Arial" panose="020B0604020202020204" pitchFamily="34" charset="0"/>
              <a:buChar char="•"/>
            </a:pPr>
            <a:r>
              <a:rPr lang="en-GB" dirty="0"/>
              <a:t>Remember </a:t>
            </a:r>
            <a:r>
              <a:rPr lang="en-GB" dirty="0">
                <a:latin typeface="Courier" pitchFamily="2" charset="0"/>
              </a:rPr>
              <a:t>$TMPDIR?</a:t>
            </a:r>
          </a:p>
          <a:p>
            <a:pPr marL="700088" lvl="1" indent="-342900">
              <a:buFont typeface="Arial" panose="020B0604020202020204" pitchFamily="34" charset="0"/>
              <a:buChar char="•"/>
            </a:pPr>
            <a:r>
              <a:rPr lang="en-GB" dirty="0"/>
              <a:t>Path to temporary directory for cluster job</a:t>
            </a:r>
          </a:p>
          <a:p>
            <a:pPr marL="342900" indent="-342900">
              <a:buFont typeface="Arial" panose="020B0604020202020204" pitchFamily="34" charset="0"/>
              <a:buChar char="•"/>
            </a:pPr>
            <a:r>
              <a:rPr lang="en-GB" dirty="0"/>
              <a:t>This is a variable</a:t>
            </a:r>
          </a:p>
          <a:p>
            <a:pPr marL="700088" lvl="1" indent="-342900">
              <a:buFont typeface="Arial" panose="020B0604020202020204" pitchFamily="34" charset="0"/>
              <a:buChar char="•"/>
            </a:pPr>
            <a:r>
              <a:rPr lang="en-GB" dirty="0"/>
              <a:t>Stores piece of data</a:t>
            </a:r>
          </a:p>
          <a:p>
            <a:pPr marL="342900" indent="-342900">
              <a:buFont typeface="Arial" panose="020B0604020202020204" pitchFamily="34" charset="0"/>
              <a:buChar char="•"/>
            </a:pPr>
            <a:r>
              <a:rPr lang="en-GB" dirty="0"/>
              <a:t>We can set the value of a variable</a:t>
            </a:r>
          </a:p>
          <a:p>
            <a:pPr lvl="1" indent="0">
              <a:buNone/>
            </a:pPr>
            <a:r>
              <a:rPr lang="en-GB" sz="1800" dirty="0">
                <a:solidFill>
                  <a:schemeClr val="accent1">
                    <a:lumMod val="75000"/>
                  </a:schemeClr>
                </a:solidFill>
                <a:latin typeface="Courier" pitchFamily="2" charset="0"/>
              </a:rPr>
              <a:t>[jabbott@login2 ~]$ </a:t>
            </a:r>
            <a:r>
              <a:rPr lang="en-GB" sz="1800" dirty="0">
                <a:solidFill>
                  <a:schemeClr val="accent5">
                    <a:lumMod val="50000"/>
                  </a:schemeClr>
                </a:solidFill>
                <a:latin typeface="Courier" pitchFamily="2" charset="0"/>
              </a:rPr>
              <a:t>greeting=hello</a:t>
            </a:r>
          </a:p>
          <a:p>
            <a:pPr marL="285750" indent="-285750">
              <a:buFont typeface="Arial" panose="020B0604020202020204" pitchFamily="34" charset="0"/>
              <a:buChar char="•"/>
            </a:pPr>
            <a:r>
              <a:rPr lang="en-GB" dirty="0"/>
              <a:t>When used in a command</a:t>
            </a:r>
          </a:p>
          <a:p>
            <a:pPr marL="642938" lvl="1" indent="-285750">
              <a:buFont typeface="Arial" panose="020B0604020202020204" pitchFamily="34" charset="0"/>
              <a:buChar char="•"/>
            </a:pPr>
            <a:r>
              <a:rPr lang="en-GB" dirty="0"/>
              <a:t>The variable name must be prefixed with '$'</a:t>
            </a:r>
          </a:p>
          <a:p>
            <a:pPr marL="642938" lvl="1" indent="-285750">
              <a:buFont typeface="Arial" panose="020B0604020202020204" pitchFamily="34" charset="0"/>
              <a:buChar char="•"/>
            </a:pPr>
            <a:r>
              <a:rPr lang="en-GB" dirty="0"/>
              <a:t>The variable is replaced with it's stored value when a script or command is run</a:t>
            </a:r>
          </a:p>
          <a:p>
            <a:pPr marL="285750" indent="-285750">
              <a:buFont typeface="Arial" panose="020B0604020202020204" pitchFamily="34" charset="0"/>
              <a:buChar char="•"/>
            </a:pPr>
            <a:r>
              <a:rPr lang="en-GB" dirty="0"/>
              <a:t>`</a:t>
            </a:r>
            <a:r>
              <a:rPr lang="en-GB" sz="1800" dirty="0">
                <a:latin typeface="Courier" pitchFamily="2" charset="0"/>
              </a:rPr>
              <a:t>echo</a:t>
            </a:r>
            <a:r>
              <a:rPr lang="en-GB" dirty="0"/>
              <a:t>` - prints a line of text to STDOUT</a:t>
            </a:r>
          </a:p>
          <a:p>
            <a:r>
              <a:rPr lang="en-GB" sz="1800" dirty="0">
                <a:solidFill>
                  <a:schemeClr val="accent1">
                    <a:lumMod val="75000"/>
                  </a:schemeClr>
                </a:solidFill>
                <a:latin typeface="Courier" pitchFamily="2" charset="0"/>
              </a:rPr>
              <a:t>[jabbott@login2 ~]$ </a:t>
            </a:r>
            <a:r>
              <a:rPr lang="en-GB" sz="1800" dirty="0">
                <a:solidFill>
                  <a:schemeClr val="accent5">
                    <a:lumMod val="50000"/>
                  </a:schemeClr>
                </a:solidFill>
                <a:latin typeface="Courier" pitchFamily="2" charset="0"/>
              </a:rPr>
              <a:t>echo $greeting</a:t>
            </a:r>
            <a:br>
              <a:rPr lang="en-GB" sz="1800" dirty="0">
                <a:latin typeface="Courier" pitchFamily="2" charset="0"/>
              </a:rPr>
            </a:br>
            <a:r>
              <a:rPr lang="en-GB" sz="1800" dirty="0">
                <a:solidFill>
                  <a:schemeClr val="accent1">
                    <a:lumMod val="75000"/>
                  </a:schemeClr>
                </a:solidFill>
                <a:latin typeface="Courier" pitchFamily="2" charset="0"/>
              </a:rPr>
              <a:t>hello</a:t>
            </a:r>
          </a:p>
          <a:p>
            <a:pPr lvl="1" indent="0">
              <a:buNone/>
            </a:pPr>
            <a:endParaRPr lang="en-GB" dirty="0"/>
          </a:p>
        </p:txBody>
      </p:sp>
      <p:sp>
        <p:nvSpPr>
          <p:cNvPr id="3" name="Title 2">
            <a:extLst>
              <a:ext uri="{FF2B5EF4-FFF2-40B4-BE49-F238E27FC236}">
                <a16:creationId xmlns:a16="http://schemas.microsoft.com/office/drawing/2014/main" id="{F594D79D-4AB8-CB48-9F00-B7C837122987}"/>
              </a:ext>
            </a:extLst>
          </p:cNvPr>
          <p:cNvSpPr>
            <a:spLocks noGrp="1"/>
          </p:cNvSpPr>
          <p:nvPr>
            <p:ph type="title"/>
          </p:nvPr>
        </p:nvSpPr>
        <p:spPr/>
        <p:txBody>
          <a:bodyPr/>
          <a:lstStyle/>
          <a:p>
            <a:r>
              <a:rPr lang="en-GB" dirty="0"/>
              <a:t>Variables</a:t>
            </a:r>
          </a:p>
        </p:txBody>
      </p:sp>
      <p:sp>
        <p:nvSpPr>
          <p:cNvPr id="6" name="Rectangle 5">
            <a:extLst>
              <a:ext uri="{FF2B5EF4-FFF2-40B4-BE49-F238E27FC236}">
                <a16:creationId xmlns:a16="http://schemas.microsoft.com/office/drawing/2014/main" id="{66D6BAC4-7A59-3548-8599-D8E7D5AA5858}"/>
              </a:ext>
            </a:extLst>
          </p:cNvPr>
          <p:cNvSpPr/>
          <p:nvPr/>
        </p:nvSpPr>
        <p:spPr>
          <a:xfrm>
            <a:off x="3537678" y="3291007"/>
            <a:ext cx="1214203" cy="29164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65D4963-F776-1C40-B6FB-79B6C57D5760}"/>
              </a:ext>
            </a:extLst>
          </p:cNvPr>
          <p:cNvSpPr/>
          <p:nvPr/>
        </p:nvSpPr>
        <p:spPr>
          <a:xfrm>
            <a:off x="4751882" y="3291006"/>
            <a:ext cx="809470" cy="29164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997EF8-7903-DA46-80D5-FD39D7A406AD}"/>
              </a:ext>
            </a:extLst>
          </p:cNvPr>
          <p:cNvGrpSpPr/>
          <p:nvPr/>
        </p:nvGrpSpPr>
        <p:grpSpPr>
          <a:xfrm>
            <a:off x="4143133" y="2314301"/>
            <a:ext cx="1532792" cy="886404"/>
            <a:chOff x="1997642" y="4598322"/>
            <a:chExt cx="1532792" cy="886404"/>
          </a:xfrm>
        </p:grpSpPr>
        <p:cxnSp>
          <p:nvCxnSpPr>
            <p:cNvPr id="9" name="Straight Arrow Connector 8">
              <a:extLst>
                <a:ext uri="{FF2B5EF4-FFF2-40B4-BE49-F238E27FC236}">
                  <a16:creationId xmlns:a16="http://schemas.microsoft.com/office/drawing/2014/main" id="{D2F50FA5-8984-F340-BE10-08352B69DE93}"/>
                </a:ext>
              </a:extLst>
            </p:cNvPr>
            <p:cNvCxnSpPr/>
            <p:nvPr/>
          </p:nvCxnSpPr>
          <p:spPr>
            <a:xfrm flipH="1">
              <a:off x="2478974" y="4945080"/>
              <a:ext cx="254832" cy="53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475863-9983-DD47-84F9-0C0D37772F19}"/>
                </a:ext>
              </a:extLst>
            </p:cNvPr>
            <p:cNvSpPr txBox="1"/>
            <p:nvPr/>
          </p:nvSpPr>
          <p:spPr>
            <a:xfrm>
              <a:off x="1997642" y="4598322"/>
              <a:ext cx="1532792" cy="369332"/>
            </a:xfrm>
            <a:prstGeom prst="rect">
              <a:avLst/>
            </a:prstGeom>
            <a:noFill/>
          </p:spPr>
          <p:txBody>
            <a:bodyPr wrap="none" rtlCol="0">
              <a:spAutoFit/>
            </a:bodyPr>
            <a:lstStyle/>
            <a:p>
              <a:pPr algn="ctr"/>
              <a:r>
                <a:rPr lang="en-GB" dirty="0"/>
                <a:t>Variable name</a:t>
              </a:r>
            </a:p>
          </p:txBody>
        </p:sp>
      </p:grpSp>
      <p:grpSp>
        <p:nvGrpSpPr>
          <p:cNvPr id="14" name="Group 13">
            <a:extLst>
              <a:ext uri="{FF2B5EF4-FFF2-40B4-BE49-F238E27FC236}">
                <a16:creationId xmlns:a16="http://schemas.microsoft.com/office/drawing/2014/main" id="{5256B8E9-8840-7040-8E7B-D3F95363AFA0}"/>
              </a:ext>
            </a:extLst>
          </p:cNvPr>
          <p:cNvGrpSpPr/>
          <p:nvPr/>
        </p:nvGrpSpPr>
        <p:grpSpPr>
          <a:xfrm>
            <a:off x="5613569" y="2429293"/>
            <a:ext cx="958872" cy="793987"/>
            <a:chOff x="4596485" y="4467617"/>
            <a:chExt cx="958872" cy="793987"/>
          </a:xfrm>
        </p:grpSpPr>
        <p:cxnSp>
          <p:nvCxnSpPr>
            <p:cNvPr id="12" name="Straight Arrow Connector 11">
              <a:extLst>
                <a:ext uri="{FF2B5EF4-FFF2-40B4-BE49-F238E27FC236}">
                  <a16:creationId xmlns:a16="http://schemas.microsoft.com/office/drawing/2014/main" id="{6B384B00-9B79-E24F-9D96-6B4E8339B58E}"/>
                </a:ext>
              </a:extLst>
            </p:cNvPr>
            <p:cNvCxnSpPr>
              <a:cxnSpLocks/>
            </p:cNvCxnSpPr>
            <p:nvPr/>
          </p:nvCxnSpPr>
          <p:spPr>
            <a:xfrm flipH="1">
              <a:off x="4596485" y="4721958"/>
              <a:ext cx="254832" cy="53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48693D9-7DE3-F04C-8B02-63AB56D46CB3}"/>
                </a:ext>
              </a:extLst>
            </p:cNvPr>
            <p:cNvSpPr txBox="1"/>
            <p:nvPr/>
          </p:nvSpPr>
          <p:spPr>
            <a:xfrm>
              <a:off x="4851317" y="4467617"/>
              <a:ext cx="704040" cy="369332"/>
            </a:xfrm>
            <a:prstGeom prst="rect">
              <a:avLst/>
            </a:prstGeom>
            <a:noFill/>
          </p:spPr>
          <p:txBody>
            <a:bodyPr wrap="none" rtlCol="0">
              <a:spAutoFit/>
            </a:bodyPr>
            <a:lstStyle/>
            <a:p>
              <a:pPr algn="ctr"/>
              <a:r>
                <a:rPr lang="en-GB" dirty="0"/>
                <a:t>Value</a:t>
              </a:r>
            </a:p>
          </p:txBody>
        </p:sp>
      </p:grpSp>
    </p:spTree>
    <p:extLst>
      <p:ext uri="{BB962C8B-B14F-4D97-AF65-F5344CB8AC3E}">
        <p14:creationId xmlns:p14="http://schemas.microsoft.com/office/powerpoint/2010/main" val="302879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6"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DB90C-C194-994D-A23A-647A2150A929}"/>
              </a:ext>
            </a:extLst>
          </p:cNvPr>
          <p:cNvSpPr>
            <a:spLocks noGrp="1"/>
          </p:cNvSpPr>
          <p:nvPr>
            <p:ph idx="1"/>
          </p:nvPr>
        </p:nvSpPr>
        <p:spPr/>
        <p:txBody>
          <a:bodyPr/>
          <a:lstStyle/>
          <a:p>
            <a:pPr marL="342900" indent="-342900">
              <a:buFont typeface="Arial" panose="020B0604020202020204" pitchFamily="34" charset="0"/>
              <a:buChar char="•"/>
            </a:pPr>
            <a:r>
              <a:rPr lang="en-GB" dirty="0"/>
              <a:t>Variable names can contain similar characters to filenames</a:t>
            </a:r>
          </a:p>
          <a:p>
            <a:pPr marL="342900" indent="-342900">
              <a:buFont typeface="Arial" panose="020B0604020202020204" pitchFamily="34" charset="0"/>
              <a:buChar char="•"/>
            </a:pPr>
            <a:r>
              <a:rPr lang="en-GB" dirty="0"/>
              <a:t>Same rules apply - keep it simple</a:t>
            </a:r>
          </a:p>
          <a:p>
            <a:pPr marL="342900" indent="-342900">
              <a:buFont typeface="Arial" panose="020B0604020202020204" pitchFamily="34" charset="0"/>
              <a:buChar char="•"/>
            </a:pPr>
            <a:r>
              <a:rPr lang="en-GB" dirty="0"/>
              <a:t>Variable names are case sensitive</a:t>
            </a:r>
          </a:p>
          <a:p>
            <a:pPr marL="342900" indent="-342900">
              <a:buFont typeface="Arial" panose="020B0604020202020204" pitchFamily="34" charset="0"/>
              <a:buChar char="•"/>
            </a:pPr>
            <a:r>
              <a:rPr lang="en-GB" dirty="0"/>
              <a:t>Names should be meaningful</a:t>
            </a:r>
          </a:p>
          <a:p>
            <a:pPr marL="342900" indent="-342900">
              <a:buFont typeface="Arial" panose="020B0604020202020204" pitchFamily="34" charset="0"/>
              <a:buChar char="•"/>
            </a:pPr>
            <a:r>
              <a:rPr lang="en-GB" b="1" dirty="0"/>
              <a:t>BAD</a:t>
            </a:r>
            <a:br>
              <a:rPr lang="en-GB" dirty="0">
                <a:solidFill>
                  <a:schemeClr val="accent1">
                    <a:lumMod val="75000"/>
                  </a:schemeClr>
                </a:solidFill>
                <a:latin typeface="Courier" pitchFamily="2" charset="0"/>
              </a:rPr>
            </a:br>
            <a:r>
              <a:rPr lang="en-GB" dirty="0">
                <a:solidFill>
                  <a:schemeClr val="accent1">
                    <a:lumMod val="75000"/>
                  </a:schemeClr>
                </a:solidFill>
                <a:latin typeface="Courier" pitchFamily="2" charset="0"/>
              </a:rPr>
              <a:t>[jabbott@login2 ~]$</a:t>
            </a:r>
            <a:r>
              <a:rPr lang="en-GB" dirty="0">
                <a:latin typeface="Courier" pitchFamily="2" charset="0"/>
              </a:rPr>
              <a:t> </a:t>
            </a:r>
            <a:r>
              <a:rPr lang="en-GB" dirty="0">
                <a:solidFill>
                  <a:schemeClr val="accent5">
                    <a:lumMod val="50000"/>
                  </a:schemeClr>
                </a:solidFill>
                <a:latin typeface="Courier" pitchFamily="2" charset="0"/>
              </a:rPr>
              <a:t>Var1=Hello</a:t>
            </a:r>
            <a:br>
              <a:rPr lang="en-GB" dirty="0">
                <a:latin typeface="Courier" pitchFamily="2" charset="0"/>
              </a:rPr>
            </a:br>
            <a:r>
              <a:rPr lang="en-GB" dirty="0">
                <a:solidFill>
                  <a:schemeClr val="accent1">
                    <a:lumMod val="75000"/>
                  </a:schemeClr>
                </a:solidFill>
                <a:latin typeface="Courier" pitchFamily="2" charset="0"/>
              </a:rPr>
              <a:t>[jabbott@login2 ~]$</a:t>
            </a:r>
            <a:r>
              <a:rPr lang="en-GB" dirty="0">
                <a:latin typeface="Courier" pitchFamily="2" charset="0"/>
              </a:rPr>
              <a:t> </a:t>
            </a:r>
            <a:r>
              <a:rPr lang="en-GB" dirty="0">
                <a:solidFill>
                  <a:schemeClr val="accent5">
                    <a:lumMod val="50000"/>
                  </a:schemeClr>
                </a:solidFill>
                <a:latin typeface="Courier" pitchFamily="2" charset="0"/>
              </a:rPr>
              <a:t>Var2=Darth</a:t>
            </a:r>
            <a:br>
              <a:rPr lang="en-GB" dirty="0">
                <a:latin typeface="Courier" pitchFamily="2" charset="0"/>
              </a:rPr>
            </a:br>
            <a:r>
              <a:rPr lang="en-GB" dirty="0">
                <a:solidFill>
                  <a:schemeClr val="accent1">
                    <a:lumMod val="75000"/>
                  </a:schemeClr>
                </a:solidFill>
                <a:latin typeface="Courier" pitchFamily="2" charset="0"/>
              </a:rPr>
              <a:t>[jabbott@login2 ~]$ echo $Var1 $Var2</a:t>
            </a:r>
          </a:p>
          <a:p>
            <a:pPr marL="342900" indent="-342900">
              <a:buFont typeface="Arial" panose="020B0604020202020204" pitchFamily="34" charset="0"/>
              <a:buChar char="•"/>
            </a:pPr>
            <a:r>
              <a:rPr lang="en-GB" b="1" dirty="0"/>
              <a:t>Better</a:t>
            </a:r>
            <a:br>
              <a:rPr lang="en-GB" b="1" dirty="0"/>
            </a:br>
            <a:r>
              <a:rPr lang="en-GB" dirty="0">
                <a:solidFill>
                  <a:schemeClr val="accent1">
                    <a:lumMod val="75000"/>
                  </a:schemeClr>
                </a:solidFill>
                <a:latin typeface="Courier" pitchFamily="2" charset="0"/>
              </a:rPr>
              <a:t>[jabbott@login2 ~]$</a:t>
            </a:r>
            <a:r>
              <a:rPr lang="en-GB" dirty="0">
                <a:latin typeface="Courier" pitchFamily="2" charset="0"/>
              </a:rPr>
              <a:t> </a:t>
            </a:r>
            <a:r>
              <a:rPr lang="en-GB" dirty="0">
                <a:solidFill>
                  <a:schemeClr val="accent5">
                    <a:lumMod val="50000"/>
                  </a:schemeClr>
                </a:solidFill>
                <a:latin typeface="Courier" pitchFamily="2" charset="0"/>
              </a:rPr>
              <a:t>greeting=Hello</a:t>
            </a:r>
            <a:br>
              <a:rPr lang="en-GB" dirty="0">
                <a:latin typeface="Courier" pitchFamily="2" charset="0"/>
              </a:rPr>
            </a:br>
            <a:r>
              <a:rPr lang="en-GB" dirty="0">
                <a:solidFill>
                  <a:schemeClr val="accent1">
                    <a:lumMod val="75000"/>
                  </a:schemeClr>
                </a:solidFill>
                <a:latin typeface="Courier" pitchFamily="2" charset="0"/>
              </a:rPr>
              <a:t>[jabbott@login2 ~]$</a:t>
            </a:r>
            <a:r>
              <a:rPr lang="en-GB" dirty="0">
                <a:latin typeface="Courier" pitchFamily="2" charset="0"/>
              </a:rPr>
              <a:t> </a:t>
            </a:r>
            <a:r>
              <a:rPr lang="en-GB" dirty="0">
                <a:solidFill>
                  <a:schemeClr val="accent5">
                    <a:lumMod val="50000"/>
                  </a:schemeClr>
                </a:solidFill>
                <a:latin typeface="Courier" pitchFamily="2" charset="0"/>
              </a:rPr>
              <a:t>villain=Darth</a:t>
            </a:r>
            <a:br>
              <a:rPr lang="en-GB" dirty="0">
                <a:latin typeface="Courier" pitchFamily="2" charset="0"/>
              </a:rPr>
            </a:br>
            <a:r>
              <a:rPr lang="en-GB" dirty="0">
                <a:solidFill>
                  <a:schemeClr val="accent1">
                    <a:lumMod val="75000"/>
                  </a:schemeClr>
                </a:solidFill>
                <a:latin typeface="Courier" pitchFamily="2" charset="0"/>
              </a:rPr>
              <a:t>[jabbott@login2 ~]$ echo $greeting $villain</a:t>
            </a:r>
            <a:endParaRPr lang="en-GB" dirty="0">
              <a:latin typeface="Courier" pitchFamily="2" charset="0"/>
            </a:endParaRPr>
          </a:p>
        </p:txBody>
      </p:sp>
      <p:sp>
        <p:nvSpPr>
          <p:cNvPr id="3" name="Slide Number Placeholder 2">
            <a:extLst>
              <a:ext uri="{FF2B5EF4-FFF2-40B4-BE49-F238E27FC236}">
                <a16:creationId xmlns:a16="http://schemas.microsoft.com/office/drawing/2014/main" id="{DDD0FE47-BD69-8C43-8596-922EE9B01AF8}"/>
              </a:ext>
            </a:extLst>
          </p:cNvPr>
          <p:cNvSpPr>
            <a:spLocks noGrp="1"/>
          </p:cNvSpPr>
          <p:nvPr>
            <p:ph type="sldNum" sz="quarter" idx="12"/>
          </p:nvPr>
        </p:nvSpPr>
        <p:spPr/>
        <p:txBody>
          <a:bodyPr/>
          <a:lstStyle/>
          <a:p>
            <a:fld id="{E89BC60F-F4BF-4EE8-9F02-8A0093F1814F}" type="slidenum">
              <a:rPr lang="en-GB" smtClean="0"/>
              <a:t>15</a:t>
            </a:fld>
            <a:endParaRPr lang="en-GB"/>
          </a:p>
        </p:txBody>
      </p:sp>
      <p:sp>
        <p:nvSpPr>
          <p:cNvPr id="4" name="Title 3">
            <a:extLst>
              <a:ext uri="{FF2B5EF4-FFF2-40B4-BE49-F238E27FC236}">
                <a16:creationId xmlns:a16="http://schemas.microsoft.com/office/drawing/2014/main" id="{23DC3A18-7EAF-6240-B9C4-58C0DCAE7ACD}"/>
              </a:ext>
            </a:extLst>
          </p:cNvPr>
          <p:cNvSpPr>
            <a:spLocks noGrp="1"/>
          </p:cNvSpPr>
          <p:nvPr>
            <p:ph type="title"/>
          </p:nvPr>
        </p:nvSpPr>
        <p:spPr/>
        <p:txBody>
          <a:bodyPr/>
          <a:lstStyle/>
          <a:p>
            <a:r>
              <a:rPr lang="en-GB" dirty="0"/>
              <a:t>Variable Naming</a:t>
            </a:r>
          </a:p>
        </p:txBody>
      </p:sp>
    </p:spTree>
    <p:extLst>
      <p:ext uri="{BB962C8B-B14F-4D97-AF65-F5344CB8AC3E}">
        <p14:creationId xmlns:p14="http://schemas.microsoft.com/office/powerpoint/2010/main" val="12569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65C45-9A81-204C-AD88-26DD6C11D8D9}"/>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dirty="0"/>
              <a:t>More complex values can cause breakage </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=Hello Darth</a:t>
            </a:r>
            <a:br>
              <a:rPr lang="en-GB" sz="1600" dirty="0">
                <a:latin typeface="Courier" pitchFamily="2" charset="0"/>
              </a:rPr>
            </a:br>
            <a:r>
              <a:rPr lang="en-GB" sz="1600" dirty="0">
                <a:solidFill>
                  <a:schemeClr val="accent1">
                    <a:lumMod val="75000"/>
                  </a:schemeClr>
                </a:solidFill>
                <a:latin typeface="Courier" pitchFamily="2" charset="0"/>
              </a:rPr>
              <a:t>-bash: Darth: command not found</a:t>
            </a:r>
          </a:p>
          <a:p>
            <a:pPr lvl="1">
              <a:buFont typeface="Arial" panose="020B0604020202020204" pitchFamily="34" charset="0"/>
              <a:buChar char="•"/>
            </a:pPr>
            <a:r>
              <a:rPr lang="en-GB" dirty="0"/>
              <a:t>A space used as a list separator in bash - need to surround value in quotes (" or ')</a:t>
            </a:r>
          </a:p>
          <a:p>
            <a:pPr lvl="1">
              <a:buFont typeface="Arial" panose="020B0604020202020204" pitchFamily="34" charset="0"/>
              <a:buChar char="•"/>
            </a:pPr>
            <a:r>
              <a:rPr lang="en-GB" dirty="0"/>
              <a:t>Single quotes treat contents literally</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='Hello $villain'</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Hello $villain</a:t>
            </a:r>
          </a:p>
          <a:p>
            <a:pPr lvl="1">
              <a:buFont typeface="Arial" panose="020B0604020202020204" pitchFamily="34" charset="0"/>
              <a:buChar char="•"/>
            </a:pPr>
            <a:r>
              <a:rPr lang="en-GB" dirty="0"/>
              <a:t>Double quotes substitute variables with value</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="Hello $villain"</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Hello Darth </a:t>
            </a:r>
          </a:p>
          <a:p>
            <a:pPr marL="355600" lvl="2" indent="0">
              <a:buNone/>
            </a:pPr>
            <a:r>
              <a:rPr lang="en-GB" sz="2000" dirty="0"/>
              <a:t>Quotes within string need to be 'escaped' with '</a:t>
            </a:r>
            <a:r>
              <a:rPr lang="en-GB" dirty="0">
                <a:latin typeface="Courier" pitchFamily="2" charset="0"/>
              </a:rPr>
              <a:t>\</a:t>
            </a:r>
            <a:r>
              <a:rPr lang="en-GB" sz="2000" dirty="0"/>
              <a:t>'</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greet_villian</a:t>
            </a:r>
            <a:r>
              <a:rPr lang="en-GB" sz="1600" dirty="0">
                <a:solidFill>
                  <a:schemeClr val="accent5">
                    <a:lumMod val="50000"/>
                  </a:schemeClr>
                </a:solidFill>
                <a:latin typeface="Courier" pitchFamily="2" charset="0"/>
              </a:rPr>
              <a:t>="Hello \"$villain\""</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Hello "Darth"</a:t>
            </a:r>
          </a:p>
          <a:p>
            <a:pPr marL="355600" lvl="2" indent="0">
              <a:buNone/>
            </a:pPr>
            <a:r>
              <a:rPr lang="en-GB" sz="2100" dirty="0"/>
              <a:t>Generally a good idea to quote variable names</a:t>
            </a:r>
          </a:p>
        </p:txBody>
      </p:sp>
      <p:sp>
        <p:nvSpPr>
          <p:cNvPr id="3" name="Slide Number Placeholder 2">
            <a:extLst>
              <a:ext uri="{FF2B5EF4-FFF2-40B4-BE49-F238E27FC236}">
                <a16:creationId xmlns:a16="http://schemas.microsoft.com/office/drawing/2014/main" id="{FF1FC6B6-D404-C64D-80D2-78230AE48F0E}"/>
              </a:ext>
            </a:extLst>
          </p:cNvPr>
          <p:cNvSpPr>
            <a:spLocks noGrp="1"/>
          </p:cNvSpPr>
          <p:nvPr>
            <p:ph type="sldNum" sz="quarter" idx="12"/>
          </p:nvPr>
        </p:nvSpPr>
        <p:spPr/>
        <p:txBody>
          <a:bodyPr/>
          <a:lstStyle/>
          <a:p>
            <a:fld id="{E89BC60F-F4BF-4EE8-9F02-8A0093F1814F}" type="slidenum">
              <a:rPr lang="en-GB" smtClean="0"/>
              <a:t>16</a:t>
            </a:fld>
            <a:endParaRPr lang="en-GB"/>
          </a:p>
        </p:txBody>
      </p:sp>
      <p:sp>
        <p:nvSpPr>
          <p:cNvPr id="4" name="Title 3">
            <a:extLst>
              <a:ext uri="{FF2B5EF4-FFF2-40B4-BE49-F238E27FC236}">
                <a16:creationId xmlns:a16="http://schemas.microsoft.com/office/drawing/2014/main" id="{731E1E60-2CA6-2544-A4EA-9CE42DE2DFE4}"/>
              </a:ext>
            </a:extLst>
          </p:cNvPr>
          <p:cNvSpPr>
            <a:spLocks noGrp="1"/>
          </p:cNvSpPr>
          <p:nvPr>
            <p:ph type="title"/>
          </p:nvPr>
        </p:nvSpPr>
        <p:spPr/>
        <p:txBody>
          <a:bodyPr/>
          <a:lstStyle/>
          <a:p>
            <a:r>
              <a:rPr lang="en-GB" dirty="0"/>
              <a:t>Quotes</a:t>
            </a:r>
          </a:p>
        </p:txBody>
      </p:sp>
      <p:sp>
        <p:nvSpPr>
          <p:cNvPr id="5" name="Rectangle 4">
            <a:extLst>
              <a:ext uri="{FF2B5EF4-FFF2-40B4-BE49-F238E27FC236}">
                <a16:creationId xmlns:a16="http://schemas.microsoft.com/office/drawing/2014/main" id="{4A7DC93A-2450-FD45-BEAC-C80E0C1690B9}"/>
              </a:ext>
            </a:extLst>
          </p:cNvPr>
          <p:cNvSpPr/>
          <p:nvPr/>
        </p:nvSpPr>
        <p:spPr>
          <a:xfrm>
            <a:off x="5506714" y="5057593"/>
            <a:ext cx="294806" cy="29164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3A963B-DFFD-0D45-819B-5963D4898E2E}"/>
              </a:ext>
            </a:extLst>
          </p:cNvPr>
          <p:cNvSpPr/>
          <p:nvPr/>
        </p:nvSpPr>
        <p:spPr>
          <a:xfrm>
            <a:off x="6655076" y="5057593"/>
            <a:ext cx="294806" cy="29164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4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5253C-6E30-DF4F-9F80-D927AEC20CCD}"/>
              </a:ext>
            </a:extLst>
          </p:cNvPr>
          <p:cNvSpPr>
            <a:spLocks noGrp="1"/>
          </p:cNvSpPr>
          <p:nvPr>
            <p:ph idx="1"/>
          </p:nvPr>
        </p:nvSpPr>
        <p:spPr/>
        <p:txBody>
          <a:bodyPr/>
          <a:lstStyle/>
          <a:p>
            <a:pPr marL="342900" indent="-342900">
              <a:buFont typeface="Arial" panose="020B0604020202020204" pitchFamily="34" charset="0"/>
              <a:buChar char="•"/>
            </a:pPr>
            <a:r>
              <a:rPr lang="en-GB" dirty="0"/>
              <a:t>What if we don’t want a space between two variables in a string?</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greeting_$villain</a:t>
            </a:r>
            <a:r>
              <a:rPr lang="en-GB" sz="1600" dirty="0">
                <a:solidFill>
                  <a:schemeClr val="accent5">
                    <a:lumMod val="50000"/>
                  </a:schemeClr>
                </a:solidFill>
                <a:latin typeface="Courier" pitchFamily="2" charset="0"/>
              </a:rPr>
              <a:t>"</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Darth</a:t>
            </a:r>
          </a:p>
          <a:p>
            <a:pPr lvl="1">
              <a:buFont typeface="Arial" panose="020B0604020202020204" pitchFamily="34" charset="0"/>
              <a:buChar char="•"/>
            </a:pPr>
            <a:r>
              <a:rPr lang="en-GB" sz="2200" dirty="0"/>
              <a:t>What happened to </a:t>
            </a:r>
            <a:r>
              <a:rPr lang="en-GB" dirty="0">
                <a:latin typeface="Courier" pitchFamily="2" charset="0"/>
              </a:rPr>
              <a:t>$greeting</a:t>
            </a:r>
            <a:r>
              <a:rPr lang="en-GB" sz="2200" dirty="0"/>
              <a:t>?</a:t>
            </a:r>
          </a:p>
          <a:p>
            <a:pPr lvl="2">
              <a:buFont typeface="Arial" panose="020B0604020202020204" pitchFamily="34" charset="0"/>
              <a:buChar char="•"/>
            </a:pPr>
            <a:r>
              <a:rPr lang="en-GB" sz="2000" dirty="0"/>
              <a:t>Variable names can include '_'</a:t>
            </a:r>
          </a:p>
          <a:p>
            <a:pPr lvl="2">
              <a:buFont typeface="Arial" panose="020B0604020202020204" pitchFamily="34" charset="0"/>
              <a:buChar char="•"/>
            </a:pPr>
            <a:r>
              <a:rPr lang="en-GB" sz="2000" dirty="0"/>
              <a:t>Bash interpreted this as </a:t>
            </a:r>
            <a:r>
              <a:rPr lang="en-GB" sz="2000" dirty="0">
                <a:latin typeface="Courier" pitchFamily="2" charset="0"/>
              </a:rPr>
              <a:t>'echo $greeting_'</a:t>
            </a:r>
          </a:p>
          <a:p>
            <a:pPr lvl="2">
              <a:buFont typeface="Arial" panose="020B0604020202020204" pitchFamily="34" charset="0"/>
              <a:buChar char="•"/>
            </a:pPr>
            <a:r>
              <a:rPr lang="en-GB" sz="2000" dirty="0"/>
              <a:t>It won't complain about using variables which aren't set</a:t>
            </a:r>
          </a:p>
          <a:p>
            <a:pPr lvl="1">
              <a:buFont typeface="Arial" panose="020B0604020202020204" pitchFamily="34" charset="0"/>
              <a:buChar char="•"/>
            </a:pPr>
            <a:r>
              <a:rPr lang="en-GB" sz="2200" dirty="0"/>
              <a:t>We can use braces (</a:t>
            </a:r>
            <a:r>
              <a:rPr lang="en-GB" sz="2200" dirty="0">
                <a:latin typeface="Courier" pitchFamily="2" charset="0"/>
              </a:rPr>
              <a:t>{}</a:t>
            </a:r>
            <a:r>
              <a:rPr lang="en-GB" sz="2200" dirty="0"/>
              <a:t>) to constrain the variable name</a:t>
            </a:r>
          </a:p>
          <a:p>
            <a:pPr lvl="2">
              <a:buFont typeface="Arial" panose="020B0604020202020204" pitchFamily="34" charset="0"/>
              <a:buChar char="•"/>
            </a:pPr>
            <a:r>
              <a:rPr lang="en-GB" sz="2000" dirty="0"/>
              <a:t>brace expansion</a:t>
            </a:r>
          </a:p>
          <a:p>
            <a:pPr marL="346075" lvl="2" indent="0">
              <a:buNone/>
            </a:pPr>
            <a:r>
              <a:rPr lang="en-GB" dirty="0">
                <a:solidFill>
                  <a:schemeClr val="accent1">
                    <a:lumMod val="75000"/>
                  </a:schemeClr>
                </a:solidFill>
                <a:latin typeface="Courier" pitchFamily="2" charset="0"/>
              </a:rPr>
              <a:t>[jabbott@login2 ~]$ </a:t>
            </a:r>
            <a:r>
              <a:rPr lang="en-GB" dirty="0">
                <a:solidFill>
                  <a:schemeClr val="accent5">
                    <a:lumMod val="50000"/>
                  </a:schemeClr>
                </a:solidFill>
                <a:latin typeface="Courier" pitchFamily="2" charset="0"/>
              </a:rPr>
              <a:t>echo "${greeting}_${villain}"</a:t>
            </a:r>
            <a:br>
              <a:rPr lang="en-GB" dirty="0">
                <a:solidFill>
                  <a:schemeClr val="accent1">
                    <a:lumMod val="75000"/>
                  </a:schemeClr>
                </a:solidFill>
                <a:latin typeface="Courier" pitchFamily="2" charset="0"/>
              </a:rPr>
            </a:br>
            <a:r>
              <a:rPr lang="en-GB" dirty="0" err="1">
                <a:solidFill>
                  <a:schemeClr val="accent1">
                    <a:lumMod val="75000"/>
                  </a:schemeClr>
                </a:solidFill>
                <a:latin typeface="Courier" pitchFamily="2" charset="0"/>
              </a:rPr>
              <a:t>Hello_Darth</a:t>
            </a:r>
            <a:endParaRPr lang="en-GB" dirty="0">
              <a:solidFill>
                <a:schemeClr val="accent1">
                  <a:lumMod val="75000"/>
                </a:schemeClr>
              </a:solidFill>
              <a:latin typeface="Courier" pitchFamily="2" charset="0"/>
            </a:endParaRPr>
          </a:p>
          <a:p>
            <a:pPr marL="333375" lvl="1" indent="-342900">
              <a:buFont typeface="Arial" panose="020B0604020202020204" pitchFamily="34" charset="0"/>
              <a:buChar char="•"/>
            </a:pPr>
            <a:r>
              <a:rPr lang="en-GB" sz="2200" dirty="0"/>
              <a:t>Considered good practice to use this format routinely</a:t>
            </a:r>
          </a:p>
        </p:txBody>
      </p:sp>
      <p:sp>
        <p:nvSpPr>
          <p:cNvPr id="3" name="Slide Number Placeholder 2">
            <a:extLst>
              <a:ext uri="{FF2B5EF4-FFF2-40B4-BE49-F238E27FC236}">
                <a16:creationId xmlns:a16="http://schemas.microsoft.com/office/drawing/2014/main" id="{B2E8307C-CEA5-9B47-90F8-E9B4DF8E8209}"/>
              </a:ext>
            </a:extLst>
          </p:cNvPr>
          <p:cNvSpPr>
            <a:spLocks noGrp="1"/>
          </p:cNvSpPr>
          <p:nvPr>
            <p:ph type="sldNum" sz="quarter" idx="12"/>
          </p:nvPr>
        </p:nvSpPr>
        <p:spPr/>
        <p:txBody>
          <a:bodyPr/>
          <a:lstStyle/>
          <a:p>
            <a:fld id="{E89BC60F-F4BF-4EE8-9F02-8A0093F1814F}" type="slidenum">
              <a:rPr lang="en-GB" smtClean="0"/>
              <a:t>17</a:t>
            </a:fld>
            <a:endParaRPr lang="en-GB"/>
          </a:p>
        </p:txBody>
      </p:sp>
      <p:sp>
        <p:nvSpPr>
          <p:cNvPr id="4" name="Title 3">
            <a:extLst>
              <a:ext uri="{FF2B5EF4-FFF2-40B4-BE49-F238E27FC236}">
                <a16:creationId xmlns:a16="http://schemas.microsoft.com/office/drawing/2014/main" id="{BCCC4E53-7C41-C048-92A5-A11632A3B8AC}"/>
              </a:ext>
            </a:extLst>
          </p:cNvPr>
          <p:cNvSpPr>
            <a:spLocks noGrp="1"/>
          </p:cNvSpPr>
          <p:nvPr>
            <p:ph type="title"/>
          </p:nvPr>
        </p:nvSpPr>
        <p:spPr/>
        <p:txBody>
          <a:bodyPr/>
          <a:lstStyle/>
          <a:p>
            <a:r>
              <a:rPr lang="en-GB" dirty="0"/>
              <a:t>Joining strings</a:t>
            </a:r>
          </a:p>
        </p:txBody>
      </p:sp>
    </p:spTree>
    <p:extLst>
      <p:ext uri="{BB962C8B-B14F-4D97-AF65-F5344CB8AC3E}">
        <p14:creationId xmlns:p14="http://schemas.microsoft.com/office/powerpoint/2010/main" val="16066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43EAD-39CC-0543-B991-5848BA8B480C}"/>
              </a:ext>
            </a:extLst>
          </p:cNvPr>
          <p:cNvSpPr>
            <a:spLocks noGrp="1"/>
          </p:cNvSpPr>
          <p:nvPr>
            <p:ph type="title"/>
          </p:nvPr>
        </p:nvSpPr>
        <p:spPr/>
        <p:txBody>
          <a:bodyPr/>
          <a:lstStyle/>
          <a:p>
            <a:pPr algn="ctr"/>
            <a:r>
              <a:rPr lang="en-GB" dirty="0"/>
              <a:t>Arrays</a:t>
            </a:r>
          </a:p>
        </p:txBody>
      </p:sp>
      <p:sp>
        <p:nvSpPr>
          <p:cNvPr id="3" name="Slide Number Placeholder 2">
            <a:extLst>
              <a:ext uri="{FF2B5EF4-FFF2-40B4-BE49-F238E27FC236}">
                <a16:creationId xmlns:a16="http://schemas.microsoft.com/office/drawing/2014/main" id="{A70D59B2-38F4-5C4F-9756-66671051BB37}"/>
              </a:ext>
            </a:extLst>
          </p:cNvPr>
          <p:cNvSpPr>
            <a:spLocks noGrp="1"/>
          </p:cNvSpPr>
          <p:nvPr>
            <p:ph type="sldNum" sz="quarter" idx="4294967295"/>
          </p:nvPr>
        </p:nvSpPr>
        <p:spPr>
          <a:xfrm>
            <a:off x="11547475" y="6530975"/>
            <a:ext cx="644525" cy="227013"/>
          </a:xfrm>
          <a:prstGeom prst="rect">
            <a:avLst/>
          </a:prstGeom>
        </p:spPr>
        <p:txBody>
          <a:bodyPr/>
          <a:lstStyle/>
          <a:p>
            <a:fld id="{E89BC60F-F4BF-4EE8-9F02-8A0093F1814F}" type="slidenum">
              <a:rPr lang="en-GB" smtClean="0"/>
              <a:t>18</a:t>
            </a:fld>
            <a:endParaRPr lang="en-GB"/>
          </a:p>
        </p:txBody>
      </p:sp>
    </p:spTree>
    <p:extLst>
      <p:ext uri="{BB962C8B-B14F-4D97-AF65-F5344CB8AC3E}">
        <p14:creationId xmlns:p14="http://schemas.microsoft.com/office/powerpoint/2010/main" val="291590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4C6CE-AD42-C140-A3C8-FEA1A3369822}"/>
              </a:ext>
            </a:extLst>
          </p:cNvPr>
          <p:cNvSpPr>
            <a:spLocks noGrp="1"/>
          </p:cNvSpPr>
          <p:nvPr>
            <p:ph idx="1"/>
          </p:nvPr>
        </p:nvSpPr>
        <p:spPr>
          <a:xfrm>
            <a:off x="516466" y="1088343"/>
            <a:ext cx="11159067" cy="5180921"/>
          </a:xfrm>
        </p:spPr>
        <p:txBody>
          <a:bodyPr/>
          <a:lstStyle/>
          <a:p>
            <a:pPr marL="342900" indent="-342900">
              <a:buFont typeface="Arial" panose="020B0604020202020204" pitchFamily="34" charset="0"/>
              <a:buChar char="•"/>
            </a:pPr>
            <a:r>
              <a:rPr lang="en-GB" dirty="0"/>
              <a:t>Variables store a single value</a:t>
            </a:r>
          </a:p>
          <a:p>
            <a:pPr marL="342900" indent="-342900">
              <a:buFont typeface="Arial" panose="020B0604020202020204" pitchFamily="34" charset="0"/>
              <a:buChar char="•"/>
            </a:pPr>
            <a:r>
              <a:rPr lang="en-GB" dirty="0"/>
              <a:t>What if we need to store multiple values? We need an array…</a:t>
            </a:r>
          </a:p>
          <a:p>
            <a:pPr marL="342900" indent="-342900">
              <a:buFont typeface="Arial" panose="020B0604020202020204" pitchFamily="34" charset="0"/>
              <a:buChar char="•"/>
            </a:pPr>
            <a:r>
              <a:rPr lang="en-GB" dirty="0"/>
              <a:t>Two kinds of array</a:t>
            </a:r>
          </a:p>
          <a:p>
            <a:pPr marL="700088" lvl="1" indent="-342900">
              <a:buFont typeface="Arial" panose="020B0604020202020204" pitchFamily="34" charset="0"/>
              <a:buChar char="•"/>
            </a:pPr>
            <a:r>
              <a:rPr lang="en-GB" dirty="0"/>
              <a:t>Indexed arrays: Positions in array identified by numerical index</a:t>
            </a:r>
          </a:p>
          <a:p>
            <a:pPr marL="700088" lvl="1" indent="-342900">
              <a:buFont typeface="Arial" panose="020B0604020202020204" pitchFamily="34" charset="0"/>
              <a:buChar char="•"/>
            </a:pPr>
            <a:r>
              <a:rPr lang="en-GB" dirty="0"/>
              <a:t>Associative arrays: Positions in array identified by names</a:t>
            </a:r>
          </a:p>
          <a:p>
            <a:pPr marL="342900" indent="-342900">
              <a:buFont typeface="Arial" panose="020B0604020202020204" pitchFamily="34" charset="0"/>
              <a:buChar char="•"/>
            </a:pPr>
            <a:r>
              <a:rPr lang="en-GB" dirty="0"/>
              <a:t>Can involve some wacky syntax…</a:t>
            </a:r>
          </a:p>
        </p:txBody>
      </p:sp>
      <p:sp>
        <p:nvSpPr>
          <p:cNvPr id="3" name="Slide Number Placeholder 2">
            <a:extLst>
              <a:ext uri="{FF2B5EF4-FFF2-40B4-BE49-F238E27FC236}">
                <a16:creationId xmlns:a16="http://schemas.microsoft.com/office/drawing/2014/main" id="{C75FF182-9DCC-1446-B9E9-17C8778717CF}"/>
              </a:ext>
            </a:extLst>
          </p:cNvPr>
          <p:cNvSpPr>
            <a:spLocks noGrp="1"/>
          </p:cNvSpPr>
          <p:nvPr>
            <p:ph type="sldNum" sz="quarter" idx="12"/>
          </p:nvPr>
        </p:nvSpPr>
        <p:spPr/>
        <p:txBody>
          <a:bodyPr/>
          <a:lstStyle/>
          <a:p>
            <a:fld id="{E89BC60F-F4BF-4EE8-9F02-8A0093F1814F}" type="slidenum">
              <a:rPr lang="en-GB" smtClean="0"/>
              <a:t>19</a:t>
            </a:fld>
            <a:endParaRPr lang="en-GB"/>
          </a:p>
        </p:txBody>
      </p:sp>
      <p:sp>
        <p:nvSpPr>
          <p:cNvPr id="4" name="Title 3">
            <a:extLst>
              <a:ext uri="{FF2B5EF4-FFF2-40B4-BE49-F238E27FC236}">
                <a16:creationId xmlns:a16="http://schemas.microsoft.com/office/drawing/2014/main" id="{519CD996-19A5-AB46-AA5E-391024F6DA67}"/>
              </a:ext>
            </a:extLst>
          </p:cNvPr>
          <p:cNvSpPr>
            <a:spLocks noGrp="1"/>
          </p:cNvSpPr>
          <p:nvPr>
            <p:ph type="title"/>
          </p:nvPr>
        </p:nvSpPr>
        <p:spPr/>
        <p:txBody>
          <a:bodyPr/>
          <a:lstStyle/>
          <a:p>
            <a:r>
              <a:rPr lang="en-GB" dirty="0"/>
              <a:t>Arrays</a:t>
            </a:r>
          </a:p>
        </p:txBody>
      </p:sp>
      <p:grpSp>
        <p:nvGrpSpPr>
          <p:cNvPr id="11" name="Group 10">
            <a:extLst>
              <a:ext uri="{FF2B5EF4-FFF2-40B4-BE49-F238E27FC236}">
                <a16:creationId xmlns:a16="http://schemas.microsoft.com/office/drawing/2014/main" id="{71F696F9-DD72-304D-A324-24D806216F00}"/>
              </a:ext>
            </a:extLst>
          </p:cNvPr>
          <p:cNvGrpSpPr/>
          <p:nvPr/>
        </p:nvGrpSpPr>
        <p:grpSpPr>
          <a:xfrm>
            <a:off x="2611967" y="4136003"/>
            <a:ext cx="5574695" cy="544285"/>
            <a:chOff x="2611967" y="3080087"/>
            <a:chExt cx="5574695" cy="544285"/>
          </a:xfrm>
        </p:grpSpPr>
        <p:grpSp>
          <p:nvGrpSpPr>
            <p:cNvPr id="10" name="Group 9">
              <a:extLst>
                <a:ext uri="{FF2B5EF4-FFF2-40B4-BE49-F238E27FC236}">
                  <a16:creationId xmlns:a16="http://schemas.microsoft.com/office/drawing/2014/main" id="{C1E99D76-91D4-6845-9FE8-3B8C5DED5A71}"/>
                </a:ext>
              </a:extLst>
            </p:cNvPr>
            <p:cNvGrpSpPr/>
            <p:nvPr/>
          </p:nvGrpSpPr>
          <p:grpSpPr>
            <a:xfrm>
              <a:off x="4005339" y="3080087"/>
              <a:ext cx="4181323" cy="544285"/>
              <a:chOff x="4919739" y="3080087"/>
              <a:chExt cx="4181323" cy="544285"/>
            </a:xfrm>
          </p:grpSpPr>
          <p:sp>
            <p:nvSpPr>
              <p:cNvPr id="5" name="Rectangle 4">
                <a:extLst>
                  <a:ext uri="{FF2B5EF4-FFF2-40B4-BE49-F238E27FC236}">
                    <a16:creationId xmlns:a16="http://schemas.microsoft.com/office/drawing/2014/main" id="{66E7B889-AE4E-E34C-8D0E-0870C33C8A49}"/>
                  </a:ext>
                </a:extLst>
              </p:cNvPr>
              <p:cNvSpPr/>
              <p:nvPr/>
            </p:nvSpPr>
            <p:spPr>
              <a:xfrm>
                <a:off x="4919739" y="3080087"/>
                <a:ext cx="1012371" cy="54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pig</a:t>
                </a:r>
              </a:p>
            </p:txBody>
          </p:sp>
          <p:sp>
            <p:nvSpPr>
              <p:cNvPr id="6" name="Rectangle 5">
                <a:extLst>
                  <a:ext uri="{FF2B5EF4-FFF2-40B4-BE49-F238E27FC236}">
                    <a16:creationId xmlns:a16="http://schemas.microsoft.com/office/drawing/2014/main" id="{EBD92808-8BA7-B248-B8F2-948473B89827}"/>
                  </a:ext>
                </a:extLst>
              </p:cNvPr>
              <p:cNvSpPr/>
              <p:nvPr/>
            </p:nvSpPr>
            <p:spPr>
              <a:xfrm>
                <a:off x="6504215" y="3080087"/>
                <a:ext cx="1012371" cy="54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chicken</a:t>
                </a:r>
              </a:p>
            </p:txBody>
          </p:sp>
          <p:sp>
            <p:nvSpPr>
              <p:cNvPr id="7" name="Rectangle 6">
                <a:extLst>
                  <a:ext uri="{FF2B5EF4-FFF2-40B4-BE49-F238E27FC236}">
                    <a16:creationId xmlns:a16="http://schemas.microsoft.com/office/drawing/2014/main" id="{48BBE2E1-C4F8-DB4B-AAF2-BFA00A929EFB}"/>
                  </a:ext>
                </a:extLst>
              </p:cNvPr>
              <p:cNvSpPr/>
              <p:nvPr/>
            </p:nvSpPr>
            <p:spPr>
              <a:xfrm>
                <a:off x="8088691" y="3080087"/>
                <a:ext cx="1012371" cy="54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cow</a:t>
                </a:r>
              </a:p>
            </p:txBody>
          </p:sp>
        </p:grpSp>
        <p:sp>
          <p:nvSpPr>
            <p:cNvPr id="8" name="TextBox 7">
              <a:extLst>
                <a:ext uri="{FF2B5EF4-FFF2-40B4-BE49-F238E27FC236}">
                  <a16:creationId xmlns:a16="http://schemas.microsoft.com/office/drawing/2014/main" id="{6F4A1365-C8D7-B04B-8B99-BC95EDC2DA90}"/>
                </a:ext>
              </a:extLst>
            </p:cNvPr>
            <p:cNvSpPr txBox="1"/>
            <p:nvPr/>
          </p:nvSpPr>
          <p:spPr>
            <a:xfrm>
              <a:off x="2611967" y="3167563"/>
              <a:ext cx="907621" cy="369332"/>
            </a:xfrm>
            <a:prstGeom prst="rect">
              <a:avLst/>
            </a:prstGeom>
            <a:noFill/>
          </p:spPr>
          <p:txBody>
            <a:bodyPr wrap="none" rtlCol="0">
              <a:spAutoFit/>
            </a:bodyPr>
            <a:lstStyle/>
            <a:p>
              <a:r>
                <a:rPr lang="en-GB" dirty="0"/>
                <a:t>animals</a:t>
              </a:r>
            </a:p>
          </p:txBody>
        </p:sp>
      </p:grpSp>
      <p:grpSp>
        <p:nvGrpSpPr>
          <p:cNvPr id="25" name="Group 24">
            <a:extLst>
              <a:ext uri="{FF2B5EF4-FFF2-40B4-BE49-F238E27FC236}">
                <a16:creationId xmlns:a16="http://schemas.microsoft.com/office/drawing/2014/main" id="{FEDE83DC-5312-8D4F-9E54-A188424629A5}"/>
              </a:ext>
            </a:extLst>
          </p:cNvPr>
          <p:cNvGrpSpPr/>
          <p:nvPr/>
        </p:nvGrpSpPr>
        <p:grpSpPr>
          <a:xfrm>
            <a:off x="4360681" y="4750764"/>
            <a:ext cx="3470638" cy="709379"/>
            <a:chOff x="4360681" y="3694848"/>
            <a:chExt cx="3470638" cy="709379"/>
          </a:xfrm>
        </p:grpSpPr>
        <p:cxnSp>
          <p:nvCxnSpPr>
            <p:cNvPr id="14" name="Straight Arrow Connector 13">
              <a:extLst>
                <a:ext uri="{FF2B5EF4-FFF2-40B4-BE49-F238E27FC236}">
                  <a16:creationId xmlns:a16="http://schemas.microsoft.com/office/drawing/2014/main" id="{FD9A6CF1-FCE6-6648-B7F4-14879A20F8CB}"/>
                </a:ext>
              </a:extLst>
            </p:cNvPr>
            <p:cNvCxnSpPr>
              <a:cxnSpLocks/>
            </p:cNvCxnSpPr>
            <p:nvPr/>
          </p:nvCxnSpPr>
          <p:spPr>
            <a:xfrm flipV="1">
              <a:off x="6096000"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DBEA1E9-79E5-9944-B59F-F80F97F41601}"/>
                </a:ext>
              </a:extLst>
            </p:cNvPr>
            <p:cNvCxnSpPr>
              <a:cxnSpLocks/>
            </p:cNvCxnSpPr>
            <p:nvPr/>
          </p:nvCxnSpPr>
          <p:spPr>
            <a:xfrm flipV="1">
              <a:off x="4511524"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EA31D3-1B0B-D84B-9263-B9B418327D24}"/>
                </a:ext>
              </a:extLst>
            </p:cNvPr>
            <p:cNvCxnSpPr>
              <a:cxnSpLocks/>
            </p:cNvCxnSpPr>
            <p:nvPr/>
          </p:nvCxnSpPr>
          <p:spPr>
            <a:xfrm flipV="1">
              <a:off x="7680476"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5811FDA-F0D7-5C4B-907A-255B3D84807B}"/>
                </a:ext>
              </a:extLst>
            </p:cNvPr>
            <p:cNvSpPr txBox="1"/>
            <p:nvPr/>
          </p:nvSpPr>
          <p:spPr>
            <a:xfrm>
              <a:off x="4360681" y="4034895"/>
              <a:ext cx="301686" cy="369332"/>
            </a:xfrm>
            <a:prstGeom prst="rect">
              <a:avLst/>
            </a:prstGeom>
            <a:noFill/>
          </p:spPr>
          <p:txBody>
            <a:bodyPr wrap="none" rtlCol="0">
              <a:spAutoFit/>
            </a:bodyPr>
            <a:lstStyle/>
            <a:p>
              <a:r>
                <a:rPr lang="en-GB" dirty="0"/>
                <a:t>0</a:t>
              </a:r>
            </a:p>
          </p:txBody>
        </p:sp>
        <p:sp>
          <p:nvSpPr>
            <p:cNvPr id="23" name="TextBox 22">
              <a:extLst>
                <a:ext uri="{FF2B5EF4-FFF2-40B4-BE49-F238E27FC236}">
                  <a16:creationId xmlns:a16="http://schemas.microsoft.com/office/drawing/2014/main" id="{C11B6790-8B3F-3146-8FFA-D2769953B743}"/>
                </a:ext>
              </a:extLst>
            </p:cNvPr>
            <p:cNvSpPr txBox="1"/>
            <p:nvPr/>
          </p:nvSpPr>
          <p:spPr>
            <a:xfrm>
              <a:off x="5945157" y="4034895"/>
              <a:ext cx="301686" cy="369332"/>
            </a:xfrm>
            <a:prstGeom prst="rect">
              <a:avLst/>
            </a:prstGeom>
            <a:noFill/>
          </p:spPr>
          <p:txBody>
            <a:bodyPr wrap="none" rtlCol="0">
              <a:spAutoFit/>
            </a:bodyPr>
            <a:lstStyle/>
            <a:p>
              <a:r>
                <a:rPr lang="en-GB" dirty="0"/>
                <a:t>1</a:t>
              </a:r>
            </a:p>
          </p:txBody>
        </p:sp>
        <p:sp>
          <p:nvSpPr>
            <p:cNvPr id="24" name="TextBox 23">
              <a:extLst>
                <a:ext uri="{FF2B5EF4-FFF2-40B4-BE49-F238E27FC236}">
                  <a16:creationId xmlns:a16="http://schemas.microsoft.com/office/drawing/2014/main" id="{3F37283D-695F-3A4E-8FB9-DFB6658EAF34}"/>
                </a:ext>
              </a:extLst>
            </p:cNvPr>
            <p:cNvSpPr txBox="1"/>
            <p:nvPr/>
          </p:nvSpPr>
          <p:spPr>
            <a:xfrm>
              <a:off x="7529633" y="4034895"/>
              <a:ext cx="301686" cy="369332"/>
            </a:xfrm>
            <a:prstGeom prst="rect">
              <a:avLst/>
            </a:prstGeom>
            <a:noFill/>
          </p:spPr>
          <p:txBody>
            <a:bodyPr wrap="none" rtlCol="0">
              <a:spAutoFit/>
            </a:bodyPr>
            <a:lstStyle/>
            <a:p>
              <a:r>
                <a:rPr lang="en-GB" dirty="0"/>
                <a:t>2</a:t>
              </a:r>
            </a:p>
          </p:txBody>
        </p:sp>
      </p:grpSp>
      <p:grpSp>
        <p:nvGrpSpPr>
          <p:cNvPr id="27" name="Group 26">
            <a:extLst>
              <a:ext uri="{FF2B5EF4-FFF2-40B4-BE49-F238E27FC236}">
                <a16:creationId xmlns:a16="http://schemas.microsoft.com/office/drawing/2014/main" id="{96F541B8-9AFA-1F41-8054-393756C4A927}"/>
              </a:ext>
            </a:extLst>
          </p:cNvPr>
          <p:cNvGrpSpPr/>
          <p:nvPr/>
        </p:nvGrpSpPr>
        <p:grpSpPr>
          <a:xfrm>
            <a:off x="4164961" y="4750764"/>
            <a:ext cx="4141992" cy="741645"/>
            <a:chOff x="4163558" y="3694848"/>
            <a:chExt cx="4141992" cy="741645"/>
          </a:xfrm>
        </p:grpSpPr>
        <p:cxnSp>
          <p:nvCxnSpPr>
            <p:cNvPr id="28" name="Straight Arrow Connector 27">
              <a:extLst>
                <a:ext uri="{FF2B5EF4-FFF2-40B4-BE49-F238E27FC236}">
                  <a16:creationId xmlns:a16="http://schemas.microsoft.com/office/drawing/2014/main" id="{FD18CBD4-4C52-1340-ABBF-10EDA9F38861}"/>
                </a:ext>
              </a:extLst>
            </p:cNvPr>
            <p:cNvCxnSpPr>
              <a:cxnSpLocks/>
            </p:cNvCxnSpPr>
            <p:nvPr/>
          </p:nvCxnSpPr>
          <p:spPr>
            <a:xfrm flipV="1">
              <a:off x="6096000"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31BB0E-66DD-4E40-ACDF-C512F47F9768}"/>
                </a:ext>
              </a:extLst>
            </p:cNvPr>
            <p:cNvCxnSpPr>
              <a:cxnSpLocks/>
            </p:cNvCxnSpPr>
            <p:nvPr/>
          </p:nvCxnSpPr>
          <p:spPr>
            <a:xfrm flipV="1">
              <a:off x="4511524"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085D6D-A253-934D-A9D0-337122B63ACC}"/>
                </a:ext>
              </a:extLst>
            </p:cNvPr>
            <p:cNvCxnSpPr>
              <a:cxnSpLocks/>
            </p:cNvCxnSpPr>
            <p:nvPr/>
          </p:nvCxnSpPr>
          <p:spPr>
            <a:xfrm flipV="1">
              <a:off x="7680476" y="3694848"/>
              <a:ext cx="0" cy="36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FCDE752-9176-9B46-9C1A-8A9876B7999B}"/>
                </a:ext>
              </a:extLst>
            </p:cNvPr>
            <p:cNvSpPr txBox="1"/>
            <p:nvPr/>
          </p:nvSpPr>
          <p:spPr>
            <a:xfrm>
              <a:off x="4163558" y="4067161"/>
              <a:ext cx="692818" cy="369332"/>
            </a:xfrm>
            <a:prstGeom prst="rect">
              <a:avLst/>
            </a:prstGeom>
            <a:noFill/>
          </p:spPr>
          <p:txBody>
            <a:bodyPr wrap="none" rtlCol="0">
              <a:spAutoFit/>
            </a:bodyPr>
            <a:lstStyle/>
            <a:p>
              <a:r>
                <a:rPr lang="en-GB" dirty="0"/>
                <a:t>Percy</a:t>
              </a:r>
            </a:p>
          </p:txBody>
        </p:sp>
        <p:sp>
          <p:nvSpPr>
            <p:cNvPr id="32" name="TextBox 31">
              <a:extLst>
                <a:ext uri="{FF2B5EF4-FFF2-40B4-BE49-F238E27FC236}">
                  <a16:creationId xmlns:a16="http://schemas.microsoft.com/office/drawing/2014/main" id="{5D9F7ABB-DD3B-1E47-8FA7-623B240D34F5}"/>
                </a:ext>
              </a:extLst>
            </p:cNvPr>
            <p:cNvSpPr txBox="1"/>
            <p:nvPr/>
          </p:nvSpPr>
          <p:spPr>
            <a:xfrm>
              <a:off x="5688362" y="4067161"/>
              <a:ext cx="807913" cy="369332"/>
            </a:xfrm>
            <a:prstGeom prst="rect">
              <a:avLst/>
            </a:prstGeom>
            <a:noFill/>
          </p:spPr>
          <p:txBody>
            <a:bodyPr wrap="none" rtlCol="0">
              <a:spAutoFit/>
            </a:bodyPr>
            <a:lstStyle/>
            <a:p>
              <a:pPr algn="ctr"/>
              <a:r>
                <a:rPr lang="en-GB" dirty="0"/>
                <a:t>Ginger</a:t>
              </a:r>
            </a:p>
          </p:txBody>
        </p:sp>
        <p:sp>
          <p:nvSpPr>
            <p:cNvPr id="33" name="TextBox 32">
              <a:extLst>
                <a:ext uri="{FF2B5EF4-FFF2-40B4-BE49-F238E27FC236}">
                  <a16:creationId xmlns:a16="http://schemas.microsoft.com/office/drawing/2014/main" id="{4419F1BD-3D68-5C44-8E22-E2A93F12E1DE}"/>
                </a:ext>
              </a:extLst>
            </p:cNvPr>
            <p:cNvSpPr txBox="1"/>
            <p:nvPr/>
          </p:nvSpPr>
          <p:spPr>
            <a:xfrm>
              <a:off x="7055400" y="4067161"/>
              <a:ext cx="1250150" cy="369332"/>
            </a:xfrm>
            <a:prstGeom prst="rect">
              <a:avLst/>
            </a:prstGeom>
            <a:noFill/>
          </p:spPr>
          <p:txBody>
            <a:bodyPr wrap="none" rtlCol="0">
              <a:spAutoFit/>
            </a:bodyPr>
            <a:lstStyle/>
            <a:p>
              <a:r>
                <a:rPr lang="en-GB" dirty="0"/>
                <a:t>Ermintrude</a:t>
              </a:r>
            </a:p>
          </p:txBody>
        </p:sp>
      </p:grpSp>
    </p:spTree>
    <p:extLst>
      <p:ext uri="{BB962C8B-B14F-4D97-AF65-F5344CB8AC3E}">
        <p14:creationId xmlns:p14="http://schemas.microsoft.com/office/powerpoint/2010/main" val="375822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D7A9F4-A245-8845-9226-A797D8769EB5}"/>
              </a:ext>
            </a:extLst>
          </p:cNvPr>
          <p:cNvSpPr>
            <a:spLocks noGrp="1"/>
          </p:cNvSpPr>
          <p:nvPr>
            <p:ph idx="1"/>
          </p:nvPr>
        </p:nvSpPr>
        <p:spPr>
          <a:xfrm>
            <a:off x="516467" y="1099229"/>
            <a:ext cx="11370733" cy="5180921"/>
          </a:xfrm>
        </p:spPr>
        <p:txBody>
          <a:bodyPr>
            <a:normAutofit lnSpcReduction="10000"/>
          </a:bodyPr>
          <a:lstStyle/>
          <a:p>
            <a:pPr marL="342900" indent="-342900">
              <a:buFont typeface="Arial" panose="020B0604020202020204" pitchFamily="34" charset="0"/>
              <a:buChar char="•"/>
            </a:pPr>
            <a:r>
              <a:rPr lang="en-GB" dirty="0"/>
              <a:t>Login to the cluster via SSH (</a:t>
            </a:r>
            <a:r>
              <a:rPr lang="en-GB" sz="1600" dirty="0" err="1">
                <a:latin typeface="Courier" pitchFamily="2" charset="0"/>
              </a:rPr>
              <a:t>login.compute.dundee.ac.uk</a:t>
            </a:r>
            <a:r>
              <a:rPr lang="en-GB" dirty="0"/>
              <a:t>)</a:t>
            </a:r>
            <a:br>
              <a:rPr lang="en-GB" dirty="0"/>
            </a:br>
            <a:endParaRPr lang="en-GB" dirty="0"/>
          </a:p>
          <a:p>
            <a:pPr marL="342900" indent="-342900">
              <a:buFont typeface="Arial" panose="020B0604020202020204" pitchFamily="34" charset="0"/>
              <a:buChar char="•"/>
            </a:pPr>
            <a:r>
              <a:rPr lang="en-GB" dirty="0"/>
              <a:t>From your home directory, run the following command:</a:t>
            </a:r>
          </a:p>
          <a:p>
            <a:pPr marL="355600" lvl="2" indent="0">
              <a:buNone/>
            </a:pPr>
            <a:r>
              <a:rPr lang="en-GB" sz="1400" dirty="0">
                <a:solidFill>
                  <a:schemeClr val="accent1">
                    <a:lumMod val="75000"/>
                  </a:schemeClr>
                </a:solidFill>
                <a:latin typeface="Courier" pitchFamily="2" charset="0"/>
              </a:rPr>
              <a:t>[jabbott@login2 ~]$ </a:t>
            </a:r>
            <a:r>
              <a:rPr lang="en-GB" sz="1400" dirty="0" err="1">
                <a:solidFill>
                  <a:schemeClr val="accent5">
                    <a:lumMod val="50000"/>
                  </a:schemeClr>
                </a:solidFill>
                <a:latin typeface="Courier" pitchFamily="2" charset="0"/>
              </a:rPr>
              <a:t>wget</a:t>
            </a:r>
            <a:r>
              <a:rPr lang="en-GB" sz="1400" dirty="0">
                <a:solidFill>
                  <a:schemeClr val="accent5">
                    <a:lumMod val="50000"/>
                  </a:schemeClr>
                </a:solidFill>
                <a:latin typeface="Courier" pitchFamily="2" charset="0"/>
              </a:rPr>
              <a:t> https://dag.compbio.dundee.ac.uk/workshops/downloads/</a:t>
            </a:r>
            <a:r>
              <a:rPr lang="en-GB" sz="1400" dirty="0" err="1">
                <a:solidFill>
                  <a:schemeClr val="accent5">
                    <a:lumMod val="50000"/>
                  </a:schemeClr>
                </a:solidFill>
                <a:latin typeface="Courier" pitchFamily="2" charset="0"/>
              </a:rPr>
              <a:t>bash_scripting.sh</a:t>
            </a:r>
            <a:endParaRPr lang="en-GB" sz="1400" dirty="0">
              <a:solidFill>
                <a:schemeClr val="accent5">
                  <a:lumMod val="50000"/>
                </a:schemeClr>
              </a:solidFill>
              <a:latin typeface="Courier" pitchFamily="2" charset="0"/>
            </a:endParaRPr>
          </a:p>
          <a:p>
            <a:pPr marL="285750" indent="-285750">
              <a:spcBef>
                <a:spcPts val="1200"/>
              </a:spcBef>
              <a:buFont typeface="Arial" panose="020B0604020202020204" pitchFamily="34" charset="0"/>
              <a:buChar char="•"/>
            </a:pPr>
            <a:r>
              <a:rPr lang="en-GB" dirty="0"/>
              <a:t>Now run</a:t>
            </a:r>
          </a:p>
          <a:p>
            <a:pPr marL="355600" lvl="2" indent="0">
              <a:buNone/>
            </a:pPr>
            <a:r>
              <a:rPr lang="en-GB" sz="1400" dirty="0">
                <a:solidFill>
                  <a:schemeClr val="accent1">
                    <a:lumMod val="75000"/>
                  </a:schemeClr>
                </a:solidFill>
                <a:latin typeface="Courier" pitchFamily="2" charset="0"/>
              </a:rPr>
              <a:t>[jabbott@login2 ~]$ </a:t>
            </a:r>
            <a:r>
              <a:rPr lang="en-GB" sz="1400" dirty="0">
                <a:solidFill>
                  <a:schemeClr val="accent5">
                    <a:lumMod val="50000"/>
                  </a:schemeClr>
                </a:solidFill>
                <a:latin typeface="Courier" pitchFamily="2" charset="0"/>
              </a:rPr>
              <a:t>bash </a:t>
            </a:r>
            <a:r>
              <a:rPr lang="en-GB" sz="1400" dirty="0" err="1">
                <a:solidFill>
                  <a:schemeClr val="accent5">
                    <a:lumMod val="50000"/>
                  </a:schemeClr>
                </a:solidFill>
                <a:latin typeface="Courier" pitchFamily="2" charset="0"/>
              </a:rPr>
              <a:t>bash_scripting.sh</a:t>
            </a:r>
            <a:endParaRPr lang="en-GB" sz="1600" dirty="0">
              <a:solidFill>
                <a:schemeClr val="accent5">
                  <a:lumMod val="50000"/>
                </a:schemeClr>
              </a:solidFill>
              <a:latin typeface="Courier" pitchFamily="2" charset="0"/>
            </a:endParaRPr>
          </a:p>
          <a:p>
            <a:pPr marL="342900" lvl="1" indent="-342900">
              <a:spcBef>
                <a:spcPts val="1200"/>
              </a:spcBef>
              <a:buFont typeface="Arial" panose="020B0604020202020204" pitchFamily="34" charset="0"/>
              <a:buChar char="•"/>
            </a:pPr>
            <a:r>
              <a:rPr lang="en-GB" sz="2200" dirty="0"/>
              <a:t>You should now have a '</a:t>
            </a:r>
            <a:r>
              <a:rPr lang="en-GB" sz="2200" dirty="0" err="1"/>
              <a:t>bash_scripting</a:t>
            </a:r>
            <a:r>
              <a:rPr lang="en-GB" sz="2200" dirty="0"/>
              <a:t>' directory</a:t>
            </a:r>
          </a:p>
          <a:p>
            <a:pPr marL="355600" lvl="2" indent="0">
              <a:buNone/>
            </a:pPr>
            <a:r>
              <a:rPr lang="en-GB" sz="1400" dirty="0">
                <a:solidFill>
                  <a:schemeClr val="accent1">
                    <a:lumMod val="75000"/>
                  </a:schemeClr>
                </a:solidFill>
                <a:latin typeface="Courier" pitchFamily="2" charset="0"/>
              </a:rPr>
              <a:t>[jabbott@login2 ~]$ </a:t>
            </a:r>
            <a:r>
              <a:rPr lang="en-GB" sz="1400" dirty="0">
                <a:solidFill>
                  <a:schemeClr val="accent5">
                    <a:lumMod val="50000"/>
                  </a:schemeClr>
                </a:solidFill>
                <a:latin typeface="Courier" pitchFamily="2" charset="0"/>
              </a:rPr>
              <a:t>ls</a:t>
            </a:r>
            <a:br>
              <a:rPr lang="en-GB" sz="1400" dirty="0">
                <a:solidFill>
                  <a:schemeClr val="accent5">
                    <a:lumMod val="50000"/>
                  </a:schemeClr>
                </a:solidFill>
                <a:latin typeface="Courier" pitchFamily="2" charset="0"/>
              </a:rPr>
            </a:br>
            <a:r>
              <a:rPr lang="en-GB" sz="1400" dirty="0" err="1">
                <a:solidFill>
                  <a:schemeClr val="accent1">
                    <a:lumMod val="75000"/>
                  </a:schemeClr>
                </a:solidFill>
                <a:latin typeface="Courier" pitchFamily="2" charset="0"/>
              </a:rPr>
              <a:t>bash_scripting</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intro_to_hpc</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intro_to_linux</a:t>
            </a:r>
            <a:endParaRPr lang="en-GB" sz="1400" dirty="0">
              <a:solidFill>
                <a:schemeClr val="accent1">
                  <a:lumMod val="75000"/>
                </a:schemeClr>
              </a:solidFill>
              <a:latin typeface="Courier" pitchFamily="2" charset="0"/>
            </a:endParaRPr>
          </a:p>
          <a:p>
            <a:pPr lvl="1">
              <a:buFont typeface="Arial" panose="020B0604020202020204" pitchFamily="34" charset="0"/>
              <a:buChar char="•"/>
            </a:pPr>
            <a:r>
              <a:rPr lang="en-GB" dirty="0"/>
              <a:t>Change into this directory</a:t>
            </a:r>
          </a:p>
          <a:p>
            <a:pPr marL="355600" lvl="2" indent="0">
              <a:buNone/>
            </a:pPr>
            <a:r>
              <a:rPr lang="en-GB" sz="1400" dirty="0">
                <a:solidFill>
                  <a:schemeClr val="accent1">
                    <a:lumMod val="75000"/>
                  </a:schemeClr>
                </a:solidFill>
                <a:latin typeface="Courier" pitchFamily="2" charset="0"/>
              </a:rPr>
              <a:t>[jabbott@login2 ~]$ </a:t>
            </a:r>
            <a:r>
              <a:rPr lang="en-GB" sz="1400" dirty="0">
                <a:solidFill>
                  <a:schemeClr val="accent5">
                    <a:lumMod val="50000"/>
                  </a:schemeClr>
                </a:solidFill>
                <a:latin typeface="Courier" pitchFamily="2" charset="0"/>
              </a:rPr>
              <a:t>cd </a:t>
            </a:r>
            <a:r>
              <a:rPr lang="en-GB" sz="1400" dirty="0" err="1">
                <a:solidFill>
                  <a:schemeClr val="accent5">
                    <a:lumMod val="50000"/>
                  </a:schemeClr>
                </a:solidFill>
                <a:latin typeface="Courier" pitchFamily="2" charset="0"/>
              </a:rPr>
              <a:t>bash_scripting</a:t>
            </a:r>
            <a:endParaRPr lang="en-GB" sz="1400" dirty="0">
              <a:solidFill>
                <a:schemeClr val="accent5">
                  <a:lumMod val="50000"/>
                </a:schemeClr>
              </a:solidFill>
              <a:latin typeface="Courier" pitchFamily="2" charset="0"/>
            </a:endParaRPr>
          </a:p>
          <a:p>
            <a:pPr marL="355600" lvl="2" indent="0">
              <a:buNone/>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bash_scripting</a:t>
            </a:r>
            <a:r>
              <a:rPr lang="en-GB" sz="1400" dirty="0">
                <a:solidFill>
                  <a:schemeClr val="accent1">
                    <a:lumMod val="75000"/>
                  </a:schemeClr>
                </a:solidFill>
                <a:latin typeface="Courier" pitchFamily="2" charset="0"/>
              </a:rPr>
              <a:t>]$ ls</a:t>
            </a:r>
          </a:p>
          <a:p>
            <a:pPr marL="355600" lvl="2" indent="0">
              <a:buNone/>
            </a:pPr>
            <a:r>
              <a:rPr lang="en-GB" sz="1400" dirty="0">
                <a:solidFill>
                  <a:schemeClr val="accent1">
                    <a:lumMod val="75000"/>
                  </a:schemeClr>
                </a:solidFill>
                <a:latin typeface="Courier" pitchFamily="2" charset="0"/>
              </a:rPr>
              <a:t>blast             </a:t>
            </a:r>
            <a:r>
              <a:rPr lang="en-GB" sz="1400" dirty="0" err="1">
                <a:solidFill>
                  <a:schemeClr val="tx1"/>
                </a:solidFill>
                <a:latin typeface="Courier" pitchFamily="2" charset="0"/>
              </a:rPr>
              <a:t>cities.txt</a:t>
            </a:r>
            <a:r>
              <a:rPr lang="en-GB" sz="1400" dirty="0">
                <a:solidFill>
                  <a:schemeClr val="tx1"/>
                </a:solidFill>
                <a:latin typeface="Courier" pitchFamily="2" charset="0"/>
              </a:rPr>
              <a:t>       </a:t>
            </a:r>
            <a:r>
              <a:rPr lang="en-GB" sz="1400" dirty="0" err="1">
                <a:solidFill>
                  <a:schemeClr val="tx1"/>
                </a:solidFill>
                <a:latin typeface="Courier" pitchFamily="2" charset="0"/>
              </a:rPr>
              <a:t>Howlin_Wolf_Discography.csv</a:t>
            </a:r>
            <a:r>
              <a:rPr lang="en-GB" sz="1400" dirty="0">
                <a:solidFill>
                  <a:schemeClr val="tx1"/>
                </a:solidFill>
                <a:latin typeface="Courier" pitchFamily="2" charset="0"/>
              </a:rPr>
              <a:t>  </a:t>
            </a:r>
            <a:r>
              <a:rPr lang="en-GB" sz="1400" dirty="0" err="1">
                <a:solidFill>
                  <a:schemeClr val="tx1"/>
                </a:solidFill>
                <a:latin typeface="Courier" pitchFamily="2" charset="0"/>
              </a:rPr>
              <a:t>populations.txt</a:t>
            </a:r>
            <a:endParaRPr lang="en-GB" sz="1400" dirty="0">
              <a:solidFill>
                <a:schemeClr val="tx1"/>
              </a:solidFill>
              <a:latin typeface="Courier" pitchFamily="2" charset="0"/>
            </a:endParaRPr>
          </a:p>
          <a:p>
            <a:pPr marL="355600" lvl="2" indent="0">
              <a:buNone/>
            </a:pPr>
            <a:r>
              <a:rPr lang="en-GB" sz="1400" dirty="0" err="1">
                <a:solidFill>
                  <a:schemeClr val="accent5">
                    <a:lumMod val="50000"/>
                  </a:schemeClr>
                </a:solidFill>
                <a:latin typeface="Courier" pitchFamily="2" charset="0"/>
              </a:rPr>
              <a:t>blastdir_ls.sh</a:t>
            </a:r>
            <a:r>
              <a:rPr lang="en-GB" sz="1400" dirty="0">
                <a:solidFill>
                  <a:schemeClr val="accent5">
                    <a:lumMod val="50000"/>
                  </a:schemeClr>
                </a:solidFill>
                <a:latin typeface="Courier" pitchFamily="2" charset="0"/>
              </a:rPr>
              <a:t>    </a:t>
            </a:r>
            <a:r>
              <a:rPr lang="en-GB" sz="1400" dirty="0" err="1">
                <a:solidFill>
                  <a:schemeClr val="tx1"/>
                </a:solidFill>
                <a:latin typeface="Courier" pitchFamily="2" charset="0"/>
              </a:rPr>
              <a:t>countries.txt</a:t>
            </a:r>
            <a:r>
              <a:rPr lang="en-GB" sz="1400" dirty="0">
                <a:solidFill>
                  <a:schemeClr val="tx1"/>
                </a:solidFill>
                <a:latin typeface="Courier" pitchFamily="2" charset="0"/>
              </a:rPr>
              <a:t>    </a:t>
            </a:r>
            <a:r>
              <a:rPr lang="en-GB" sz="1400" dirty="0" err="1">
                <a:solidFill>
                  <a:schemeClr val="tx1"/>
                </a:solidFill>
                <a:latin typeface="Courier" pitchFamily="2" charset="0"/>
              </a:rPr>
              <a:t>names_and_places.txt</a:t>
            </a:r>
            <a:r>
              <a:rPr lang="en-GB" sz="1400" dirty="0">
                <a:solidFill>
                  <a:schemeClr val="tx1"/>
                </a:solidFill>
                <a:latin typeface="Courier" pitchFamily="2" charset="0"/>
              </a:rPr>
              <a:t>         </a:t>
            </a:r>
            <a:r>
              <a:rPr lang="en-GB" sz="1400" dirty="0" err="1">
                <a:solidFill>
                  <a:schemeClr val="tx1"/>
                </a:solidFill>
                <a:latin typeface="Courier" pitchFamily="2" charset="0"/>
              </a:rPr>
              <a:t>spaced_cities.txt</a:t>
            </a:r>
            <a:endParaRPr lang="en-GB" sz="1400" dirty="0">
              <a:solidFill>
                <a:schemeClr val="tx1"/>
              </a:solidFill>
              <a:latin typeface="Courier" pitchFamily="2" charset="0"/>
            </a:endParaRPr>
          </a:p>
          <a:p>
            <a:pPr marL="355600" lvl="2" indent="0">
              <a:buNone/>
            </a:pPr>
            <a:r>
              <a:rPr lang="en-GB" sz="1400" dirty="0" err="1">
                <a:solidFill>
                  <a:schemeClr val="accent5">
                    <a:lumMod val="50000"/>
                  </a:schemeClr>
                </a:solidFill>
                <a:latin typeface="Courier" pitchFamily="2" charset="0"/>
              </a:rPr>
              <a:t>broken_parser.sh</a:t>
            </a:r>
            <a:r>
              <a:rPr lang="en-GB" sz="1400" dirty="0">
                <a:solidFill>
                  <a:schemeClr val="accent5">
                    <a:lumMod val="50000"/>
                  </a:schemeClr>
                </a:solidFill>
                <a:latin typeface="Courier" pitchFamily="2" charset="0"/>
              </a:rPr>
              <a:t>  </a:t>
            </a:r>
            <a:r>
              <a:rPr lang="en-GB" sz="1400" dirty="0" err="1">
                <a:solidFill>
                  <a:schemeClr val="accent1">
                    <a:lumMod val="75000"/>
                  </a:schemeClr>
                </a:solidFill>
                <a:latin typeface="Courier" pitchFamily="2" charset="0"/>
              </a:rPr>
              <a:t>example_scripts</a:t>
            </a:r>
            <a:r>
              <a:rPr lang="en-GB" sz="1400" dirty="0">
                <a:solidFill>
                  <a:schemeClr val="accent1">
                    <a:lumMod val="75000"/>
                  </a:schemeClr>
                </a:solidFill>
                <a:latin typeface="Courier" pitchFamily="2" charset="0"/>
              </a:rPr>
              <a:t>  </a:t>
            </a:r>
            <a:r>
              <a:rPr lang="en-GB" sz="1400" dirty="0" err="1">
                <a:solidFill>
                  <a:schemeClr val="accent5">
                    <a:lumMod val="50000"/>
                  </a:schemeClr>
                </a:solidFill>
                <a:latin typeface="Courier" pitchFamily="2" charset="0"/>
              </a:rPr>
              <a:t>pipe_demo.sh</a:t>
            </a:r>
            <a:endParaRPr lang="en-GB" sz="1400" dirty="0">
              <a:solidFill>
                <a:schemeClr val="accent5">
                  <a:lumMod val="50000"/>
                </a:schemeClr>
              </a:solidFill>
              <a:latin typeface="Courier" pitchFamily="2" charset="0"/>
            </a:endParaRPr>
          </a:p>
        </p:txBody>
      </p:sp>
      <p:sp>
        <p:nvSpPr>
          <p:cNvPr id="3" name="Title 2">
            <a:extLst>
              <a:ext uri="{FF2B5EF4-FFF2-40B4-BE49-F238E27FC236}">
                <a16:creationId xmlns:a16="http://schemas.microsoft.com/office/drawing/2014/main" id="{8795E5B2-6D81-AF40-9DBB-F28868771D5F}"/>
              </a:ext>
            </a:extLst>
          </p:cNvPr>
          <p:cNvSpPr>
            <a:spLocks noGrp="1"/>
          </p:cNvSpPr>
          <p:nvPr>
            <p:ph type="title"/>
          </p:nvPr>
        </p:nvSpPr>
        <p:spPr/>
        <p:txBody>
          <a:bodyPr/>
          <a:lstStyle/>
          <a:p>
            <a:r>
              <a:rPr lang="en-GB" dirty="0"/>
              <a:t>Bash Scripting Session Setup</a:t>
            </a:r>
          </a:p>
        </p:txBody>
      </p:sp>
    </p:spTree>
    <p:extLst>
      <p:ext uri="{BB962C8B-B14F-4D97-AF65-F5344CB8AC3E}">
        <p14:creationId xmlns:p14="http://schemas.microsoft.com/office/powerpoint/2010/main" val="39703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481AFF-4A0C-3C4A-8EA3-7F278C8903BB}"/>
              </a:ext>
            </a:extLst>
          </p:cNvPr>
          <p:cNvSpPr>
            <a:spLocks noGrp="1"/>
          </p:cNvSpPr>
          <p:nvPr>
            <p:ph idx="1"/>
          </p:nvPr>
        </p:nvSpPr>
        <p:spPr/>
        <p:txBody>
          <a:bodyPr/>
          <a:lstStyle/>
          <a:p>
            <a:pPr marL="342900" indent="-342900">
              <a:buFont typeface="Arial" panose="020B0604020202020204" pitchFamily="34" charset="0"/>
              <a:buChar char="•"/>
            </a:pPr>
            <a:r>
              <a:rPr lang="en-GB" dirty="0"/>
              <a:t>Can be created with '</a:t>
            </a:r>
            <a:r>
              <a:rPr lang="en-GB" sz="1800" dirty="0">
                <a:latin typeface="Courier" pitchFamily="2" charset="0"/>
              </a:rPr>
              <a:t>declare</a:t>
            </a:r>
            <a:r>
              <a:rPr lang="en-GB" dirty="0"/>
              <a:t>'</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declare -a animals</a:t>
            </a:r>
          </a:p>
          <a:p>
            <a:pPr marL="698500" lvl="2" indent="-342900">
              <a:buFont typeface="Arial" panose="020B0604020202020204" pitchFamily="34" charset="0"/>
              <a:buChar char="•"/>
            </a:pPr>
            <a:r>
              <a:rPr lang="en-GB" dirty="0"/>
              <a:t>Creates empty indexed array named animals</a:t>
            </a:r>
          </a:p>
          <a:p>
            <a:pPr marL="342900" lvl="1" indent="-342900">
              <a:buFont typeface="Arial" panose="020B0604020202020204" pitchFamily="34" charset="0"/>
              <a:buChar char="•"/>
            </a:pPr>
            <a:r>
              <a:rPr lang="en-GB" dirty="0"/>
              <a:t>Can be created on-the-fly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animals=(pig chicken cow)</a:t>
            </a:r>
          </a:p>
          <a:p>
            <a:pPr marL="698500" lvl="2" indent="-342900">
              <a:buFont typeface="Arial" panose="020B0604020202020204" pitchFamily="34" charset="0"/>
              <a:buChar char="•"/>
            </a:pPr>
            <a:r>
              <a:rPr lang="en-GB" dirty="0"/>
              <a:t>Array contents surrounded by ()</a:t>
            </a:r>
          </a:p>
          <a:p>
            <a:pPr marL="698500" lvl="2" indent="-342900">
              <a:buFont typeface="Arial" panose="020B0604020202020204" pitchFamily="34" charset="0"/>
              <a:buChar char="•"/>
            </a:pPr>
            <a:r>
              <a:rPr lang="en-GB" dirty="0"/>
              <a:t>Elements separated by spaces</a:t>
            </a:r>
          </a:p>
          <a:p>
            <a:pPr marL="285750" lvl="1" indent="-285750">
              <a:buFont typeface="Arial" panose="020B0604020202020204" pitchFamily="34" charset="0"/>
              <a:buChar char="•"/>
            </a:pPr>
            <a:r>
              <a:rPr lang="en-GB" dirty="0"/>
              <a:t>Elements can be assigned by index value using '</a:t>
            </a:r>
            <a:r>
              <a:rPr lang="en-GB" sz="1800" dirty="0">
                <a:latin typeface="Courier" pitchFamily="2" charset="0"/>
              </a:rPr>
              <a:t>[]</a:t>
            </a:r>
            <a:r>
              <a:rPr lang="en-GB" dirty="0"/>
              <a:t>'</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animals[3]=snake</a:t>
            </a:r>
          </a:p>
          <a:p>
            <a:pPr lvl="1">
              <a:buFont typeface="Arial" panose="020B0604020202020204" pitchFamily="34" charset="0"/>
              <a:buChar char="•"/>
            </a:pPr>
            <a:r>
              <a:rPr lang="en-GB" dirty="0"/>
              <a:t>Elements can also be accessed by index value</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"${animals[1]}"</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chicken</a:t>
            </a:r>
          </a:p>
          <a:p>
            <a:pPr lvl="1">
              <a:buFont typeface="Arial" panose="020B0604020202020204" pitchFamily="34" charset="0"/>
              <a:buChar char="•"/>
            </a:pPr>
            <a:r>
              <a:rPr lang="en-GB" sz="1800" dirty="0">
                <a:latin typeface="Courier" pitchFamily="2" charset="0"/>
              </a:rPr>
              <a:t>${}</a:t>
            </a:r>
            <a:r>
              <a:rPr lang="en-GB" dirty="0"/>
              <a:t> syntax required when accessing array elements</a:t>
            </a:r>
          </a:p>
        </p:txBody>
      </p:sp>
      <p:sp>
        <p:nvSpPr>
          <p:cNvPr id="3" name="Slide Number Placeholder 2">
            <a:extLst>
              <a:ext uri="{FF2B5EF4-FFF2-40B4-BE49-F238E27FC236}">
                <a16:creationId xmlns:a16="http://schemas.microsoft.com/office/drawing/2014/main" id="{58C91B72-ABDD-0449-89BE-99D6018BCC6A}"/>
              </a:ext>
            </a:extLst>
          </p:cNvPr>
          <p:cNvSpPr>
            <a:spLocks noGrp="1"/>
          </p:cNvSpPr>
          <p:nvPr>
            <p:ph type="sldNum" sz="quarter" idx="12"/>
          </p:nvPr>
        </p:nvSpPr>
        <p:spPr/>
        <p:txBody>
          <a:bodyPr/>
          <a:lstStyle/>
          <a:p>
            <a:fld id="{E89BC60F-F4BF-4EE8-9F02-8A0093F1814F}" type="slidenum">
              <a:rPr lang="en-GB" smtClean="0"/>
              <a:t>20</a:t>
            </a:fld>
            <a:endParaRPr lang="en-GB"/>
          </a:p>
        </p:txBody>
      </p:sp>
      <p:sp>
        <p:nvSpPr>
          <p:cNvPr id="4" name="Title 3">
            <a:extLst>
              <a:ext uri="{FF2B5EF4-FFF2-40B4-BE49-F238E27FC236}">
                <a16:creationId xmlns:a16="http://schemas.microsoft.com/office/drawing/2014/main" id="{5CC244AC-74ED-ED4F-99E6-6460BF93DB06}"/>
              </a:ext>
            </a:extLst>
          </p:cNvPr>
          <p:cNvSpPr>
            <a:spLocks noGrp="1"/>
          </p:cNvSpPr>
          <p:nvPr>
            <p:ph type="title"/>
          </p:nvPr>
        </p:nvSpPr>
        <p:spPr/>
        <p:txBody>
          <a:bodyPr/>
          <a:lstStyle/>
          <a:p>
            <a:r>
              <a:rPr lang="en-GB" dirty="0"/>
              <a:t>Indexed Arrays</a:t>
            </a:r>
          </a:p>
        </p:txBody>
      </p:sp>
    </p:spTree>
    <p:extLst>
      <p:ext uri="{BB962C8B-B14F-4D97-AF65-F5344CB8AC3E}">
        <p14:creationId xmlns:p14="http://schemas.microsoft.com/office/powerpoint/2010/main" val="23127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66C59-8449-8D48-A8CB-EF23D5E60094}"/>
              </a:ext>
            </a:extLst>
          </p:cNvPr>
          <p:cNvSpPr>
            <a:spLocks noGrp="1"/>
          </p:cNvSpPr>
          <p:nvPr>
            <p:ph sz="half" idx="1"/>
          </p:nvPr>
        </p:nvSpPr>
        <p:spPr/>
        <p:txBody>
          <a:bodyPr>
            <a:normAutofit fontScale="92500" lnSpcReduction="10000"/>
          </a:bodyPr>
          <a:lstStyle/>
          <a:p>
            <a:pPr marL="342900" indent="-342900">
              <a:buFont typeface="Arial" panose="020B0604020202020204" pitchFamily="34" charset="0"/>
              <a:buChar char="•"/>
            </a:pPr>
            <a:r>
              <a:rPr lang="en-GB" dirty="0"/>
              <a:t>Want to see all the elements of an indexed array?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"${animals[@]}"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pig chicken cow snake</a:t>
            </a:r>
          </a:p>
          <a:p>
            <a:pPr marL="342900" indent="-342900">
              <a:buFont typeface="Arial" panose="020B0604020202020204" pitchFamily="34" charset="0"/>
              <a:buChar char="•"/>
            </a:pPr>
            <a:r>
              <a:rPr lang="en-GB" dirty="0"/>
              <a:t>Want to see the indexes of an array?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"${!animals[@]}"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0 1 2 3</a:t>
            </a:r>
          </a:p>
          <a:p>
            <a:pPr marL="342900" indent="-342900">
              <a:buFont typeface="Arial" panose="020B0604020202020204" pitchFamily="34" charset="0"/>
              <a:buChar char="•"/>
            </a:pPr>
            <a:r>
              <a:rPr lang="en-GB" dirty="0"/>
              <a:t>Want to know the size of an indexed array?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"${#animals[@]}"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4</a:t>
            </a:r>
          </a:p>
          <a:p>
            <a:pPr marL="342900" lvl="1" indent="-342900">
              <a:buFont typeface="Arial" panose="020B0604020202020204" pitchFamily="34" charset="0"/>
              <a:buChar char="•"/>
            </a:pPr>
            <a:r>
              <a:rPr lang="en-GB" dirty="0"/>
              <a:t>Want to add elements to the end of an indexed array?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animals+=(hamster rat)</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"${animals[@]}"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pig chicken cow snake hamster rat</a:t>
            </a:r>
          </a:p>
          <a:p>
            <a:pPr marL="355600" lvl="2" indent="0">
              <a:buNone/>
            </a:pPr>
            <a:endParaRPr lang="en-GB" sz="2000" dirty="0"/>
          </a:p>
        </p:txBody>
      </p:sp>
      <p:sp>
        <p:nvSpPr>
          <p:cNvPr id="5" name="Content Placeholder 4">
            <a:extLst>
              <a:ext uri="{FF2B5EF4-FFF2-40B4-BE49-F238E27FC236}">
                <a16:creationId xmlns:a16="http://schemas.microsoft.com/office/drawing/2014/main" id="{37C7DAE6-8E57-424D-85D1-C191D16888CD}"/>
              </a:ext>
            </a:extLst>
          </p:cNvPr>
          <p:cNvSpPr>
            <a:spLocks noGrp="1"/>
          </p:cNvSpPr>
          <p:nvPr>
            <p:ph sz="half" idx="2"/>
          </p:nvPr>
        </p:nvSpPr>
        <p:spPr/>
        <p:txBody>
          <a:bodyPr/>
          <a:lstStyle/>
          <a:p>
            <a:pPr marL="342900" indent="-342900">
              <a:buFont typeface="Arial" panose="020B0604020202020204" pitchFamily="34" charset="0"/>
              <a:buChar char="•"/>
            </a:pPr>
            <a:r>
              <a:rPr lang="en-GB" dirty="0"/>
              <a:t>Want to remove an element from an array?</a:t>
            </a:r>
          </a:p>
          <a:p>
            <a:r>
              <a:rPr lang="en-GB" sz="1500" dirty="0">
                <a:solidFill>
                  <a:schemeClr val="accent1">
                    <a:lumMod val="75000"/>
                  </a:schemeClr>
                </a:solidFill>
                <a:latin typeface="Courier" pitchFamily="2" charset="0"/>
              </a:rPr>
              <a:t>[jabbott@login2 ~]$ </a:t>
            </a:r>
            <a:r>
              <a:rPr lang="en-GB" sz="1500" dirty="0">
                <a:solidFill>
                  <a:schemeClr val="accent5">
                    <a:lumMod val="50000"/>
                  </a:schemeClr>
                </a:solidFill>
                <a:latin typeface="Courier" pitchFamily="2" charset="0"/>
              </a:rPr>
              <a:t>unset animals[2]</a:t>
            </a:r>
          </a:p>
          <a:p>
            <a:r>
              <a:rPr lang="en-GB" sz="1500" dirty="0">
                <a:solidFill>
                  <a:schemeClr val="accent1">
                    <a:lumMod val="75000"/>
                  </a:schemeClr>
                </a:solidFill>
                <a:latin typeface="Courier" pitchFamily="2" charset="0"/>
              </a:rPr>
              <a:t>[jabbott@login2 ~]$ </a:t>
            </a:r>
            <a:r>
              <a:rPr lang="en-GB" sz="1500" dirty="0">
                <a:solidFill>
                  <a:schemeClr val="accent5">
                    <a:lumMod val="50000"/>
                  </a:schemeClr>
                </a:solidFill>
                <a:latin typeface="Courier" pitchFamily="2" charset="0"/>
              </a:rPr>
              <a:t>echo "${animals[@]}"</a:t>
            </a:r>
            <a:br>
              <a:rPr lang="en-GB" sz="1500" dirty="0">
                <a:solidFill>
                  <a:schemeClr val="accent1">
                    <a:lumMod val="75000"/>
                  </a:schemeClr>
                </a:solidFill>
                <a:latin typeface="Courier" pitchFamily="2" charset="0"/>
              </a:rPr>
            </a:br>
            <a:r>
              <a:rPr lang="en-GB" sz="1500" dirty="0">
                <a:solidFill>
                  <a:schemeClr val="accent1">
                    <a:lumMod val="75000"/>
                  </a:schemeClr>
                </a:solidFill>
                <a:latin typeface="Courier" pitchFamily="2" charset="0"/>
              </a:rPr>
              <a:t>pig chicken snake hamster rat</a:t>
            </a:r>
          </a:p>
          <a:p>
            <a:r>
              <a:rPr lang="en-GB" sz="1500" dirty="0">
                <a:solidFill>
                  <a:schemeClr val="accent1">
                    <a:lumMod val="75000"/>
                  </a:schemeClr>
                </a:solidFill>
                <a:latin typeface="Courier" pitchFamily="2" charset="0"/>
              </a:rPr>
              <a:t>[jabbott@login2 ~]$ </a:t>
            </a:r>
            <a:r>
              <a:rPr lang="en-GB" sz="1500" dirty="0">
                <a:solidFill>
                  <a:schemeClr val="accent5">
                    <a:lumMod val="50000"/>
                  </a:schemeClr>
                </a:solidFill>
                <a:latin typeface="Courier" pitchFamily="2" charset="0"/>
              </a:rPr>
              <a:t>echo "${!animals[@]}"</a:t>
            </a:r>
            <a:br>
              <a:rPr lang="en-GB" sz="1500" dirty="0">
                <a:solidFill>
                  <a:schemeClr val="accent1">
                    <a:lumMod val="75000"/>
                  </a:schemeClr>
                </a:solidFill>
                <a:latin typeface="Courier" pitchFamily="2" charset="0"/>
              </a:rPr>
            </a:br>
            <a:r>
              <a:rPr lang="en-GB" sz="1500" dirty="0">
                <a:solidFill>
                  <a:schemeClr val="accent1">
                    <a:lumMod val="75000"/>
                  </a:schemeClr>
                </a:solidFill>
                <a:latin typeface="Courier" pitchFamily="2" charset="0"/>
              </a:rPr>
              <a:t>0 1 3 4 5</a:t>
            </a:r>
          </a:p>
          <a:p>
            <a:pPr marL="342900" indent="-342900">
              <a:buFont typeface="Arial" panose="020B0604020202020204" pitchFamily="34" charset="0"/>
              <a:buChar char="•"/>
            </a:pPr>
            <a:r>
              <a:rPr lang="en-GB" dirty="0"/>
              <a:t>We now have a 'sparse array' </a:t>
            </a:r>
          </a:p>
          <a:p>
            <a:pPr marL="342900" indent="-342900">
              <a:buFont typeface="Arial" panose="020B0604020202020204" pitchFamily="34" charset="0"/>
              <a:buChar char="•"/>
            </a:pPr>
            <a:r>
              <a:rPr lang="en-GB" dirty="0"/>
              <a:t>Accessing an 'empty' array element will return an empty string</a:t>
            </a:r>
          </a:p>
          <a:p>
            <a:pPr marL="355600" lvl="2" indent="0">
              <a:buNone/>
            </a:pPr>
            <a:r>
              <a:rPr lang="en-GB" sz="1500" dirty="0">
                <a:solidFill>
                  <a:schemeClr val="accent1">
                    <a:lumMod val="75000"/>
                  </a:schemeClr>
                </a:solidFill>
                <a:latin typeface="Courier" pitchFamily="2" charset="0"/>
              </a:rPr>
              <a:t>[jabbott@login2 ~]$ </a:t>
            </a:r>
            <a:r>
              <a:rPr lang="en-GB" sz="1500" dirty="0">
                <a:solidFill>
                  <a:schemeClr val="accent5">
                    <a:lumMod val="50000"/>
                  </a:schemeClr>
                </a:solidFill>
                <a:latin typeface="Courier" pitchFamily="2" charset="0"/>
              </a:rPr>
              <a:t>echo "${animals[2]}"</a:t>
            </a:r>
            <a:br>
              <a:rPr lang="en-GB" sz="1500" dirty="0">
                <a:solidFill>
                  <a:schemeClr val="accent1">
                    <a:lumMod val="75000"/>
                  </a:schemeClr>
                </a:solidFill>
                <a:latin typeface="Courier" pitchFamily="2" charset="0"/>
              </a:rPr>
            </a:br>
            <a:br>
              <a:rPr lang="en-GB" sz="1500" dirty="0">
                <a:solidFill>
                  <a:schemeClr val="accent1">
                    <a:lumMod val="75000"/>
                  </a:schemeClr>
                </a:solidFill>
                <a:latin typeface="Courier" pitchFamily="2" charset="0"/>
              </a:rPr>
            </a:br>
            <a:r>
              <a:rPr lang="en-GB" sz="1500" dirty="0">
                <a:solidFill>
                  <a:schemeClr val="accent1">
                    <a:lumMod val="75000"/>
                  </a:schemeClr>
                </a:solidFill>
                <a:latin typeface="Courier" pitchFamily="2" charset="0"/>
              </a:rPr>
              <a:t>[jabbott@login2 ~]$</a:t>
            </a:r>
          </a:p>
        </p:txBody>
      </p:sp>
      <p:sp>
        <p:nvSpPr>
          <p:cNvPr id="4" name="Title 3">
            <a:extLst>
              <a:ext uri="{FF2B5EF4-FFF2-40B4-BE49-F238E27FC236}">
                <a16:creationId xmlns:a16="http://schemas.microsoft.com/office/drawing/2014/main" id="{6AF9DFC4-00E7-CE4C-8CDE-D5267C57E3F4}"/>
              </a:ext>
            </a:extLst>
          </p:cNvPr>
          <p:cNvSpPr>
            <a:spLocks noGrp="1"/>
          </p:cNvSpPr>
          <p:nvPr>
            <p:ph type="title"/>
          </p:nvPr>
        </p:nvSpPr>
        <p:spPr/>
        <p:txBody>
          <a:bodyPr/>
          <a:lstStyle/>
          <a:p>
            <a:r>
              <a:rPr lang="en-GB" dirty="0"/>
              <a:t>Working with indexed arrays</a:t>
            </a:r>
          </a:p>
        </p:txBody>
      </p:sp>
      <p:sp>
        <p:nvSpPr>
          <p:cNvPr id="3" name="Slide Number Placeholder 2">
            <a:extLst>
              <a:ext uri="{FF2B5EF4-FFF2-40B4-BE49-F238E27FC236}">
                <a16:creationId xmlns:a16="http://schemas.microsoft.com/office/drawing/2014/main" id="{6A3787CE-A8C6-A14C-9363-9EC1514DF740}"/>
              </a:ext>
            </a:extLst>
          </p:cNvPr>
          <p:cNvSpPr>
            <a:spLocks noGrp="1"/>
          </p:cNvSpPr>
          <p:nvPr>
            <p:ph type="sldNum" sz="quarter" idx="12"/>
          </p:nvPr>
        </p:nvSpPr>
        <p:spPr/>
        <p:txBody>
          <a:bodyPr/>
          <a:lstStyle/>
          <a:p>
            <a:fld id="{E89BC60F-F4BF-4EE8-9F02-8A0093F1814F}" type="slidenum">
              <a:rPr lang="en-GB" smtClean="0"/>
              <a:t>21</a:t>
            </a:fld>
            <a:endParaRPr lang="en-GB"/>
          </a:p>
        </p:txBody>
      </p:sp>
    </p:spTree>
    <p:extLst>
      <p:ext uri="{BB962C8B-B14F-4D97-AF65-F5344CB8AC3E}">
        <p14:creationId xmlns:p14="http://schemas.microsoft.com/office/powerpoint/2010/main" val="383650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D0786F-239B-6B46-BC38-456497B537DA}"/>
              </a:ext>
            </a:extLst>
          </p:cNvPr>
          <p:cNvSpPr>
            <a:spLocks noGrp="1"/>
          </p:cNvSpPr>
          <p:nvPr>
            <p:ph idx="1"/>
          </p:nvPr>
        </p:nvSpPr>
        <p:spPr/>
        <p:txBody>
          <a:bodyPr>
            <a:normAutofit/>
          </a:bodyPr>
          <a:lstStyle/>
          <a:p>
            <a:pPr marL="342900" indent="-342900">
              <a:buFont typeface="Arial" panose="020B0604020202020204" pitchFamily="34" charset="0"/>
              <a:buChar char="•"/>
            </a:pPr>
            <a:r>
              <a:rPr lang="en-GB" b="1" dirty="0"/>
              <a:t>MUST</a:t>
            </a:r>
            <a:r>
              <a:rPr lang="en-GB" dirty="0"/>
              <a:t> be created with '</a:t>
            </a:r>
            <a:r>
              <a:rPr lang="en-GB" sz="1800" dirty="0">
                <a:latin typeface="Courier" pitchFamily="2" charset="0"/>
              </a:rPr>
              <a:t>declare</a:t>
            </a:r>
            <a:r>
              <a:rPr lang="en-GB" dirty="0"/>
              <a:t>'</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declare -A </a:t>
            </a:r>
            <a:r>
              <a:rPr lang="en-GB" sz="1600" dirty="0" err="1">
                <a:solidFill>
                  <a:schemeClr val="accent5">
                    <a:lumMod val="50000"/>
                  </a:schemeClr>
                </a:solidFill>
                <a:latin typeface="Courier" pitchFamily="2" charset="0"/>
              </a:rPr>
              <a:t>named_animals</a:t>
            </a:r>
            <a:endParaRPr lang="en-GB" sz="1600" dirty="0">
              <a:solidFill>
                <a:schemeClr val="accent5">
                  <a:lumMod val="50000"/>
                </a:schemeClr>
              </a:solidFill>
              <a:latin typeface="Courier" pitchFamily="2" charset="0"/>
            </a:endParaRPr>
          </a:p>
          <a:p>
            <a:pPr marL="698500" lvl="2" indent="-342900">
              <a:buFont typeface="Arial" panose="020B0604020202020204" pitchFamily="34" charset="0"/>
              <a:buChar char="•"/>
            </a:pPr>
            <a:r>
              <a:rPr lang="en-GB" dirty="0"/>
              <a:t>Creates empty associative array named </a:t>
            </a:r>
            <a:r>
              <a:rPr lang="en-GB" dirty="0" err="1"/>
              <a:t>named_animals</a:t>
            </a:r>
            <a:endParaRPr lang="en-GB" dirty="0"/>
          </a:p>
          <a:p>
            <a:pPr marL="342900" lvl="1" indent="-342900">
              <a:buFont typeface="Arial" panose="020B0604020202020204" pitchFamily="34" charset="0"/>
              <a:buChar char="•"/>
            </a:pPr>
            <a:r>
              <a:rPr lang="en-GB" dirty="0"/>
              <a:t>Associative arrays can not be created on the fly - they must be pre-declared</a:t>
            </a:r>
          </a:p>
          <a:p>
            <a:pPr marL="342900" lvl="1" indent="-342900">
              <a:buFont typeface="Arial" panose="020B0604020202020204" pitchFamily="34" charset="0"/>
              <a:buChar char="•"/>
            </a:pPr>
            <a:r>
              <a:rPr lang="en-GB" dirty="0"/>
              <a:t>Names of elements in </a:t>
            </a:r>
            <a:r>
              <a:rPr lang="en-GB" sz="1800" dirty="0">
                <a:latin typeface="Courier" pitchFamily="2" charset="0"/>
              </a:rPr>
              <a:t>[]</a:t>
            </a:r>
            <a:r>
              <a:rPr lang="en-GB" dirty="0"/>
              <a:t> can now be used when assigning array values</a:t>
            </a:r>
          </a:p>
          <a:p>
            <a:pPr marL="698500" lvl="2" indent="-342900">
              <a:buFont typeface="Arial" panose="020B0604020202020204" pitchFamily="34" charset="0"/>
              <a:buChar char="•"/>
            </a:pPr>
            <a:r>
              <a:rPr lang="en-GB" dirty="0"/>
              <a:t>The name of an element is referred to as the 'key'</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named_animals</a:t>
            </a:r>
            <a:r>
              <a:rPr lang="en-GB" sz="1600" dirty="0">
                <a:solidFill>
                  <a:schemeClr val="accent5">
                    <a:lumMod val="50000"/>
                  </a:schemeClr>
                </a:solidFill>
                <a:latin typeface="Courier" pitchFamily="2" charset="0"/>
              </a:rPr>
              <a:t>=([Percy]=pig [Ginger]=chicken [Ermintrude]=cow)</a:t>
            </a:r>
          </a:p>
          <a:p>
            <a:pPr marL="342900" lvl="1" indent="-342900">
              <a:buFont typeface="Arial" panose="020B0604020202020204" pitchFamily="34" charset="0"/>
              <a:buChar char="•"/>
            </a:pPr>
            <a:r>
              <a:rPr lang="en-GB" dirty="0"/>
              <a:t>Additional elements can also be assigned by key</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named_animals</a:t>
            </a:r>
            <a:r>
              <a:rPr lang="en-GB" sz="1600" dirty="0">
                <a:solidFill>
                  <a:schemeClr val="accent5">
                    <a:lumMod val="50000"/>
                  </a:schemeClr>
                </a:solidFill>
                <a:latin typeface="Courier" pitchFamily="2" charset="0"/>
              </a:rPr>
              <a:t>[</a:t>
            </a:r>
            <a:r>
              <a:rPr lang="en-GB" sz="1600" dirty="0" err="1">
                <a:solidFill>
                  <a:schemeClr val="accent5">
                    <a:lumMod val="50000"/>
                  </a:schemeClr>
                </a:solidFill>
                <a:latin typeface="Courier" pitchFamily="2" charset="0"/>
              </a:rPr>
              <a:t>Hissing_Sid</a:t>
            </a:r>
            <a:r>
              <a:rPr lang="en-GB" sz="1600" dirty="0">
                <a:solidFill>
                  <a:schemeClr val="accent5">
                    <a:lumMod val="50000"/>
                  </a:schemeClr>
                </a:solidFill>
                <a:latin typeface="Courier" pitchFamily="2" charset="0"/>
              </a:rPr>
              <a:t>]=snake</a:t>
            </a:r>
            <a:endParaRPr lang="en-GB" sz="1600" dirty="0">
              <a:solidFill>
                <a:schemeClr val="accent1">
                  <a:lumMod val="75000"/>
                </a:schemeClr>
              </a:solidFill>
              <a:latin typeface="Courier" pitchFamily="2" charset="0"/>
            </a:endParaRPr>
          </a:p>
          <a:p>
            <a:pPr marL="342900" lvl="1" indent="-342900">
              <a:buFont typeface="Arial" panose="020B0604020202020204" pitchFamily="34" charset="0"/>
              <a:buChar char="•"/>
            </a:pPr>
            <a:r>
              <a:rPr lang="en-GB" dirty="0"/>
              <a:t>Elements can be accessed by their key (name) using </a:t>
            </a:r>
            <a:r>
              <a:rPr lang="en-GB" sz="1800" dirty="0">
                <a:latin typeface="Courier" pitchFamily="2" charset="0"/>
              </a:rPr>
              <a:t>[]</a:t>
            </a:r>
            <a:endParaRPr lang="en-GB" dirty="0">
              <a:latin typeface="Courier" pitchFamily="2" charset="0"/>
            </a:endParaRP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named_animals</a:t>
            </a:r>
            <a:r>
              <a:rPr lang="en-GB" sz="1600" dirty="0">
                <a:solidFill>
                  <a:schemeClr val="accent5">
                    <a:lumMod val="50000"/>
                  </a:schemeClr>
                </a:solidFill>
                <a:latin typeface="Courier" pitchFamily="2" charset="0"/>
              </a:rPr>
              <a:t>[Ginger]}"</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chicken</a:t>
            </a:r>
          </a:p>
          <a:p>
            <a:pPr marL="342900" lvl="1" indent="-342900">
              <a:buFont typeface="Arial" panose="020B0604020202020204" pitchFamily="34" charset="0"/>
              <a:buChar char="•"/>
            </a:pPr>
            <a:endParaRPr lang="en-GB" dirty="0"/>
          </a:p>
          <a:p>
            <a:pPr marL="342900" lvl="1" indent="-342900">
              <a:buFont typeface="Arial" panose="020B0604020202020204" pitchFamily="34" charset="0"/>
              <a:buChar char="•"/>
            </a:pPr>
            <a:endParaRPr lang="en-GB" dirty="0"/>
          </a:p>
          <a:p>
            <a:endParaRPr lang="en-GB" dirty="0"/>
          </a:p>
        </p:txBody>
      </p:sp>
      <p:sp>
        <p:nvSpPr>
          <p:cNvPr id="5" name="Slide Number Placeholder 4">
            <a:extLst>
              <a:ext uri="{FF2B5EF4-FFF2-40B4-BE49-F238E27FC236}">
                <a16:creationId xmlns:a16="http://schemas.microsoft.com/office/drawing/2014/main" id="{711F3795-F6CB-B34E-9002-A145BE956CCD}"/>
              </a:ext>
            </a:extLst>
          </p:cNvPr>
          <p:cNvSpPr>
            <a:spLocks noGrp="1"/>
          </p:cNvSpPr>
          <p:nvPr>
            <p:ph type="sldNum" sz="quarter" idx="12"/>
          </p:nvPr>
        </p:nvSpPr>
        <p:spPr/>
        <p:txBody>
          <a:bodyPr/>
          <a:lstStyle/>
          <a:p>
            <a:fld id="{E89BC60F-F4BF-4EE8-9F02-8A0093F1814F}" type="slidenum">
              <a:rPr lang="en-GB" smtClean="0"/>
              <a:t>22</a:t>
            </a:fld>
            <a:endParaRPr lang="en-GB"/>
          </a:p>
        </p:txBody>
      </p:sp>
      <p:sp>
        <p:nvSpPr>
          <p:cNvPr id="4" name="Title 3">
            <a:extLst>
              <a:ext uri="{FF2B5EF4-FFF2-40B4-BE49-F238E27FC236}">
                <a16:creationId xmlns:a16="http://schemas.microsoft.com/office/drawing/2014/main" id="{E3155335-8C4D-3744-90D7-14817D0704C7}"/>
              </a:ext>
            </a:extLst>
          </p:cNvPr>
          <p:cNvSpPr>
            <a:spLocks noGrp="1"/>
          </p:cNvSpPr>
          <p:nvPr>
            <p:ph type="title"/>
          </p:nvPr>
        </p:nvSpPr>
        <p:spPr/>
        <p:txBody>
          <a:bodyPr/>
          <a:lstStyle/>
          <a:p>
            <a:r>
              <a:rPr lang="en-GB" dirty="0"/>
              <a:t>Associative Arrays</a:t>
            </a:r>
          </a:p>
        </p:txBody>
      </p:sp>
      <p:sp>
        <p:nvSpPr>
          <p:cNvPr id="7" name="Rectangle 6">
            <a:extLst>
              <a:ext uri="{FF2B5EF4-FFF2-40B4-BE49-F238E27FC236}">
                <a16:creationId xmlns:a16="http://schemas.microsoft.com/office/drawing/2014/main" id="{3082C487-7562-9744-BFA6-E23672303402}"/>
              </a:ext>
            </a:extLst>
          </p:cNvPr>
          <p:cNvSpPr/>
          <p:nvPr/>
        </p:nvSpPr>
        <p:spPr>
          <a:xfrm>
            <a:off x="4252745" y="1556251"/>
            <a:ext cx="341026" cy="29164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660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66C59-8449-8D48-A8CB-EF23D5E60094}"/>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GB" sz="1800" dirty="0"/>
              <a:t>Want to see all the elements of an associative array?</a:t>
            </a:r>
          </a:p>
          <a:p>
            <a:pPr marL="355600" lvl="2" indent="0">
              <a:buNone/>
            </a:pPr>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cow chicken pig snake</a:t>
            </a:r>
          </a:p>
          <a:p>
            <a:pPr marL="342900" indent="-342900">
              <a:buFont typeface="Arial" panose="020B0604020202020204" pitchFamily="34" charset="0"/>
              <a:buChar char="•"/>
            </a:pPr>
            <a:r>
              <a:rPr lang="en-GB" sz="1800" dirty="0"/>
              <a:t>Want to see the keys of an associative array?</a:t>
            </a:r>
          </a:p>
          <a:p>
            <a:pPr marL="355600" lvl="2" indent="0">
              <a:buNone/>
            </a:pPr>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Ermintrude Ginger Percy </a:t>
            </a:r>
            <a:r>
              <a:rPr lang="en-GB" sz="1300" dirty="0" err="1">
                <a:solidFill>
                  <a:schemeClr val="accent1">
                    <a:lumMod val="75000"/>
                  </a:schemeClr>
                </a:solidFill>
                <a:latin typeface="Courier" pitchFamily="2" charset="0"/>
              </a:rPr>
              <a:t>Hissing_sid</a:t>
            </a:r>
            <a:endParaRPr lang="en-GB" sz="1300" dirty="0">
              <a:solidFill>
                <a:schemeClr val="accent1">
                  <a:lumMod val="75000"/>
                </a:schemeClr>
              </a:solidFill>
              <a:latin typeface="Courier" pitchFamily="2" charset="0"/>
            </a:endParaRPr>
          </a:p>
          <a:p>
            <a:pPr marL="342900" indent="-342900">
              <a:buFont typeface="Arial" panose="020B0604020202020204" pitchFamily="34" charset="0"/>
              <a:buChar char="•"/>
            </a:pPr>
            <a:r>
              <a:rPr lang="en-GB" sz="1800" dirty="0"/>
              <a:t>Want to know the size of an associative array?</a:t>
            </a:r>
          </a:p>
          <a:p>
            <a:pPr marL="355600" lvl="2" indent="0">
              <a:buNone/>
            </a:pPr>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4</a:t>
            </a:r>
          </a:p>
          <a:p>
            <a:pPr marL="342900" lvl="1" indent="-342900">
              <a:buFont typeface="Arial" panose="020B0604020202020204" pitchFamily="34" charset="0"/>
              <a:buChar char="•"/>
            </a:pPr>
            <a:r>
              <a:rPr lang="en-GB" sz="1800" dirty="0"/>
              <a:t>Want to add multiple elements to the end of an associative array?</a:t>
            </a:r>
          </a:p>
          <a:p>
            <a:pPr marL="355600" lvl="2" indent="0">
              <a:buNone/>
            </a:pP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+=([Hammy]=hamster [Roland]=rat)</a:t>
            </a:r>
            <a:br>
              <a:rPr lang="en-GB" sz="1300" dirty="0">
                <a:solidFill>
                  <a:schemeClr val="accent5">
                    <a:lumMod val="50000"/>
                  </a:schemeClr>
                </a:solidFill>
                <a:latin typeface="Courier" pitchFamily="2" charset="0"/>
              </a:rPr>
            </a:b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cow chicken pig snake hamster rat</a:t>
            </a:r>
            <a:endParaRPr lang="en-GB" sz="1300" dirty="0"/>
          </a:p>
        </p:txBody>
      </p:sp>
      <p:sp>
        <p:nvSpPr>
          <p:cNvPr id="5" name="Content Placeholder 4">
            <a:extLst>
              <a:ext uri="{FF2B5EF4-FFF2-40B4-BE49-F238E27FC236}">
                <a16:creationId xmlns:a16="http://schemas.microsoft.com/office/drawing/2014/main" id="{37C7DAE6-8E57-424D-85D1-C191D16888CD}"/>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GB" sz="1800" dirty="0"/>
              <a:t>Want to remove an element from an associative array?</a:t>
            </a:r>
          </a:p>
          <a:p>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unset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[Ginger]</a:t>
            </a:r>
          </a:p>
          <a:p>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cow pig snake hamster rat</a:t>
            </a:r>
          </a:p>
          <a:p>
            <a:r>
              <a:rPr lang="en-GB" sz="1300" dirty="0">
                <a:solidFill>
                  <a:schemeClr val="accent1">
                    <a:lumMod val="75000"/>
                  </a:schemeClr>
                </a:solidFill>
                <a:latin typeface="Courier" pitchFamily="2" charset="0"/>
              </a:rPr>
              <a:t>[jabbott@login2 ~]$ </a:t>
            </a:r>
            <a:r>
              <a:rPr lang="en-GB" sz="1300" dirty="0">
                <a:solidFill>
                  <a:schemeClr val="accent5">
                    <a:lumMod val="50000"/>
                  </a:schemeClr>
                </a:solidFill>
                <a:latin typeface="Courier" pitchFamily="2" charset="0"/>
              </a:rPr>
              <a:t>echo "${!</a:t>
            </a:r>
            <a:r>
              <a:rPr lang="en-GB" sz="1300" dirty="0" err="1">
                <a:solidFill>
                  <a:schemeClr val="accent5">
                    <a:lumMod val="50000"/>
                  </a:schemeClr>
                </a:solidFill>
                <a:latin typeface="Courier" pitchFamily="2" charset="0"/>
              </a:rPr>
              <a:t>named_animals</a:t>
            </a:r>
            <a:r>
              <a:rPr lang="en-GB" sz="1300" dirty="0">
                <a:solidFill>
                  <a:schemeClr val="accent5">
                    <a:lumMod val="50000"/>
                  </a:schemeClr>
                </a:solidFill>
                <a:latin typeface="Courier" pitchFamily="2" charset="0"/>
              </a:rPr>
              <a:t>[@]}"</a:t>
            </a:r>
            <a:br>
              <a:rPr lang="en-GB" sz="1300" dirty="0">
                <a:solidFill>
                  <a:schemeClr val="accent1">
                    <a:lumMod val="75000"/>
                  </a:schemeClr>
                </a:solidFill>
                <a:latin typeface="Courier" pitchFamily="2" charset="0"/>
              </a:rPr>
            </a:br>
            <a:r>
              <a:rPr lang="en-GB" sz="1300" dirty="0">
                <a:solidFill>
                  <a:schemeClr val="accent1">
                    <a:lumMod val="75000"/>
                  </a:schemeClr>
                </a:solidFill>
                <a:latin typeface="Courier" pitchFamily="2" charset="0"/>
              </a:rPr>
              <a:t>Ermintrude Percy </a:t>
            </a:r>
            <a:r>
              <a:rPr lang="en-GB" sz="1300" dirty="0" err="1">
                <a:solidFill>
                  <a:schemeClr val="accent1">
                    <a:lumMod val="75000"/>
                  </a:schemeClr>
                </a:solidFill>
                <a:latin typeface="Courier" pitchFamily="2" charset="0"/>
              </a:rPr>
              <a:t>Hissing_sid</a:t>
            </a:r>
            <a:r>
              <a:rPr lang="en-GB" sz="1300" dirty="0">
                <a:solidFill>
                  <a:schemeClr val="accent1">
                    <a:lumMod val="75000"/>
                  </a:schemeClr>
                </a:solidFill>
                <a:latin typeface="Courier" pitchFamily="2" charset="0"/>
              </a:rPr>
              <a:t> Hammy Roland</a:t>
            </a:r>
          </a:p>
        </p:txBody>
      </p:sp>
      <p:sp>
        <p:nvSpPr>
          <p:cNvPr id="4" name="Title 3">
            <a:extLst>
              <a:ext uri="{FF2B5EF4-FFF2-40B4-BE49-F238E27FC236}">
                <a16:creationId xmlns:a16="http://schemas.microsoft.com/office/drawing/2014/main" id="{6AF9DFC4-00E7-CE4C-8CDE-D5267C57E3F4}"/>
              </a:ext>
            </a:extLst>
          </p:cNvPr>
          <p:cNvSpPr>
            <a:spLocks noGrp="1"/>
          </p:cNvSpPr>
          <p:nvPr>
            <p:ph type="title"/>
          </p:nvPr>
        </p:nvSpPr>
        <p:spPr/>
        <p:txBody>
          <a:bodyPr/>
          <a:lstStyle/>
          <a:p>
            <a:r>
              <a:rPr lang="en-GB" dirty="0"/>
              <a:t>Working with associative arrays</a:t>
            </a:r>
          </a:p>
        </p:txBody>
      </p:sp>
      <p:sp>
        <p:nvSpPr>
          <p:cNvPr id="3" name="Slide Number Placeholder 2">
            <a:extLst>
              <a:ext uri="{FF2B5EF4-FFF2-40B4-BE49-F238E27FC236}">
                <a16:creationId xmlns:a16="http://schemas.microsoft.com/office/drawing/2014/main" id="{6A3787CE-A8C6-A14C-9363-9EC1514DF740}"/>
              </a:ext>
            </a:extLst>
          </p:cNvPr>
          <p:cNvSpPr>
            <a:spLocks noGrp="1"/>
          </p:cNvSpPr>
          <p:nvPr>
            <p:ph type="sldNum" sz="quarter" idx="12"/>
          </p:nvPr>
        </p:nvSpPr>
        <p:spPr/>
        <p:txBody>
          <a:bodyPr/>
          <a:lstStyle/>
          <a:p>
            <a:fld id="{E89BC60F-F4BF-4EE8-9F02-8A0093F1814F}" type="slidenum">
              <a:rPr lang="en-GB" smtClean="0"/>
              <a:t>23</a:t>
            </a:fld>
            <a:endParaRPr lang="en-GB"/>
          </a:p>
        </p:txBody>
      </p:sp>
    </p:spTree>
    <p:extLst>
      <p:ext uri="{BB962C8B-B14F-4D97-AF65-F5344CB8AC3E}">
        <p14:creationId xmlns:p14="http://schemas.microsoft.com/office/powerpoint/2010/main" val="13569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144A0-8A71-6843-94AD-7E64F14AD4BE}"/>
              </a:ext>
            </a:extLst>
          </p:cNvPr>
          <p:cNvSpPr>
            <a:spLocks noGrp="1"/>
          </p:cNvSpPr>
          <p:nvPr>
            <p:ph sz="half" idx="1"/>
          </p:nvPr>
        </p:nvSpPr>
        <p:spPr/>
        <p:txBody>
          <a:bodyPr/>
          <a:lstStyle/>
          <a:p>
            <a:pPr marL="342900" indent="-342900">
              <a:buFont typeface="Arial" panose="020B0604020202020204" pitchFamily="34" charset="0"/>
              <a:buChar char="•"/>
            </a:pPr>
            <a:r>
              <a:rPr lang="en-GB" dirty="0"/>
              <a:t>Arguments to a script are stored in $@ array</a:t>
            </a:r>
          </a:p>
          <a:p>
            <a:pPr marL="342900" indent="-342900">
              <a:buFont typeface="Arial" panose="020B0604020202020204" pitchFamily="34" charset="0"/>
              <a:buChar char="•"/>
            </a:pPr>
            <a:r>
              <a:rPr lang="en-GB" dirty="0"/>
              <a:t>These can be accessed as </a:t>
            </a:r>
            <a:r>
              <a:rPr lang="en-GB" sz="1800" dirty="0">
                <a:latin typeface="Courier" pitchFamily="2" charset="0"/>
              </a:rPr>
              <a:t>$0</a:t>
            </a:r>
            <a:r>
              <a:rPr lang="en-GB" dirty="0"/>
              <a:t>, </a:t>
            </a:r>
            <a:r>
              <a:rPr lang="en-GB" sz="1800" dirty="0">
                <a:latin typeface="Courier" pitchFamily="2" charset="0"/>
              </a:rPr>
              <a:t>$1</a:t>
            </a:r>
            <a:r>
              <a:rPr lang="en-GB" dirty="0"/>
              <a:t>, </a:t>
            </a:r>
            <a:r>
              <a:rPr lang="en-GB" sz="1800" dirty="0">
                <a:latin typeface="Courier" pitchFamily="2" charset="0"/>
              </a:rPr>
              <a:t>$2</a:t>
            </a:r>
            <a:r>
              <a:rPr lang="en-GB" dirty="0"/>
              <a:t> etc.</a:t>
            </a:r>
          </a:p>
          <a:p>
            <a:pPr marL="700088" lvl="1" indent="-342900">
              <a:buFont typeface="Arial" panose="020B0604020202020204" pitchFamily="34" charset="0"/>
              <a:buChar char="•"/>
            </a:pPr>
            <a:r>
              <a:rPr lang="en-GB" sz="1800" dirty="0">
                <a:latin typeface="Courier" pitchFamily="2" charset="0"/>
              </a:rPr>
              <a:t>$0</a:t>
            </a:r>
            <a:r>
              <a:rPr lang="en-GB" dirty="0"/>
              <a:t> - script name</a:t>
            </a:r>
          </a:p>
          <a:p>
            <a:pPr marL="700088" lvl="1" indent="-342900">
              <a:buFont typeface="Arial" panose="020B0604020202020204" pitchFamily="34" charset="0"/>
              <a:buChar char="•"/>
            </a:pPr>
            <a:r>
              <a:rPr lang="en-GB" sz="1800" dirty="0">
                <a:latin typeface="Courier" pitchFamily="2" charset="0"/>
              </a:rPr>
              <a:t>$1</a:t>
            </a:r>
            <a:r>
              <a:rPr lang="en-GB" dirty="0"/>
              <a:t> - first argument</a:t>
            </a:r>
          </a:p>
          <a:p>
            <a:pPr marL="700088" lvl="1" indent="-342900">
              <a:buFont typeface="Arial" panose="020B0604020202020204" pitchFamily="34" charset="0"/>
              <a:buChar char="•"/>
            </a:pPr>
            <a:r>
              <a:rPr lang="en-GB" sz="1800" dirty="0">
                <a:latin typeface="Courier" pitchFamily="2" charset="0"/>
              </a:rPr>
              <a:t>$2</a:t>
            </a:r>
            <a:r>
              <a:rPr lang="en-GB" dirty="0"/>
              <a:t> - second argument</a:t>
            </a:r>
          </a:p>
          <a:p>
            <a:pPr marL="342900" indent="-342900">
              <a:buFont typeface="Arial" panose="020B0604020202020204" pitchFamily="34" charset="0"/>
              <a:buChar char="•"/>
            </a:pPr>
            <a:r>
              <a:rPr lang="en-GB" dirty="0"/>
              <a:t>Create an </a:t>
            </a:r>
            <a:r>
              <a:rPr lang="en-GB" sz="1800" dirty="0">
                <a:latin typeface="Courier" pitchFamily="2" charset="0"/>
              </a:rPr>
              <a:t>'</a:t>
            </a:r>
            <a:r>
              <a:rPr lang="en-GB" sz="1800" dirty="0" err="1">
                <a:latin typeface="Courier" pitchFamily="2" charset="0"/>
              </a:rPr>
              <a:t>args.sh</a:t>
            </a:r>
            <a:r>
              <a:rPr lang="en-GB" dirty="0"/>
              <a:t>' script with nano</a:t>
            </a:r>
          </a:p>
          <a:p>
            <a:pPr lvl="1" indent="0">
              <a:buNone/>
            </a:pPr>
            <a:br>
              <a:rPr lang="en-GB" sz="1800" dirty="0">
                <a:solidFill>
                  <a:schemeClr val="accent5">
                    <a:lumMod val="50000"/>
                  </a:schemeClr>
                </a:solidFill>
                <a:latin typeface="Courier" pitchFamily="2" charset="0"/>
              </a:rPr>
            </a:br>
            <a:r>
              <a:rPr lang="en-GB" sz="1800" dirty="0">
                <a:solidFill>
                  <a:schemeClr val="accent5">
                    <a:lumMod val="50000"/>
                  </a:schemeClr>
                </a:solidFill>
                <a:latin typeface="Courier" pitchFamily="2" charset="0"/>
              </a:rPr>
              <a:t>#!/bin/bash</a:t>
            </a:r>
          </a:p>
          <a:p>
            <a:pPr lvl="1" indent="0">
              <a:buNone/>
            </a:pPr>
            <a:r>
              <a:rPr lang="en-GB" sz="1800" dirty="0">
                <a:solidFill>
                  <a:schemeClr val="accent5">
                    <a:lumMod val="50000"/>
                  </a:schemeClr>
                </a:solidFill>
                <a:latin typeface="Courier" pitchFamily="2" charset="0"/>
              </a:rPr>
              <a:t>echo "$0"</a:t>
            </a:r>
            <a:br>
              <a:rPr lang="en-GB" sz="1800" dirty="0">
                <a:solidFill>
                  <a:schemeClr val="accent5">
                    <a:lumMod val="50000"/>
                  </a:schemeClr>
                </a:solidFill>
                <a:latin typeface="Courier" pitchFamily="2" charset="0"/>
              </a:rPr>
            </a:br>
            <a:r>
              <a:rPr lang="en-GB" sz="1800" dirty="0">
                <a:solidFill>
                  <a:schemeClr val="accent5">
                    <a:lumMod val="50000"/>
                  </a:schemeClr>
                </a:solidFill>
                <a:latin typeface="Courier" pitchFamily="2" charset="0"/>
              </a:rPr>
              <a:t>echo "$1"</a:t>
            </a:r>
            <a:br>
              <a:rPr lang="en-GB" sz="1800" dirty="0">
                <a:solidFill>
                  <a:schemeClr val="accent5">
                    <a:lumMod val="50000"/>
                  </a:schemeClr>
                </a:solidFill>
                <a:latin typeface="Courier" pitchFamily="2" charset="0"/>
              </a:rPr>
            </a:br>
            <a:r>
              <a:rPr lang="en-GB" sz="1800" dirty="0">
                <a:solidFill>
                  <a:schemeClr val="accent5">
                    <a:lumMod val="50000"/>
                  </a:schemeClr>
                </a:solidFill>
                <a:latin typeface="Courier" pitchFamily="2" charset="0"/>
              </a:rPr>
              <a:t>echo "$2"</a:t>
            </a:r>
            <a:br>
              <a:rPr lang="en-GB" sz="1800" dirty="0">
                <a:solidFill>
                  <a:schemeClr val="accent5">
                    <a:lumMod val="50000"/>
                  </a:schemeClr>
                </a:solidFill>
                <a:latin typeface="Courier" pitchFamily="2" charset="0"/>
              </a:rPr>
            </a:br>
            <a:r>
              <a:rPr lang="en-GB" sz="1800" dirty="0">
                <a:solidFill>
                  <a:schemeClr val="accent5">
                    <a:lumMod val="50000"/>
                  </a:schemeClr>
                </a:solidFill>
                <a:latin typeface="Courier" pitchFamily="2" charset="0"/>
              </a:rPr>
              <a:t>echo "$3"</a:t>
            </a:r>
          </a:p>
        </p:txBody>
      </p:sp>
      <p:sp>
        <p:nvSpPr>
          <p:cNvPr id="5" name="Content Placeholder 4">
            <a:extLst>
              <a:ext uri="{FF2B5EF4-FFF2-40B4-BE49-F238E27FC236}">
                <a16:creationId xmlns:a16="http://schemas.microsoft.com/office/drawing/2014/main" id="{A8418FA3-F983-2E45-9E9E-FFA624F384D1}"/>
              </a:ext>
            </a:extLst>
          </p:cNvPr>
          <p:cNvSpPr>
            <a:spLocks noGrp="1"/>
          </p:cNvSpPr>
          <p:nvPr>
            <p:ph sz="half" idx="2"/>
          </p:nvPr>
        </p:nvSpPr>
        <p:spPr/>
        <p:txBody>
          <a:bodyPr/>
          <a:lstStyle/>
          <a:p>
            <a:r>
              <a:rPr lang="en-GB" dirty="0"/>
              <a:t>Run the script:</a:t>
            </a:r>
          </a:p>
          <a:p>
            <a:r>
              <a:rPr lang="en-GB" sz="1600" dirty="0">
                <a:solidFill>
                  <a:schemeClr val="accent1">
                    <a:lumMod val="75000"/>
                  </a:schemeClr>
                </a:solidFill>
                <a:latin typeface="Courier" pitchFamily="2" charset="0"/>
              </a:rPr>
              <a:t>[jabbott@login1]$ </a:t>
            </a:r>
            <a:r>
              <a:rPr lang="en-GB" sz="1600" dirty="0">
                <a:solidFill>
                  <a:schemeClr val="accent5">
                    <a:lumMod val="50000"/>
                  </a:schemeClr>
                </a:solidFill>
                <a:latin typeface="Courier" pitchFamily="2" charset="0"/>
              </a:rPr>
              <a:t>./</a:t>
            </a:r>
            <a:r>
              <a:rPr lang="en-GB" sz="1600" dirty="0" err="1">
                <a:solidFill>
                  <a:schemeClr val="accent5">
                    <a:lumMod val="50000"/>
                  </a:schemeClr>
                </a:solidFill>
                <a:latin typeface="Courier" pitchFamily="2" charset="0"/>
              </a:rPr>
              <a:t>args.sh</a:t>
            </a:r>
            <a:r>
              <a:rPr lang="en-GB" sz="1600" dirty="0">
                <a:solidFill>
                  <a:schemeClr val="accent5">
                    <a:lumMod val="50000"/>
                  </a:schemeClr>
                </a:solidFill>
                <a:latin typeface="Courier" pitchFamily="2" charset="0"/>
              </a:rPr>
              <a:t> arg1 arg2 arg3</a:t>
            </a:r>
            <a:br>
              <a:rPr lang="en-GB" sz="1600" dirty="0">
                <a:latin typeface="Courier" pitchFamily="2" charset="0"/>
              </a:rPr>
            </a:br>
            <a:r>
              <a:rPr lang="en-GB" sz="1600" dirty="0">
                <a:solidFill>
                  <a:schemeClr val="accent1">
                    <a:lumMod val="75000"/>
                  </a:schemeClr>
                </a:solidFill>
                <a:latin typeface="Courier" pitchFamily="2" charset="0"/>
              </a:rPr>
              <a:t>./</a:t>
            </a:r>
            <a:r>
              <a:rPr lang="en-GB" sz="1600" dirty="0" err="1">
                <a:solidFill>
                  <a:schemeClr val="accent1">
                    <a:lumMod val="75000"/>
                  </a:schemeClr>
                </a:solidFill>
                <a:latin typeface="Courier" pitchFamily="2" charset="0"/>
              </a:rPr>
              <a:t>args.sh</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arg1</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arg2</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arg3</a:t>
            </a:r>
          </a:p>
        </p:txBody>
      </p:sp>
      <p:sp>
        <p:nvSpPr>
          <p:cNvPr id="4" name="Title 3">
            <a:extLst>
              <a:ext uri="{FF2B5EF4-FFF2-40B4-BE49-F238E27FC236}">
                <a16:creationId xmlns:a16="http://schemas.microsoft.com/office/drawing/2014/main" id="{53C5CEC6-53D6-8D47-8329-85A7BE113D67}"/>
              </a:ext>
            </a:extLst>
          </p:cNvPr>
          <p:cNvSpPr>
            <a:spLocks noGrp="1"/>
          </p:cNvSpPr>
          <p:nvPr>
            <p:ph type="title"/>
          </p:nvPr>
        </p:nvSpPr>
        <p:spPr/>
        <p:txBody>
          <a:bodyPr/>
          <a:lstStyle/>
          <a:p>
            <a:r>
              <a:rPr lang="en-GB" dirty="0"/>
              <a:t>Command line arguments</a:t>
            </a:r>
          </a:p>
        </p:txBody>
      </p:sp>
      <p:sp>
        <p:nvSpPr>
          <p:cNvPr id="3" name="Slide Number Placeholder 2">
            <a:extLst>
              <a:ext uri="{FF2B5EF4-FFF2-40B4-BE49-F238E27FC236}">
                <a16:creationId xmlns:a16="http://schemas.microsoft.com/office/drawing/2014/main" id="{9816A5B6-09BA-554E-BAE3-A74312D091A9}"/>
              </a:ext>
            </a:extLst>
          </p:cNvPr>
          <p:cNvSpPr>
            <a:spLocks noGrp="1"/>
          </p:cNvSpPr>
          <p:nvPr>
            <p:ph type="sldNum" sz="quarter" idx="12"/>
          </p:nvPr>
        </p:nvSpPr>
        <p:spPr/>
        <p:txBody>
          <a:bodyPr/>
          <a:lstStyle/>
          <a:p>
            <a:fld id="{E89BC60F-F4BF-4EE8-9F02-8A0093F1814F}" type="slidenum">
              <a:rPr lang="en-GB" smtClean="0"/>
              <a:t>24</a:t>
            </a:fld>
            <a:endParaRPr lang="en-GB" dirty="0"/>
          </a:p>
        </p:txBody>
      </p:sp>
      <p:sp>
        <p:nvSpPr>
          <p:cNvPr id="6" name="TextBox 5">
            <a:extLst>
              <a:ext uri="{FF2B5EF4-FFF2-40B4-BE49-F238E27FC236}">
                <a16:creationId xmlns:a16="http://schemas.microsoft.com/office/drawing/2014/main" id="{74BE5104-115C-4140-8598-D0C343FBACA7}"/>
              </a:ext>
            </a:extLst>
          </p:cNvPr>
          <p:cNvSpPr txBox="1"/>
          <p:nvPr/>
        </p:nvSpPr>
        <p:spPr>
          <a:xfrm>
            <a:off x="125897" y="6460352"/>
            <a:ext cx="2441759" cy="369332"/>
          </a:xfrm>
          <a:prstGeom prst="rect">
            <a:avLst/>
          </a:prstGeom>
          <a:noFill/>
        </p:spPr>
        <p:txBody>
          <a:bodyPr wrap="none" rtlCol="0">
            <a:spAutoFit/>
          </a:bodyPr>
          <a:lstStyle/>
          <a:p>
            <a:r>
              <a:rPr lang="en-GB" dirty="0" err="1">
                <a:solidFill>
                  <a:schemeClr val="bg1"/>
                </a:solidFill>
              </a:rPr>
              <a:t>example_scripts</a:t>
            </a:r>
            <a:r>
              <a:rPr lang="en-GB" dirty="0">
                <a:solidFill>
                  <a:schemeClr val="bg1"/>
                </a:solidFill>
              </a:rPr>
              <a:t>/</a:t>
            </a:r>
            <a:r>
              <a:rPr lang="en-GB" dirty="0" err="1">
                <a:solidFill>
                  <a:schemeClr val="bg1"/>
                </a:solidFill>
              </a:rPr>
              <a:t>args.sh</a:t>
            </a:r>
            <a:endParaRPr lang="en-GB" dirty="0">
              <a:solidFill>
                <a:schemeClr val="bg1"/>
              </a:solidFill>
            </a:endParaRPr>
          </a:p>
        </p:txBody>
      </p:sp>
    </p:spTree>
    <p:extLst>
      <p:ext uri="{BB962C8B-B14F-4D97-AF65-F5344CB8AC3E}">
        <p14:creationId xmlns:p14="http://schemas.microsoft.com/office/powerpoint/2010/main" val="23410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A2609A-45D7-A84B-83F6-EA66ED406932}"/>
              </a:ext>
            </a:extLst>
          </p:cNvPr>
          <p:cNvSpPr>
            <a:spLocks noGrp="1"/>
          </p:cNvSpPr>
          <p:nvPr>
            <p:ph type="title"/>
          </p:nvPr>
        </p:nvSpPr>
        <p:spPr/>
        <p:txBody>
          <a:bodyPr/>
          <a:lstStyle/>
          <a:p>
            <a:pPr algn="ctr"/>
            <a:r>
              <a:rPr lang="en-GB" dirty="0"/>
              <a:t>Command Substitution</a:t>
            </a:r>
          </a:p>
        </p:txBody>
      </p:sp>
      <p:sp>
        <p:nvSpPr>
          <p:cNvPr id="5" name="Slide Number Placeholder 4">
            <a:extLst>
              <a:ext uri="{FF2B5EF4-FFF2-40B4-BE49-F238E27FC236}">
                <a16:creationId xmlns:a16="http://schemas.microsoft.com/office/drawing/2014/main" id="{42B2F039-9789-7446-8659-2E5663D772F1}"/>
              </a:ext>
            </a:extLst>
          </p:cNvPr>
          <p:cNvSpPr>
            <a:spLocks noGrp="1"/>
          </p:cNvSpPr>
          <p:nvPr>
            <p:ph type="sldNum" sz="quarter" idx="4294967295"/>
          </p:nvPr>
        </p:nvSpPr>
        <p:spPr>
          <a:xfrm>
            <a:off x="11547475" y="6530975"/>
            <a:ext cx="644525" cy="227013"/>
          </a:xfrm>
          <a:prstGeom prst="rect">
            <a:avLst/>
          </a:prstGeom>
        </p:spPr>
        <p:txBody>
          <a:bodyPr/>
          <a:lstStyle/>
          <a:p>
            <a:fld id="{E89BC60F-F4BF-4EE8-9F02-8A0093F1814F}" type="slidenum">
              <a:rPr lang="en-GB" smtClean="0"/>
              <a:t>25</a:t>
            </a:fld>
            <a:endParaRPr lang="en-GB"/>
          </a:p>
        </p:txBody>
      </p:sp>
    </p:spTree>
    <p:extLst>
      <p:ext uri="{BB962C8B-B14F-4D97-AF65-F5344CB8AC3E}">
        <p14:creationId xmlns:p14="http://schemas.microsoft.com/office/powerpoint/2010/main" val="11727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3B2D0-0968-6F43-9461-285F544464F6}"/>
              </a:ext>
            </a:extLst>
          </p:cNvPr>
          <p:cNvSpPr>
            <a:spLocks noGrp="1"/>
          </p:cNvSpPr>
          <p:nvPr>
            <p:ph idx="1"/>
          </p:nvPr>
        </p:nvSpPr>
        <p:spPr/>
        <p:txBody>
          <a:bodyPr/>
          <a:lstStyle/>
          <a:p>
            <a:pPr marL="342900" indent="-342900">
              <a:buFont typeface="Arial" panose="020B0604020202020204" pitchFamily="34" charset="0"/>
              <a:buChar char="•"/>
            </a:pPr>
            <a:r>
              <a:rPr lang="en-GB" dirty="0"/>
              <a:t>Running a command typically sends it's results to the screen</a:t>
            </a:r>
          </a:p>
          <a:p>
            <a:pPr marL="342900" indent="-342900">
              <a:buFont typeface="Arial" panose="020B0604020202020204" pitchFamily="34" charset="0"/>
              <a:buChar char="•"/>
            </a:pPr>
            <a:r>
              <a:rPr lang="en-GB" dirty="0"/>
              <a:t>What if we want to capture the output in a variable?</a:t>
            </a:r>
          </a:p>
          <a:p>
            <a:pPr marL="700088" lvl="1" indent="-342900">
              <a:buFont typeface="Arial" panose="020B0604020202020204" pitchFamily="34" charset="0"/>
              <a:buChar char="•"/>
            </a:pPr>
            <a:r>
              <a:rPr lang="en-GB" dirty="0"/>
              <a:t>Place the command within </a:t>
            </a:r>
            <a:r>
              <a:rPr lang="en-GB" sz="1600" dirty="0">
                <a:latin typeface="Courier" pitchFamily="2" charset="0"/>
              </a:rPr>
              <a:t>$()</a:t>
            </a:r>
            <a:endParaRPr lang="en-GB" dirty="0">
              <a:latin typeface="Courier" pitchFamily="2" charset="0"/>
            </a:endParaRP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dir_contents</a:t>
            </a:r>
            <a:r>
              <a:rPr lang="en-GB" sz="1600" dirty="0">
                <a:solidFill>
                  <a:schemeClr val="accent5">
                    <a:lumMod val="50000"/>
                  </a:schemeClr>
                </a:solidFill>
                <a:latin typeface="Courier" pitchFamily="2" charset="0"/>
              </a:rPr>
              <a:t>="$(ls ~/</a:t>
            </a:r>
            <a:r>
              <a:rPr lang="en-GB" sz="1600" dirty="0" err="1">
                <a:solidFill>
                  <a:schemeClr val="accent5">
                    <a:lumMod val="50000"/>
                  </a:schemeClr>
                </a:solidFill>
                <a:latin typeface="Courier" pitchFamily="2" charset="0"/>
              </a:rPr>
              <a:t>intro_to_hpc</a:t>
            </a:r>
            <a:r>
              <a:rPr lang="en-GB" sz="1600" dirty="0">
                <a:solidFill>
                  <a:schemeClr val="accent5">
                    <a:lumMod val="50000"/>
                  </a:schemeClr>
                </a:solidFill>
                <a:latin typeface="Courier" pitchFamily="2" charset="0"/>
              </a:rPr>
              <a:t>)"</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dir_contents</a:t>
            </a:r>
            <a:r>
              <a:rPr lang="en-GB" sz="1600" dirty="0">
                <a:solidFill>
                  <a:schemeClr val="accent5">
                    <a:lumMod val="50000"/>
                  </a:schemeClr>
                </a:solidFill>
                <a:latin typeface="Courier" pitchFamily="2" charset="0"/>
              </a:rPr>
              <a:t>}"</a:t>
            </a:r>
            <a:br>
              <a:rPr lang="en-GB" sz="1600" dirty="0">
                <a:solidFill>
                  <a:schemeClr val="accent1">
                    <a:lumMod val="75000"/>
                  </a:schemeClr>
                </a:solidFill>
                <a:latin typeface="Courier" pitchFamily="2" charset="0"/>
              </a:rPr>
            </a:br>
            <a:r>
              <a:rPr lang="en-GB" sz="1600" dirty="0" err="1">
                <a:solidFill>
                  <a:schemeClr val="accent1">
                    <a:lumMod val="75000"/>
                  </a:schemeClr>
                </a:solidFill>
                <a:latin typeface="Courier" pitchFamily="2" charset="0"/>
              </a:rPr>
              <a:t>blast_array.sh</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blast_db</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blast_parallel.sh</a:t>
            </a:r>
            <a:r>
              <a:rPr lang="en-GB" sz="1600" dirty="0">
                <a:solidFill>
                  <a:schemeClr val="accent1">
                    <a:lumMod val="75000"/>
                  </a:schemeClr>
                </a:solidFill>
                <a:latin typeface="Courier" pitchFamily="2" charset="0"/>
              </a:rPr>
              <a:t> query_1.fa query_2.fa query_3.fa query_4.fa</a:t>
            </a:r>
          </a:p>
          <a:p>
            <a:pPr lvl="1">
              <a:buFont typeface="Arial" panose="020B0604020202020204" pitchFamily="34" charset="0"/>
              <a:buChar char="•"/>
            </a:pPr>
            <a:r>
              <a:rPr lang="en-GB" dirty="0"/>
              <a:t>What about a more complex output?</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dir_contents</a:t>
            </a:r>
            <a:r>
              <a:rPr lang="en-GB" sz="1600" dirty="0">
                <a:solidFill>
                  <a:schemeClr val="accent5">
                    <a:lumMod val="50000"/>
                  </a:schemeClr>
                </a:solidFill>
                <a:latin typeface="Courier" pitchFamily="2" charset="0"/>
              </a:rPr>
              <a:t>="$(ls -l ~/</a:t>
            </a:r>
            <a:r>
              <a:rPr lang="en-GB" sz="1600" dirty="0" err="1">
                <a:solidFill>
                  <a:schemeClr val="accent5">
                    <a:lumMod val="50000"/>
                  </a:schemeClr>
                </a:solidFill>
                <a:latin typeface="Courier" pitchFamily="2" charset="0"/>
              </a:rPr>
              <a:t>intro_to_hpc</a:t>
            </a:r>
            <a:r>
              <a:rPr lang="en-GB" sz="1600" dirty="0">
                <a:solidFill>
                  <a:schemeClr val="accent5">
                    <a:lumMod val="50000"/>
                  </a:schemeClr>
                </a:solidFill>
                <a:latin typeface="Courier" pitchFamily="2" charset="0"/>
              </a:rPr>
              <a:t>)"</a:t>
            </a:r>
            <a:endParaRPr lang="en-GB" sz="1600" dirty="0">
              <a:solidFill>
                <a:schemeClr val="accent1">
                  <a:lumMod val="75000"/>
                </a:schemeClr>
              </a:solidFill>
              <a:latin typeface="Courier" pitchFamily="2" charset="0"/>
            </a:endParaRP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dir_contents</a:t>
            </a:r>
            <a:r>
              <a:rPr lang="en-GB" sz="1600" dirty="0">
                <a:solidFill>
                  <a:schemeClr val="accent5">
                    <a:lumMod val="50000"/>
                  </a:schemeClr>
                </a:solidFill>
                <a:latin typeface="Courier" pitchFamily="2" charset="0"/>
              </a:rPr>
              <a:t>}"</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total 35 -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240 Apr 28 18:00 </a:t>
            </a:r>
            <a:r>
              <a:rPr lang="en-GB" sz="1600" dirty="0" err="1">
                <a:solidFill>
                  <a:schemeClr val="accent1">
                    <a:lumMod val="75000"/>
                  </a:schemeClr>
                </a:solidFill>
                <a:latin typeface="Courier" pitchFamily="2" charset="0"/>
              </a:rPr>
              <a:t>blast_array.sh</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drwxr</a:t>
            </a:r>
            <a:r>
              <a:rPr lang="en-GB" sz="1600" dirty="0">
                <a:solidFill>
                  <a:schemeClr val="accent1">
                    <a:lumMod val="75000"/>
                  </a:schemeClr>
                </a:solidFill>
                <a:latin typeface="Courier" pitchFamily="2" charset="0"/>
              </a:rPr>
              <a:t>-x--- 2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512 Apr 28 15:30 </a:t>
            </a:r>
            <a:r>
              <a:rPr lang="en-GB" sz="1600" dirty="0" err="1">
                <a:solidFill>
                  <a:schemeClr val="accent1">
                    <a:lumMod val="75000"/>
                  </a:schemeClr>
                </a:solidFill>
                <a:latin typeface="Courier" pitchFamily="2" charset="0"/>
              </a:rPr>
              <a:t>blast_db</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268 Apr 28 20:50 </a:t>
            </a:r>
            <a:r>
              <a:rPr lang="en-GB" sz="1600" dirty="0" err="1">
                <a:solidFill>
                  <a:schemeClr val="accent1">
                    <a:lumMod val="75000"/>
                  </a:schemeClr>
                </a:solidFill>
                <a:latin typeface="Courier" pitchFamily="2" charset="0"/>
              </a:rPr>
              <a:t>blast_parallel.sh</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866 Apr 28 15:30 query_1.fa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500 Apr 28 15:30 query_2.fa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367 Apr 28 15:30 query_3.fa -</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206 Apr 28 15:30 query_4.fa</a:t>
            </a:r>
          </a:p>
          <a:p>
            <a:pPr lvl="1">
              <a:buFont typeface="Arial" panose="020B0604020202020204" pitchFamily="34" charset="0"/>
              <a:buChar char="•"/>
            </a:pPr>
            <a:r>
              <a:rPr lang="en-GB" dirty="0"/>
              <a:t>Newlines are stripped from the output</a:t>
            </a:r>
          </a:p>
        </p:txBody>
      </p:sp>
      <p:sp>
        <p:nvSpPr>
          <p:cNvPr id="3" name="Slide Number Placeholder 2">
            <a:extLst>
              <a:ext uri="{FF2B5EF4-FFF2-40B4-BE49-F238E27FC236}">
                <a16:creationId xmlns:a16="http://schemas.microsoft.com/office/drawing/2014/main" id="{97FF5775-9EF5-C547-AC9C-5AF786297661}"/>
              </a:ext>
            </a:extLst>
          </p:cNvPr>
          <p:cNvSpPr>
            <a:spLocks noGrp="1"/>
          </p:cNvSpPr>
          <p:nvPr>
            <p:ph type="sldNum" sz="quarter" idx="12"/>
          </p:nvPr>
        </p:nvSpPr>
        <p:spPr/>
        <p:txBody>
          <a:bodyPr/>
          <a:lstStyle/>
          <a:p>
            <a:fld id="{E89BC60F-F4BF-4EE8-9F02-8A0093F1814F}" type="slidenum">
              <a:rPr lang="en-GB" smtClean="0"/>
              <a:t>26</a:t>
            </a:fld>
            <a:endParaRPr lang="en-GB"/>
          </a:p>
        </p:txBody>
      </p:sp>
      <p:sp>
        <p:nvSpPr>
          <p:cNvPr id="4" name="Title 3">
            <a:extLst>
              <a:ext uri="{FF2B5EF4-FFF2-40B4-BE49-F238E27FC236}">
                <a16:creationId xmlns:a16="http://schemas.microsoft.com/office/drawing/2014/main" id="{323A782D-049F-EB43-B30F-789BF05D7C82}"/>
              </a:ext>
            </a:extLst>
          </p:cNvPr>
          <p:cNvSpPr>
            <a:spLocks noGrp="1"/>
          </p:cNvSpPr>
          <p:nvPr>
            <p:ph type="title"/>
          </p:nvPr>
        </p:nvSpPr>
        <p:spPr>
          <a:xfrm>
            <a:off x="195833" y="173316"/>
            <a:ext cx="10529485" cy="587561"/>
          </a:xfrm>
        </p:spPr>
        <p:txBody>
          <a:bodyPr/>
          <a:lstStyle/>
          <a:p>
            <a:r>
              <a:rPr lang="en-GB" dirty="0"/>
              <a:t>Command Substitution</a:t>
            </a:r>
          </a:p>
        </p:txBody>
      </p:sp>
    </p:spTree>
    <p:extLst>
      <p:ext uri="{BB962C8B-B14F-4D97-AF65-F5344CB8AC3E}">
        <p14:creationId xmlns:p14="http://schemas.microsoft.com/office/powerpoint/2010/main" val="225358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A1B8C-834D-C04C-A0E9-D2D0A7AC4EDC}"/>
              </a:ext>
            </a:extLst>
          </p:cNvPr>
          <p:cNvSpPr>
            <a:spLocks noGrp="1"/>
          </p:cNvSpPr>
          <p:nvPr>
            <p:ph idx="1"/>
          </p:nvPr>
        </p:nvSpPr>
        <p:spPr/>
        <p:txBody>
          <a:bodyPr/>
          <a:lstStyle/>
          <a:p>
            <a:pPr marL="342900" indent="-342900">
              <a:buFont typeface="Arial" panose="020B0604020202020204" pitchFamily="34" charset="0"/>
              <a:buChar char="•"/>
            </a:pPr>
            <a:r>
              <a:rPr lang="en-GB" dirty="0"/>
              <a:t>Multi-line command results often best handled one line at a time</a:t>
            </a:r>
          </a:p>
          <a:p>
            <a:pPr marL="342900" indent="-342900">
              <a:buFont typeface="Arial" panose="020B0604020202020204" pitchFamily="34" charset="0"/>
              <a:buChar char="•"/>
            </a:pPr>
            <a:r>
              <a:rPr lang="en-GB" dirty="0"/>
              <a:t>Capture them in an array!</a:t>
            </a:r>
          </a:p>
          <a:p>
            <a:pPr marL="355600" lvl="2" indent="0">
              <a:buNone/>
            </a:pPr>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readarray</a:t>
            </a:r>
            <a:r>
              <a:rPr lang="en-GB" sz="1600" dirty="0">
                <a:solidFill>
                  <a:schemeClr val="accent5">
                    <a:lumMod val="50000"/>
                  </a:schemeClr>
                </a:solidFill>
                <a:latin typeface="Courier" pitchFamily="2" charset="0"/>
              </a:rPr>
              <a:t> </a:t>
            </a:r>
            <a:r>
              <a:rPr lang="en-GB" sz="1600" dirty="0" err="1">
                <a:solidFill>
                  <a:schemeClr val="accent5">
                    <a:lumMod val="50000"/>
                  </a:schemeClr>
                </a:solidFill>
                <a:latin typeface="Courier" pitchFamily="2" charset="0"/>
              </a:rPr>
              <a:t>dir_listing</a:t>
            </a:r>
            <a:r>
              <a:rPr lang="en-GB" sz="1600" dirty="0">
                <a:solidFill>
                  <a:schemeClr val="accent5">
                    <a:lumMod val="50000"/>
                  </a:schemeClr>
                </a:solidFill>
                <a:latin typeface="Courier" pitchFamily="2" charset="0"/>
              </a:rPr>
              <a:t> &lt; &lt;(ls -l ~/</a:t>
            </a:r>
            <a:r>
              <a:rPr lang="en-GB" sz="1600" dirty="0" err="1">
                <a:solidFill>
                  <a:schemeClr val="accent5">
                    <a:lumMod val="50000"/>
                  </a:schemeClr>
                </a:solidFill>
                <a:latin typeface="Courier" pitchFamily="2" charset="0"/>
              </a:rPr>
              <a:t>intro_to_hpc</a:t>
            </a:r>
            <a:r>
              <a:rPr lang="en-GB" sz="1600" dirty="0">
                <a:solidFill>
                  <a:schemeClr val="accent5">
                    <a:lumMod val="50000"/>
                  </a:schemeClr>
                </a:solidFill>
                <a:latin typeface="Courier" pitchFamily="2" charset="0"/>
              </a:rPr>
              <a:t>)</a:t>
            </a:r>
          </a:p>
          <a:p>
            <a:pPr marL="355600" lvl="2" indent="0">
              <a:buNone/>
            </a:pPr>
            <a:endParaRPr lang="en-GB" sz="1600" dirty="0">
              <a:solidFill>
                <a:schemeClr val="accent1">
                  <a:lumMod val="75000"/>
                </a:schemeClr>
              </a:solidFill>
              <a:latin typeface="Courier" pitchFamily="2" charset="0"/>
            </a:endParaRPr>
          </a:p>
          <a:p>
            <a:pPr marL="355600" lvl="2" indent="0">
              <a:buNone/>
            </a:pPr>
            <a:endParaRPr lang="en-GB" sz="1600" dirty="0">
              <a:solidFill>
                <a:schemeClr val="accent1">
                  <a:lumMod val="75000"/>
                </a:schemeClr>
              </a:solidFill>
              <a:latin typeface="Courier" pitchFamily="2" charset="0"/>
            </a:endParaRPr>
          </a:p>
          <a:p>
            <a:pPr marL="285750" lvl="1" indent="-285750">
              <a:buFont typeface="Arial" panose="020B0604020202020204" pitchFamily="34" charset="0"/>
              <a:buChar char="•"/>
            </a:pPr>
            <a:r>
              <a:rPr lang="en-GB" dirty="0"/>
              <a:t>First line of '</a:t>
            </a:r>
            <a:r>
              <a:rPr lang="en-GB" sz="1800" dirty="0">
                <a:latin typeface="Courier" pitchFamily="2" charset="0"/>
              </a:rPr>
              <a:t>ls -l</a:t>
            </a:r>
            <a:r>
              <a:rPr lang="en-GB" dirty="0"/>
              <a:t>' output - total number of disk blocks used by directory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dir_listing</a:t>
            </a:r>
            <a:r>
              <a:rPr lang="en-GB" sz="1600" dirty="0">
                <a:solidFill>
                  <a:schemeClr val="accent5">
                    <a:lumMod val="50000"/>
                  </a:schemeClr>
                </a:solidFill>
                <a:latin typeface="Courier" pitchFamily="2" charset="0"/>
              </a:rPr>
              <a:t>[0]}"</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total 35</a:t>
            </a:r>
          </a:p>
          <a:p>
            <a:pPr marL="342900" lvl="1" indent="-342900">
              <a:buFont typeface="Arial" panose="020B0604020202020204" pitchFamily="34" charset="0"/>
              <a:buChar char="•"/>
            </a:pPr>
            <a:r>
              <a:rPr lang="en-GB" dirty="0"/>
              <a:t>All other lines have same format</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dir_listing</a:t>
            </a:r>
            <a:r>
              <a:rPr lang="en-GB" sz="1600" dirty="0">
                <a:solidFill>
                  <a:schemeClr val="accent5">
                    <a:lumMod val="50000"/>
                  </a:schemeClr>
                </a:solidFill>
                <a:latin typeface="Courier" pitchFamily="2" charset="0"/>
              </a:rPr>
              <a:t>[1]}"</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a:t>
            </a:r>
            <a:r>
              <a:rPr lang="en-GB" sz="1600" dirty="0" err="1">
                <a:solidFill>
                  <a:schemeClr val="accent1">
                    <a:lumMod val="75000"/>
                  </a:schemeClr>
                </a:solidFill>
                <a:latin typeface="Courier" pitchFamily="2" charset="0"/>
              </a:rPr>
              <a:t>rw</a:t>
            </a:r>
            <a:r>
              <a:rPr lang="en-GB" sz="1600" dirty="0">
                <a:solidFill>
                  <a:schemeClr val="accent1">
                    <a:lumMod val="75000"/>
                  </a:schemeClr>
                </a:solidFill>
                <a:latin typeface="Courier" pitchFamily="2" charset="0"/>
              </a:rPr>
              <a:t>-r----- 1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240 Apr 28 18:00 </a:t>
            </a:r>
            <a:r>
              <a:rPr lang="en-GB" sz="1600" dirty="0" err="1">
                <a:solidFill>
                  <a:schemeClr val="accent1">
                    <a:lumMod val="75000"/>
                  </a:schemeClr>
                </a:solidFill>
                <a:latin typeface="Courier" pitchFamily="2" charset="0"/>
              </a:rPr>
              <a:t>blast_array.sh</a:t>
            </a:r>
            <a:endParaRPr lang="en-GB" sz="1600" dirty="0">
              <a:solidFill>
                <a:schemeClr val="accent1">
                  <a:lumMod val="75000"/>
                </a:schemeClr>
              </a:solidFill>
              <a:latin typeface="Courier" pitchFamily="2" charset="0"/>
            </a:endParaRPr>
          </a:p>
          <a:p>
            <a:pPr marL="355600" lvl="2" indent="0">
              <a:buNone/>
            </a:pP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dir_listing</a:t>
            </a:r>
            <a:r>
              <a:rPr lang="en-GB" sz="1600" dirty="0">
                <a:solidFill>
                  <a:schemeClr val="accent5">
                    <a:lumMod val="50000"/>
                  </a:schemeClr>
                </a:solidFill>
                <a:latin typeface="Courier" pitchFamily="2" charset="0"/>
              </a:rPr>
              <a:t>[2]}"</a:t>
            </a:r>
            <a:br>
              <a:rPr lang="en-GB" sz="1600" dirty="0">
                <a:solidFill>
                  <a:schemeClr val="accent1">
                    <a:lumMod val="75000"/>
                  </a:schemeClr>
                </a:solidFill>
                <a:latin typeface="Courier" pitchFamily="2" charset="0"/>
              </a:rPr>
            </a:br>
            <a:r>
              <a:rPr lang="en-GB" sz="1600" dirty="0" err="1">
                <a:solidFill>
                  <a:schemeClr val="accent1">
                    <a:lumMod val="75000"/>
                  </a:schemeClr>
                </a:solidFill>
                <a:latin typeface="Courier" pitchFamily="2" charset="0"/>
              </a:rPr>
              <a:t>drwxr</a:t>
            </a:r>
            <a:r>
              <a:rPr lang="en-GB" sz="1600" dirty="0">
                <a:solidFill>
                  <a:schemeClr val="accent1">
                    <a:lumMod val="75000"/>
                  </a:schemeClr>
                </a:solidFill>
                <a:latin typeface="Courier" pitchFamily="2" charset="0"/>
              </a:rPr>
              <a:t>-x--- 2 </a:t>
            </a:r>
            <a:r>
              <a:rPr lang="en-GB" sz="1600" dirty="0" err="1">
                <a:solidFill>
                  <a:schemeClr val="accent1">
                    <a:lumMod val="75000"/>
                  </a:schemeClr>
                </a:solidFill>
                <a:latin typeface="Courier" pitchFamily="2" charset="0"/>
              </a:rPr>
              <a:t>jabbott</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lsd</a:t>
            </a:r>
            <a:r>
              <a:rPr lang="en-GB" sz="1600" dirty="0">
                <a:solidFill>
                  <a:schemeClr val="accent1">
                    <a:lumMod val="75000"/>
                  </a:schemeClr>
                </a:solidFill>
                <a:latin typeface="Courier" pitchFamily="2" charset="0"/>
              </a:rPr>
              <a:t> 512 Apr 28 15:30 </a:t>
            </a:r>
            <a:r>
              <a:rPr lang="en-GB" sz="1600" dirty="0" err="1">
                <a:solidFill>
                  <a:schemeClr val="accent1">
                    <a:lumMod val="75000"/>
                  </a:schemeClr>
                </a:solidFill>
                <a:latin typeface="Courier" pitchFamily="2" charset="0"/>
              </a:rPr>
              <a:t>blast_db</a:t>
            </a:r>
            <a:endParaRPr lang="en-GB" sz="1600" dirty="0">
              <a:solidFill>
                <a:schemeClr val="accent1">
                  <a:lumMod val="75000"/>
                </a:schemeClr>
              </a:solidFill>
              <a:latin typeface="Courier" pitchFamily="2" charset="0"/>
            </a:endParaRP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090F5903-8593-B34F-A0D9-31A185E6F802}"/>
              </a:ext>
            </a:extLst>
          </p:cNvPr>
          <p:cNvSpPr>
            <a:spLocks noGrp="1"/>
          </p:cNvSpPr>
          <p:nvPr>
            <p:ph type="sldNum" sz="quarter" idx="12"/>
          </p:nvPr>
        </p:nvSpPr>
        <p:spPr/>
        <p:txBody>
          <a:bodyPr/>
          <a:lstStyle/>
          <a:p>
            <a:fld id="{E89BC60F-F4BF-4EE8-9F02-8A0093F1814F}" type="slidenum">
              <a:rPr lang="en-GB" smtClean="0"/>
              <a:t>27</a:t>
            </a:fld>
            <a:endParaRPr lang="en-GB"/>
          </a:p>
        </p:txBody>
      </p:sp>
      <p:sp>
        <p:nvSpPr>
          <p:cNvPr id="4" name="Title 3">
            <a:extLst>
              <a:ext uri="{FF2B5EF4-FFF2-40B4-BE49-F238E27FC236}">
                <a16:creationId xmlns:a16="http://schemas.microsoft.com/office/drawing/2014/main" id="{5D7C88F2-39E2-DF46-8D6F-5CFA3E8EBC17}"/>
              </a:ext>
            </a:extLst>
          </p:cNvPr>
          <p:cNvSpPr>
            <a:spLocks noGrp="1"/>
          </p:cNvSpPr>
          <p:nvPr>
            <p:ph type="title"/>
          </p:nvPr>
        </p:nvSpPr>
        <p:spPr/>
        <p:txBody>
          <a:bodyPr/>
          <a:lstStyle/>
          <a:p>
            <a:r>
              <a:rPr lang="en-GB" dirty="0"/>
              <a:t>Capturing multi-line command results</a:t>
            </a:r>
          </a:p>
        </p:txBody>
      </p:sp>
      <p:grpSp>
        <p:nvGrpSpPr>
          <p:cNvPr id="13" name="Group 12">
            <a:extLst>
              <a:ext uri="{FF2B5EF4-FFF2-40B4-BE49-F238E27FC236}">
                <a16:creationId xmlns:a16="http://schemas.microsoft.com/office/drawing/2014/main" id="{467B95E9-A3C9-CD4F-827C-1ED7A0A32ACD}"/>
              </a:ext>
            </a:extLst>
          </p:cNvPr>
          <p:cNvGrpSpPr/>
          <p:nvPr/>
        </p:nvGrpSpPr>
        <p:grpSpPr>
          <a:xfrm>
            <a:off x="5906024" y="1955294"/>
            <a:ext cx="3643937" cy="1071048"/>
            <a:chOff x="6379029" y="1955294"/>
            <a:chExt cx="3643937" cy="1071048"/>
          </a:xfrm>
        </p:grpSpPr>
        <p:sp>
          <p:nvSpPr>
            <p:cNvPr id="9" name="Rectangle 8">
              <a:extLst>
                <a:ext uri="{FF2B5EF4-FFF2-40B4-BE49-F238E27FC236}">
                  <a16:creationId xmlns:a16="http://schemas.microsoft.com/office/drawing/2014/main" id="{BFD4CC22-34F4-C249-B155-B4DFAB3F087B}"/>
                </a:ext>
              </a:extLst>
            </p:cNvPr>
            <p:cNvSpPr/>
            <p:nvPr/>
          </p:nvSpPr>
          <p:spPr>
            <a:xfrm>
              <a:off x="6379029" y="1955294"/>
              <a:ext cx="3276600" cy="341592"/>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8A0CBAA-0E3A-724A-A850-DBE103333601}"/>
                </a:ext>
              </a:extLst>
            </p:cNvPr>
            <p:cNvCxnSpPr/>
            <p:nvPr/>
          </p:nvCxnSpPr>
          <p:spPr>
            <a:xfrm>
              <a:off x="8284029" y="2394857"/>
              <a:ext cx="0" cy="32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D60192-6F6D-CA4B-85E3-DAD386108AED}"/>
                </a:ext>
              </a:extLst>
            </p:cNvPr>
            <p:cNvSpPr txBox="1"/>
            <p:nvPr/>
          </p:nvSpPr>
          <p:spPr>
            <a:xfrm>
              <a:off x="6545091" y="2657010"/>
              <a:ext cx="3477875" cy="369332"/>
            </a:xfrm>
            <a:prstGeom prst="rect">
              <a:avLst/>
            </a:prstGeom>
            <a:noFill/>
          </p:spPr>
          <p:txBody>
            <a:bodyPr wrap="none" rtlCol="0">
              <a:spAutoFit/>
            </a:bodyPr>
            <a:lstStyle/>
            <a:p>
              <a:r>
                <a:rPr lang="en-GB" dirty="0"/>
                <a:t>Sends output to another command</a:t>
              </a:r>
            </a:p>
          </p:txBody>
        </p:sp>
      </p:grpSp>
      <p:grpSp>
        <p:nvGrpSpPr>
          <p:cNvPr id="10" name="Group 9">
            <a:extLst>
              <a:ext uri="{FF2B5EF4-FFF2-40B4-BE49-F238E27FC236}">
                <a16:creationId xmlns:a16="http://schemas.microsoft.com/office/drawing/2014/main" id="{9EC1DC37-421E-0343-A1FE-55A354F922DE}"/>
              </a:ext>
            </a:extLst>
          </p:cNvPr>
          <p:cNvGrpSpPr/>
          <p:nvPr/>
        </p:nvGrpSpPr>
        <p:grpSpPr>
          <a:xfrm>
            <a:off x="1347020" y="5114921"/>
            <a:ext cx="9891612" cy="369332"/>
            <a:chOff x="1347020" y="5114921"/>
            <a:chExt cx="9891612" cy="369332"/>
          </a:xfrm>
        </p:grpSpPr>
        <p:cxnSp>
          <p:nvCxnSpPr>
            <p:cNvPr id="6" name="Straight Arrow Connector 5">
              <a:extLst>
                <a:ext uri="{FF2B5EF4-FFF2-40B4-BE49-F238E27FC236}">
                  <a16:creationId xmlns:a16="http://schemas.microsoft.com/office/drawing/2014/main" id="{C2822198-0B41-E948-96BD-1088C3607A0C}"/>
                </a:ext>
              </a:extLst>
            </p:cNvPr>
            <p:cNvCxnSpPr>
              <a:cxnSpLocks/>
            </p:cNvCxnSpPr>
            <p:nvPr/>
          </p:nvCxnSpPr>
          <p:spPr>
            <a:xfrm flipH="1">
              <a:off x="1347020" y="5299587"/>
              <a:ext cx="5574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E11041-B33B-8D49-8432-554856C5E56E}"/>
                </a:ext>
              </a:extLst>
            </p:cNvPr>
            <p:cNvSpPr txBox="1"/>
            <p:nvPr/>
          </p:nvSpPr>
          <p:spPr>
            <a:xfrm>
              <a:off x="7020233" y="5114921"/>
              <a:ext cx="4218399" cy="369332"/>
            </a:xfrm>
            <a:prstGeom prst="rect">
              <a:avLst/>
            </a:prstGeom>
            <a:noFill/>
          </p:spPr>
          <p:txBody>
            <a:bodyPr wrap="none" rtlCol="0">
              <a:spAutoFit/>
            </a:bodyPr>
            <a:lstStyle/>
            <a:p>
              <a:r>
                <a:rPr lang="en-GB" dirty="0"/>
                <a:t>Blank line shows there is a newline present</a:t>
              </a:r>
            </a:p>
          </p:txBody>
        </p:sp>
      </p:grpSp>
    </p:spTree>
    <p:extLst>
      <p:ext uri="{BB962C8B-B14F-4D97-AF65-F5344CB8AC3E}">
        <p14:creationId xmlns:p14="http://schemas.microsoft.com/office/powerpoint/2010/main" val="427128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1E992-57FE-C44D-9867-AEFC5CB976EE}"/>
              </a:ext>
            </a:extLst>
          </p:cNvPr>
          <p:cNvSpPr>
            <a:spLocks noGrp="1"/>
          </p:cNvSpPr>
          <p:nvPr>
            <p:ph idx="1"/>
          </p:nvPr>
        </p:nvSpPr>
        <p:spPr/>
        <p:txBody>
          <a:bodyPr>
            <a:normAutofit/>
          </a:bodyPr>
          <a:lstStyle/>
          <a:p>
            <a:pPr marL="700088" lvl="1"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a:p>
          <a:p>
            <a:pPr lvl="1" indent="0">
              <a:buNone/>
            </a:pPr>
            <a:endParaRPr lang="en-GB" dirty="0"/>
          </a:p>
          <a:p>
            <a:pPr marL="342900" indent="-342900">
              <a:buFont typeface="Arial" panose="020B0604020202020204" pitchFamily="34" charset="0"/>
              <a:buChar char="•"/>
            </a:pPr>
            <a:r>
              <a:rPr lang="en-GB" sz="1800" dirty="0"/>
              <a:t>Tidy up ls -l output:</a:t>
            </a:r>
          </a:p>
          <a:p>
            <a:pPr lvl="1" indent="0">
              <a:buNone/>
            </a:pPr>
            <a:r>
              <a:rPr lang="en-GB" sz="1400" dirty="0">
                <a:solidFill>
                  <a:schemeClr val="accent1">
                    <a:lumMod val="75000"/>
                  </a:schemeClr>
                </a:solidFill>
                <a:latin typeface="Courier" pitchFamily="2" charset="0"/>
              </a:rPr>
              <a:t>[jabbott@login2 ~]$ </a:t>
            </a:r>
            <a:r>
              <a:rPr lang="en-GB" sz="1400" dirty="0" err="1">
                <a:solidFill>
                  <a:schemeClr val="accent5">
                    <a:lumMod val="50000"/>
                  </a:schemeClr>
                </a:solidFill>
                <a:latin typeface="Courier" pitchFamily="2" charset="0"/>
              </a:rPr>
              <a:t>readarray</a:t>
            </a:r>
            <a:r>
              <a:rPr lang="en-GB" sz="1400" dirty="0">
                <a:solidFill>
                  <a:schemeClr val="accent5">
                    <a:lumMod val="50000"/>
                  </a:schemeClr>
                </a:solidFill>
                <a:latin typeface="Courier" pitchFamily="2" charset="0"/>
              </a:rPr>
              <a:t> -s 1 -t </a:t>
            </a:r>
            <a:r>
              <a:rPr lang="en-GB" sz="1400" dirty="0" err="1">
                <a:solidFill>
                  <a:schemeClr val="accent5">
                    <a:lumMod val="50000"/>
                  </a:schemeClr>
                </a:solidFill>
                <a:latin typeface="Courier" pitchFamily="2" charset="0"/>
              </a:rPr>
              <a:t>dir_listing</a:t>
            </a:r>
            <a:r>
              <a:rPr lang="en-GB" sz="1400" dirty="0">
                <a:solidFill>
                  <a:schemeClr val="accent5">
                    <a:lumMod val="50000"/>
                  </a:schemeClr>
                </a:solidFill>
                <a:latin typeface="Courier" pitchFamily="2" charset="0"/>
              </a:rPr>
              <a:t> &lt; &lt;(ls -l ~/</a:t>
            </a:r>
            <a:r>
              <a:rPr lang="en-GB" sz="1400" dirty="0" err="1">
                <a:solidFill>
                  <a:schemeClr val="accent5">
                    <a:lumMod val="50000"/>
                  </a:schemeClr>
                </a:solidFill>
                <a:latin typeface="Courier" pitchFamily="2" charset="0"/>
              </a:rPr>
              <a:t>intro_to_hpc</a:t>
            </a:r>
            <a:r>
              <a:rPr lang="en-GB" sz="1400" dirty="0">
                <a:solidFill>
                  <a:schemeClr val="accent5">
                    <a:lumMod val="50000"/>
                  </a:schemeClr>
                </a:solidFill>
                <a:latin typeface="Courier" pitchFamily="2" charset="0"/>
              </a:rPr>
              <a:t>)</a:t>
            </a:r>
          </a:p>
          <a:p>
            <a:pPr lvl="1" indent="0">
              <a:buNone/>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bash_scripting</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dir_listing</a:t>
            </a:r>
            <a:r>
              <a:rPr lang="en-GB" sz="1400" dirty="0">
                <a:solidFill>
                  <a:schemeClr val="accent5">
                    <a:lumMod val="50000"/>
                  </a:schemeClr>
                </a:solidFill>
                <a:latin typeface="Courier" pitchFamily="2" charset="0"/>
              </a:rPr>
              <a:t>[0]}"</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a:t>
            </a:r>
            <a:r>
              <a:rPr lang="en-GB" sz="1400" dirty="0" err="1">
                <a:solidFill>
                  <a:schemeClr val="accent1">
                    <a:lumMod val="75000"/>
                  </a:schemeClr>
                </a:solidFill>
                <a:latin typeface="Courier" pitchFamily="2" charset="0"/>
              </a:rPr>
              <a:t>rw</a:t>
            </a:r>
            <a:r>
              <a:rPr lang="en-GB" sz="1400" dirty="0">
                <a:solidFill>
                  <a:schemeClr val="accent1">
                    <a:lumMod val="75000"/>
                  </a:schemeClr>
                </a:solidFill>
                <a:latin typeface="Courier" pitchFamily="2" charset="0"/>
              </a:rPr>
              <a:t>-r--r-- 1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lsd</a:t>
            </a:r>
            <a:r>
              <a:rPr lang="en-GB" sz="1400" dirty="0">
                <a:solidFill>
                  <a:schemeClr val="accent1">
                    <a:lumMod val="75000"/>
                  </a:schemeClr>
                </a:solidFill>
                <a:latin typeface="Courier" pitchFamily="2" charset="0"/>
              </a:rPr>
              <a:t> 15649 May  6 12:25 blast_1.out</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bash_scripting</a:t>
            </a:r>
            <a:r>
              <a:rPr lang="en-GB" sz="1400" dirty="0">
                <a:solidFill>
                  <a:schemeClr val="accent1">
                    <a:lumMod val="75000"/>
                  </a:schemeClr>
                </a:solidFill>
                <a:latin typeface="Courier" pitchFamily="2" charset="0"/>
              </a:rPr>
              <a:t>]$</a:t>
            </a:r>
          </a:p>
          <a:p>
            <a:pPr lvl="1" indent="0">
              <a:buNone/>
            </a:pPr>
            <a:r>
              <a:rPr lang="en-GB" sz="1800" dirty="0"/>
              <a:t>What if we want our index to not start at 0?</a:t>
            </a:r>
          </a:p>
          <a:p>
            <a:pPr marL="355600" lvl="2" indent="0">
              <a:buNone/>
            </a:pPr>
            <a:r>
              <a:rPr lang="en-GB" sz="1400" dirty="0">
                <a:solidFill>
                  <a:schemeClr val="accent1">
                    <a:lumMod val="75000"/>
                  </a:schemeClr>
                </a:solidFill>
                <a:latin typeface="Courier" pitchFamily="2" charset="0"/>
              </a:rPr>
              <a:t>[jabbott@login1 ~]$ </a:t>
            </a:r>
            <a:r>
              <a:rPr lang="en-GB" sz="1400" dirty="0" err="1">
                <a:solidFill>
                  <a:schemeClr val="accent1">
                    <a:lumMod val="75000"/>
                  </a:schemeClr>
                </a:solidFill>
                <a:latin typeface="Courier" pitchFamily="2" charset="0"/>
              </a:rPr>
              <a:t>readarray</a:t>
            </a:r>
            <a:r>
              <a:rPr lang="en-GB" sz="1400" dirty="0">
                <a:solidFill>
                  <a:schemeClr val="accent1">
                    <a:lumMod val="75000"/>
                  </a:schemeClr>
                </a:solidFill>
                <a:latin typeface="Courier" pitchFamily="2" charset="0"/>
              </a:rPr>
              <a:t> -O 1 texts &lt; &lt;(ls *txt)</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[jabbott@login1 ~]$ echo "${!texts[@]}"</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1 2 3 4 5</a:t>
            </a:r>
          </a:p>
        </p:txBody>
      </p:sp>
      <p:sp>
        <p:nvSpPr>
          <p:cNvPr id="3" name="Slide Number Placeholder 2">
            <a:extLst>
              <a:ext uri="{FF2B5EF4-FFF2-40B4-BE49-F238E27FC236}">
                <a16:creationId xmlns:a16="http://schemas.microsoft.com/office/drawing/2014/main" id="{7A3C7F72-915C-D14C-AEE0-00E5E2FA24F6}"/>
              </a:ext>
            </a:extLst>
          </p:cNvPr>
          <p:cNvSpPr>
            <a:spLocks noGrp="1"/>
          </p:cNvSpPr>
          <p:nvPr>
            <p:ph type="sldNum" sz="quarter" idx="12"/>
          </p:nvPr>
        </p:nvSpPr>
        <p:spPr/>
        <p:txBody>
          <a:bodyPr/>
          <a:lstStyle/>
          <a:p>
            <a:fld id="{E89BC60F-F4BF-4EE8-9F02-8A0093F1814F}" type="slidenum">
              <a:rPr lang="en-GB" smtClean="0"/>
              <a:t>28</a:t>
            </a:fld>
            <a:endParaRPr lang="en-GB"/>
          </a:p>
        </p:txBody>
      </p:sp>
      <p:sp>
        <p:nvSpPr>
          <p:cNvPr id="4" name="Title 3">
            <a:extLst>
              <a:ext uri="{FF2B5EF4-FFF2-40B4-BE49-F238E27FC236}">
                <a16:creationId xmlns:a16="http://schemas.microsoft.com/office/drawing/2014/main" id="{2FE696C0-44E7-5F4A-B85D-9F5F9887FD9A}"/>
              </a:ext>
            </a:extLst>
          </p:cNvPr>
          <p:cNvSpPr>
            <a:spLocks noGrp="1"/>
          </p:cNvSpPr>
          <p:nvPr>
            <p:ph type="title"/>
          </p:nvPr>
        </p:nvSpPr>
        <p:spPr/>
        <p:txBody>
          <a:bodyPr/>
          <a:lstStyle/>
          <a:p>
            <a:r>
              <a:rPr lang="en-GB" dirty="0" err="1"/>
              <a:t>Readarray</a:t>
            </a:r>
            <a:r>
              <a:rPr lang="en-GB" dirty="0"/>
              <a:t> fine-tuning</a:t>
            </a:r>
          </a:p>
        </p:txBody>
      </p:sp>
      <p:sp>
        <p:nvSpPr>
          <p:cNvPr id="6" name="Rectangle 5">
            <a:extLst>
              <a:ext uri="{FF2B5EF4-FFF2-40B4-BE49-F238E27FC236}">
                <a16:creationId xmlns:a16="http://schemas.microsoft.com/office/drawing/2014/main" id="{4D6E04ED-31F1-A546-A2A1-9A94744B25DC}"/>
              </a:ext>
            </a:extLst>
          </p:cNvPr>
          <p:cNvSpPr/>
          <p:nvPr/>
        </p:nvSpPr>
        <p:spPr>
          <a:xfrm>
            <a:off x="769951" y="1099229"/>
            <a:ext cx="10905582" cy="1600438"/>
          </a:xfrm>
          <a:prstGeom prst="rect">
            <a:avLst/>
          </a:prstGeom>
        </p:spPr>
        <p:txBody>
          <a:bodyPr wrap="square">
            <a:spAutoFit/>
          </a:bodyPr>
          <a:lstStyle/>
          <a:p>
            <a:r>
              <a:rPr lang="en-GB" sz="1400" dirty="0" err="1">
                <a:latin typeface="Courier" pitchFamily="2" charset="0"/>
              </a:rPr>
              <a:t>readarray</a:t>
            </a:r>
            <a:r>
              <a:rPr lang="en-GB" sz="1400" dirty="0">
                <a:latin typeface="Courier" pitchFamily="2" charset="0"/>
              </a:rPr>
              <a:t> [-n count] [-O origin] [-s count] [-t] [array]</a:t>
            </a:r>
          </a:p>
          <a:p>
            <a:r>
              <a:rPr lang="en-GB" sz="1400" dirty="0">
                <a:latin typeface="Courier" pitchFamily="2" charset="0"/>
              </a:rPr>
              <a:t>              Read  lines from the standard input into the indexed array variable array. Options, if supplied, have the following meanings:</a:t>
            </a:r>
          </a:p>
          <a:p>
            <a:r>
              <a:rPr lang="en-GB" sz="1400" dirty="0">
                <a:latin typeface="Courier" pitchFamily="2" charset="0"/>
              </a:rPr>
              <a:t>    -n     Copy at most count lines.  If count is 0, all lines are copied.</a:t>
            </a:r>
          </a:p>
          <a:p>
            <a:r>
              <a:rPr lang="en-GB" sz="1400" dirty="0">
                <a:latin typeface="Courier" pitchFamily="2" charset="0"/>
              </a:rPr>
              <a:t>    -O     Begin assigning to array at index origin.  The default index is 0.</a:t>
            </a:r>
          </a:p>
          <a:p>
            <a:r>
              <a:rPr lang="en-GB" sz="1400" dirty="0">
                <a:latin typeface="Courier" pitchFamily="2" charset="0"/>
              </a:rPr>
              <a:t>    -s     Discard the first count lines read.</a:t>
            </a:r>
          </a:p>
          <a:p>
            <a:r>
              <a:rPr lang="en-GB" sz="1400" dirty="0">
                <a:latin typeface="Courier" pitchFamily="2" charset="0"/>
              </a:rPr>
              <a:t>    -t     Remove a trailing newline from each line read.</a:t>
            </a:r>
          </a:p>
        </p:txBody>
      </p:sp>
      <p:sp>
        <p:nvSpPr>
          <p:cNvPr id="5" name="Rectangle 4">
            <a:extLst>
              <a:ext uri="{FF2B5EF4-FFF2-40B4-BE49-F238E27FC236}">
                <a16:creationId xmlns:a16="http://schemas.microsoft.com/office/drawing/2014/main" id="{E4420C61-5725-714F-A250-CD91A6397C6F}"/>
              </a:ext>
            </a:extLst>
          </p:cNvPr>
          <p:cNvSpPr/>
          <p:nvPr/>
        </p:nvSpPr>
        <p:spPr>
          <a:xfrm>
            <a:off x="1213338" y="2191566"/>
            <a:ext cx="4598377" cy="2813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6086666-BBF4-7849-A017-DB6BD9C242C0}"/>
              </a:ext>
            </a:extLst>
          </p:cNvPr>
          <p:cNvSpPr/>
          <p:nvPr/>
        </p:nvSpPr>
        <p:spPr>
          <a:xfrm>
            <a:off x="1216271" y="1974696"/>
            <a:ext cx="7874975" cy="2813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215A357-2207-DF46-9CD9-EB608E81CBD4}"/>
              </a:ext>
            </a:extLst>
          </p:cNvPr>
          <p:cNvSpPr/>
          <p:nvPr/>
        </p:nvSpPr>
        <p:spPr>
          <a:xfrm>
            <a:off x="1213337" y="2403275"/>
            <a:ext cx="5738069" cy="2813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F56BE49-9F2A-244C-BC4B-859908A95D56}"/>
              </a:ext>
            </a:extLst>
          </p:cNvPr>
          <p:cNvGrpSpPr/>
          <p:nvPr/>
        </p:nvGrpSpPr>
        <p:grpSpPr>
          <a:xfrm>
            <a:off x="6813754" y="3748237"/>
            <a:ext cx="4129245" cy="369332"/>
            <a:chOff x="6813754" y="3748237"/>
            <a:chExt cx="4129245" cy="369332"/>
          </a:xfrm>
        </p:grpSpPr>
        <p:cxnSp>
          <p:nvCxnSpPr>
            <p:cNvPr id="10" name="Straight Arrow Connector 9">
              <a:extLst>
                <a:ext uri="{FF2B5EF4-FFF2-40B4-BE49-F238E27FC236}">
                  <a16:creationId xmlns:a16="http://schemas.microsoft.com/office/drawing/2014/main" id="{89A664E9-1949-DD4F-8DE6-7C50B3B34853}"/>
                </a:ext>
              </a:extLst>
            </p:cNvPr>
            <p:cNvCxnSpPr>
              <a:cxnSpLocks/>
            </p:cNvCxnSpPr>
            <p:nvPr/>
          </p:nvCxnSpPr>
          <p:spPr>
            <a:xfrm flipH="1">
              <a:off x="6813754" y="3932903"/>
              <a:ext cx="15436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E5A021-908C-7C47-8D4E-8968D635E7D3}"/>
                </a:ext>
              </a:extLst>
            </p:cNvPr>
            <p:cNvSpPr txBox="1"/>
            <p:nvPr/>
          </p:nvSpPr>
          <p:spPr>
            <a:xfrm>
              <a:off x="8357419" y="3748237"/>
              <a:ext cx="2585580" cy="369332"/>
            </a:xfrm>
            <a:prstGeom prst="rect">
              <a:avLst/>
            </a:prstGeom>
            <a:noFill/>
          </p:spPr>
          <p:txBody>
            <a:bodyPr wrap="none" rtlCol="0">
              <a:spAutoFit/>
            </a:bodyPr>
            <a:lstStyle/>
            <a:p>
              <a:r>
                <a:rPr lang="en-GB" dirty="0"/>
                <a:t>Newline character gone…</a:t>
              </a:r>
            </a:p>
          </p:txBody>
        </p:sp>
      </p:grpSp>
      <p:sp>
        <p:nvSpPr>
          <p:cNvPr id="13" name="Rectangle 12">
            <a:extLst>
              <a:ext uri="{FF2B5EF4-FFF2-40B4-BE49-F238E27FC236}">
                <a16:creationId xmlns:a16="http://schemas.microsoft.com/office/drawing/2014/main" id="{59F41DD3-9F66-5944-AC8C-5D4BCDFE58B3}"/>
              </a:ext>
            </a:extLst>
          </p:cNvPr>
          <p:cNvSpPr/>
          <p:nvPr/>
        </p:nvSpPr>
        <p:spPr>
          <a:xfrm>
            <a:off x="3991896" y="3215148"/>
            <a:ext cx="570271" cy="3146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1AFCFBC-C941-0448-B358-025DFFD9D346}"/>
              </a:ext>
            </a:extLst>
          </p:cNvPr>
          <p:cNvSpPr/>
          <p:nvPr/>
        </p:nvSpPr>
        <p:spPr>
          <a:xfrm>
            <a:off x="4534325" y="3215148"/>
            <a:ext cx="332643" cy="3146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576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5" grpId="0" animBg="1"/>
      <p:bldP spid="5" grpId="1" animBg="1"/>
      <p:bldP spid="7" grpId="0" animBg="1"/>
      <p:bldP spid="7" grpId="1" animBg="1"/>
      <p:bldP spid="8" grpId="0" animBg="1"/>
      <p:bldP spid="8" grpId="1" animBg="1"/>
      <p:bldP spid="13" grpId="0" animBg="1"/>
      <p:bldP spid="13"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1E80A1-6965-4A41-9464-19D11003355B}"/>
              </a:ext>
            </a:extLst>
          </p:cNvPr>
          <p:cNvSpPr>
            <a:spLocks noGrp="1"/>
          </p:cNvSpPr>
          <p:nvPr>
            <p:ph type="title"/>
          </p:nvPr>
        </p:nvSpPr>
        <p:spPr/>
        <p:txBody>
          <a:bodyPr/>
          <a:lstStyle/>
          <a:p>
            <a:pPr algn="ctr"/>
            <a:r>
              <a:rPr lang="en-GB" dirty="0"/>
              <a:t>Arithmetic</a:t>
            </a:r>
          </a:p>
        </p:txBody>
      </p:sp>
      <p:sp>
        <p:nvSpPr>
          <p:cNvPr id="3" name="Slide Number Placeholder 2">
            <a:extLst>
              <a:ext uri="{FF2B5EF4-FFF2-40B4-BE49-F238E27FC236}">
                <a16:creationId xmlns:a16="http://schemas.microsoft.com/office/drawing/2014/main" id="{70EFE428-DF43-A24E-A9A8-1C4C48F21DB1}"/>
              </a:ext>
            </a:extLst>
          </p:cNvPr>
          <p:cNvSpPr>
            <a:spLocks noGrp="1"/>
          </p:cNvSpPr>
          <p:nvPr>
            <p:ph type="sldNum" sz="quarter" idx="4294967295"/>
          </p:nvPr>
        </p:nvSpPr>
        <p:spPr>
          <a:xfrm>
            <a:off x="11547475" y="6530975"/>
            <a:ext cx="644525" cy="227013"/>
          </a:xfrm>
          <a:prstGeom prst="rect">
            <a:avLst/>
          </a:prstGeom>
        </p:spPr>
        <p:txBody>
          <a:bodyPr/>
          <a:lstStyle/>
          <a:p>
            <a:fld id="{E89BC60F-F4BF-4EE8-9F02-8A0093F1814F}" type="slidenum">
              <a:rPr lang="en-GB" smtClean="0"/>
              <a:t>29</a:t>
            </a:fld>
            <a:endParaRPr lang="en-GB"/>
          </a:p>
        </p:txBody>
      </p:sp>
    </p:spTree>
    <p:extLst>
      <p:ext uri="{BB962C8B-B14F-4D97-AF65-F5344CB8AC3E}">
        <p14:creationId xmlns:p14="http://schemas.microsoft.com/office/powerpoint/2010/main" val="33180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A604C7-CC58-BA4B-ACC9-6CFDBE3EF3B1}"/>
              </a:ext>
            </a:extLst>
          </p:cNvPr>
          <p:cNvSpPr>
            <a:spLocks noGrp="1"/>
          </p:cNvSpPr>
          <p:nvPr>
            <p:ph sz="half" idx="1"/>
          </p:nvPr>
        </p:nvSpPr>
        <p:spPr>
          <a:xfrm>
            <a:off x="516467" y="1593851"/>
            <a:ext cx="5434628" cy="4608513"/>
          </a:xfrm>
        </p:spPr>
        <p:txBody>
          <a:bodyPr>
            <a:normAutofit fontScale="92500" lnSpcReduction="20000"/>
          </a:bodyPr>
          <a:lstStyle/>
          <a:p>
            <a:pPr marL="342900" indent="-342900">
              <a:buFont typeface="Arial" panose="020B0604020202020204" pitchFamily="34" charset="0"/>
              <a:buChar char="•"/>
            </a:pPr>
            <a:r>
              <a:rPr lang="en-GB" dirty="0"/>
              <a:t>Running multiple bash commands from a script</a:t>
            </a:r>
          </a:p>
          <a:p>
            <a:pPr marL="342900" indent="-342900">
              <a:buFont typeface="Arial" panose="020B0604020202020204" pitchFamily="34" charset="0"/>
              <a:buChar char="•"/>
            </a:pPr>
            <a:r>
              <a:rPr lang="en-GB" dirty="0"/>
              <a:t>Based around Unix philosophy</a:t>
            </a:r>
          </a:p>
          <a:p>
            <a:pPr marL="342900" indent="-342900">
              <a:buFont typeface="Arial" panose="020B0604020202020204" pitchFamily="34" charset="0"/>
              <a:buChar char="•"/>
            </a:pPr>
            <a:r>
              <a:rPr lang="en-GB" dirty="0"/>
              <a:t>May use:</a:t>
            </a:r>
          </a:p>
          <a:p>
            <a:pPr marL="700088" lvl="1" indent="-342900">
              <a:buFont typeface="Arial" panose="020B0604020202020204" pitchFamily="34" charset="0"/>
              <a:buChar char="•"/>
            </a:pPr>
            <a:r>
              <a:rPr lang="en-GB" dirty="0"/>
              <a:t>Built-in bash commands (i.e. cd, ls)</a:t>
            </a:r>
          </a:p>
          <a:p>
            <a:pPr marL="700088" lvl="1" indent="-342900">
              <a:buFont typeface="Arial" panose="020B0604020202020204" pitchFamily="34" charset="0"/>
              <a:buChar char="•"/>
            </a:pPr>
            <a:r>
              <a:rPr lang="en-GB" dirty="0"/>
              <a:t>Any other command on the system</a:t>
            </a:r>
          </a:p>
          <a:p>
            <a:pPr marL="342900" indent="-342900">
              <a:buFont typeface="Arial" panose="020B0604020202020204" pitchFamily="34" charset="0"/>
              <a:buChar char="•"/>
            </a:pPr>
            <a:r>
              <a:rPr lang="en-GB" dirty="0"/>
              <a:t>Program output can be input to another program</a:t>
            </a:r>
          </a:p>
          <a:p>
            <a:pPr marL="342900" indent="-342900">
              <a:buFont typeface="Arial" panose="020B0604020202020204" pitchFamily="34" charset="0"/>
              <a:buChar char="•"/>
            </a:pPr>
            <a:r>
              <a:rPr lang="en-GB" dirty="0"/>
              <a:t>Allows:</a:t>
            </a:r>
          </a:p>
          <a:p>
            <a:pPr marL="700088" lvl="1" indent="-342900">
              <a:buFont typeface="Arial" panose="020B0604020202020204" pitchFamily="34" charset="0"/>
              <a:buChar char="•"/>
            </a:pPr>
            <a:r>
              <a:rPr lang="en-GB" dirty="0"/>
              <a:t>Automation</a:t>
            </a:r>
          </a:p>
          <a:p>
            <a:pPr marL="700088" lvl="1" indent="-342900">
              <a:buFont typeface="Arial" panose="020B0604020202020204" pitchFamily="34" charset="0"/>
              <a:buChar char="•"/>
            </a:pPr>
            <a:r>
              <a:rPr lang="en-GB" dirty="0"/>
              <a:t>Use of complex logic</a:t>
            </a:r>
          </a:p>
          <a:p>
            <a:pPr marL="342900" indent="-342900">
              <a:buFont typeface="Arial" panose="020B0604020202020204" pitchFamily="34" charset="0"/>
              <a:buChar char="•"/>
            </a:pPr>
            <a:r>
              <a:rPr lang="en-GB" dirty="0"/>
              <a:t>Everything can be run directly at the command line as well as in a script</a:t>
            </a:r>
          </a:p>
          <a:p>
            <a:pPr marL="342900" indent="-342900">
              <a:buFont typeface="Arial" panose="020B0604020202020204" pitchFamily="34" charset="0"/>
              <a:buChar char="•"/>
            </a:pPr>
            <a:r>
              <a:rPr lang="en-GB" dirty="0"/>
              <a:t>A toolkit of components you need to put together in the right order</a:t>
            </a:r>
          </a:p>
          <a:p>
            <a:endParaRPr lang="en-GB" dirty="0"/>
          </a:p>
        </p:txBody>
      </p:sp>
      <p:sp>
        <p:nvSpPr>
          <p:cNvPr id="3" name="Title 2">
            <a:extLst>
              <a:ext uri="{FF2B5EF4-FFF2-40B4-BE49-F238E27FC236}">
                <a16:creationId xmlns:a16="http://schemas.microsoft.com/office/drawing/2014/main" id="{1EC2BBB6-26AC-4C49-83ED-0EF3EDD7C2D0}"/>
              </a:ext>
            </a:extLst>
          </p:cNvPr>
          <p:cNvSpPr>
            <a:spLocks noGrp="1"/>
          </p:cNvSpPr>
          <p:nvPr>
            <p:ph type="title"/>
          </p:nvPr>
        </p:nvSpPr>
        <p:spPr/>
        <p:txBody>
          <a:bodyPr/>
          <a:lstStyle/>
          <a:p>
            <a:r>
              <a:rPr lang="en-GB" dirty="0"/>
              <a:t>What is bash scripting?</a:t>
            </a:r>
          </a:p>
        </p:txBody>
      </p:sp>
      <p:grpSp>
        <p:nvGrpSpPr>
          <p:cNvPr id="9" name="Group 8">
            <a:extLst>
              <a:ext uri="{FF2B5EF4-FFF2-40B4-BE49-F238E27FC236}">
                <a16:creationId xmlns:a16="http://schemas.microsoft.com/office/drawing/2014/main" id="{12430CCD-890E-EA47-B55F-593C24EC3FC2}"/>
              </a:ext>
            </a:extLst>
          </p:cNvPr>
          <p:cNvGrpSpPr/>
          <p:nvPr/>
        </p:nvGrpSpPr>
        <p:grpSpPr>
          <a:xfrm>
            <a:off x="6350962" y="1166490"/>
            <a:ext cx="5169176" cy="5035874"/>
            <a:chOff x="6350962" y="1166490"/>
            <a:chExt cx="5169176" cy="5035874"/>
          </a:xfrm>
        </p:grpSpPr>
        <p:pic>
          <p:nvPicPr>
            <p:cNvPr id="7" name="Picture 6">
              <a:extLst>
                <a:ext uri="{FF2B5EF4-FFF2-40B4-BE49-F238E27FC236}">
                  <a16:creationId xmlns:a16="http://schemas.microsoft.com/office/drawing/2014/main" id="{4927838C-F4FA-8E46-97EE-F4D27D26631D}"/>
                </a:ext>
              </a:extLst>
            </p:cNvPr>
            <p:cNvPicPr>
              <a:picLocks noChangeAspect="1"/>
            </p:cNvPicPr>
            <p:nvPr/>
          </p:nvPicPr>
          <p:blipFill>
            <a:blip r:embed="rId2"/>
            <a:stretch>
              <a:fillRect/>
            </a:stretch>
          </p:blipFill>
          <p:spPr>
            <a:xfrm>
              <a:off x="6350962" y="1166490"/>
              <a:ext cx="5169176" cy="5035874"/>
            </a:xfrm>
            <a:prstGeom prst="rect">
              <a:avLst/>
            </a:prstGeom>
          </p:spPr>
        </p:pic>
        <p:sp>
          <p:nvSpPr>
            <p:cNvPr id="8" name="TextBox 7">
              <a:extLst>
                <a:ext uri="{FF2B5EF4-FFF2-40B4-BE49-F238E27FC236}">
                  <a16:creationId xmlns:a16="http://schemas.microsoft.com/office/drawing/2014/main" id="{80F7C840-2BF6-B740-B1F7-33F252B3DE15}"/>
                </a:ext>
              </a:extLst>
            </p:cNvPr>
            <p:cNvSpPr txBox="1"/>
            <p:nvPr/>
          </p:nvSpPr>
          <p:spPr>
            <a:xfrm>
              <a:off x="8389922" y="5347487"/>
              <a:ext cx="3130216" cy="461665"/>
            </a:xfrm>
            <a:prstGeom prst="rect">
              <a:avLst/>
            </a:prstGeom>
            <a:noFill/>
          </p:spPr>
          <p:txBody>
            <a:bodyPr wrap="none" rtlCol="0">
              <a:spAutoFit/>
            </a:bodyPr>
            <a:lstStyle/>
            <a:p>
              <a:r>
                <a:rPr lang="en-GB" sz="1200" b="1" dirty="0"/>
                <a:t>McIlroy, M.D.; Pinson, E.N.; Tague, B.A. (1978)</a:t>
              </a:r>
              <a:br>
                <a:rPr lang="en-GB" sz="1200" b="1" dirty="0"/>
              </a:br>
              <a:r>
                <a:rPr lang="en-GB" sz="1200" i="1" dirty="0"/>
                <a:t>The Bell System Technical Journal.</a:t>
              </a:r>
              <a:endParaRPr lang="en-GB" sz="1200" b="1" dirty="0"/>
            </a:p>
          </p:txBody>
        </p:sp>
      </p:grpSp>
      <p:sp>
        <p:nvSpPr>
          <p:cNvPr id="10" name="Rectangle 9">
            <a:extLst>
              <a:ext uri="{FF2B5EF4-FFF2-40B4-BE49-F238E27FC236}">
                <a16:creationId xmlns:a16="http://schemas.microsoft.com/office/drawing/2014/main" id="{D0D73907-EC06-0D4B-BA4E-2AF8CAC41879}"/>
              </a:ext>
            </a:extLst>
          </p:cNvPr>
          <p:cNvSpPr/>
          <p:nvPr/>
        </p:nvSpPr>
        <p:spPr>
          <a:xfrm>
            <a:off x="6970426" y="4062334"/>
            <a:ext cx="4347148" cy="5846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E667C66-A01B-8542-8AC3-F40F0A9C7454}"/>
              </a:ext>
            </a:extLst>
          </p:cNvPr>
          <p:cNvSpPr/>
          <p:nvPr/>
        </p:nvSpPr>
        <p:spPr>
          <a:xfrm>
            <a:off x="6970426" y="2263515"/>
            <a:ext cx="2984604" cy="28481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858F1A4-9DF8-934C-940A-879AB12A41C7}"/>
              </a:ext>
            </a:extLst>
          </p:cNvPr>
          <p:cNvSpPr/>
          <p:nvPr/>
        </p:nvSpPr>
        <p:spPr>
          <a:xfrm>
            <a:off x="6970425" y="2814779"/>
            <a:ext cx="4302177" cy="46166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18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animBg="1"/>
      <p:bldP spid="10" grpId="1" animBg="1"/>
      <p:bldP spid="11" grpId="0" animBg="1"/>
      <p:bldP spid="11"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15B958-E264-D74E-B65A-EB4C95F4DB4B}"/>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We can do basic integer arithmetic directly in bash</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RESULT=1+2</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"${RESULT}"</a:t>
            </a:r>
          </a:p>
          <a:p>
            <a:pPr marL="355600" lvl="2" indent="0">
              <a:buNone/>
            </a:pPr>
            <a:endParaRPr lang="en-GB" sz="1600" dirty="0">
              <a:solidFill>
                <a:schemeClr val="accent5">
                  <a:lumMod val="50000"/>
                </a:schemeClr>
              </a:solidFill>
              <a:latin typeface="Courier" pitchFamily="2" charset="0"/>
            </a:endParaRPr>
          </a:p>
          <a:p>
            <a:pPr lvl="1">
              <a:buFont typeface="Arial" panose="020B0604020202020204" pitchFamily="34" charset="0"/>
              <a:buChar char="•"/>
            </a:pPr>
            <a:r>
              <a:rPr lang="en-GB" dirty="0"/>
              <a:t>'</a:t>
            </a:r>
            <a:r>
              <a:rPr lang="en-GB" sz="1800" dirty="0">
                <a:solidFill>
                  <a:schemeClr val="tx1">
                    <a:lumMod val="50000"/>
                  </a:schemeClr>
                </a:solidFill>
                <a:latin typeface="Courier" pitchFamily="2" charset="0"/>
              </a:rPr>
              <a:t>let</a:t>
            </a:r>
            <a:r>
              <a:rPr lang="en-GB" dirty="0"/>
              <a:t>':</a:t>
            </a:r>
            <a:r>
              <a:rPr lang="en-GB" sz="1800" dirty="0">
                <a:solidFill>
                  <a:schemeClr val="accent5">
                    <a:lumMod val="50000"/>
                  </a:schemeClr>
                </a:solidFill>
                <a:latin typeface="Courier" pitchFamily="2" charset="0"/>
              </a:rPr>
              <a:t> </a:t>
            </a:r>
            <a:r>
              <a:rPr lang="en-GB" dirty="0"/>
              <a:t>evaluates expression</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let RESULT=1+2</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"${RESULT}"</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3</a:t>
            </a:r>
          </a:p>
          <a:p>
            <a:pPr marL="285750" lvl="1" indent="-285750">
              <a:buFont typeface="Arial" panose="020B0604020202020204" pitchFamily="34" charset="0"/>
              <a:buChar char="•"/>
            </a:pPr>
            <a:r>
              <a:rPr lang="en-GB" dirty="0"/>
              <a:t>Restricted to integer operations</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let RESULT=3/2</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"${RESULT}"</a:t>
            </a:r>
          </a:p>
          <a:p>
            <a:pPr marL="355600" lvl="2" indent="0">
              <a:buNone/>
            </a:pPr>
            <a:endParaRPr lang="en-GB" sz="1600" dirty="0">
              <a:solidFill>
                <a:schemeClr val="accent5">
                  <a:lumMod val="50000"/>
                </a:schemeClr>
              </a:solidFill>
              <a:latin typeface="Courier" pitchFamily="2" charset="0"/>
            </a:endParaRPr>
          </a:p>
          <a:p>
            <a:pPr marL="342900" lvl="1" indent="-342900">
              <a:buFont typeface="Arial" panose="020B0604020202020204" pitchFamily="34" charset="0"/>
              <a:buChar char="•"/>
            </a:pPr>
            <a:r>
              <a:rPr lang="en-GB" sz="2200" dirty="0"/>
              <a:t>Alternate approach with '(())' allowing 'on-the-fly' calculations</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echo "$((1+2))"</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3</a:t>
            </a:r>
          </a:p>
        </p:txBody>
      </p:sp>
      <p:sp>
        <p:nvSpPr>
          <p:cNvPr id="3" name="Slide Number Placeholder 2">
            <a:extLst>
              <a:ext uri="{FF2B5EF4-FFF2-40B4-BE49-F238E27FC236}">
                <a16:creationId xmlns:a16="http://schemas.microsoft.com/office/drawing/2014/main" id="{23A1FFE7-0363-4F40-81DF-2628CE2AB59D}"/>
              </a:ext>
            </a:extLst>
          </p:cNvPr>
          <p:cNvSpPr>
            <a:spLocks noGrp="1"/>
          </p:cNvSpPr>
          <p:nvPr>
            <p:ph type="sldNum" sz="quarter" idx="12"/>
          </p:nvPr>
        </p:nvSpPr>
        <p:spPr/>
        <p:txBody>
          <a:bodyPr/>
          <a:lstStyle/>
          <a:p>
            <a:fld id="{E89BC60F-F4BF-4EE8-9F02-8A0093F1814F}" type="slidenum">
              <a:rPr lang="en-GB" smtClean="0"/>
              <a:t>30</a:t>
            </a:fld>
            <a:endParaRPr lang="en-GB"/>
          </a:p>
        </p:txBody>
      </p:sp>
      <p:sp>
        <p:nvSpPr>
          <p:cNvPr id="4" name="Title 3">
            <a:extLst>
              <a:ext uri="{FF2B5EF4-FFF2-40B4-BE49-F238E27FC236}">
                <a16:creationId xmlns:a16="http://schemas.microsoft.com/office/drawing/2014/main" id="{1A730FEC-9262-5545-A267-BDC3A81B8248}"/>
              </a:ext>
            </a:extLst>
          </p:cNvPr>
          <p:cNvSpPr>
            <a:spLocks noGrp="1"/>
          </p:cNvSpPr>
          <p:nvPr>
            <p:ph type="title"/>
          </p:nvPr>
        </p:nvSpPr>
        <p:spPr/>
        <p:txBody>
          <a:bodyPr/>
          <a:lstStyle/>
          <a:p>
            <a:r>
              <a:rPr lang="en-GB" dirty="0"/>
              <a:t>Arithmetic</a:t>
            </a:r>
          </a:p>
        </p:txBody>
      </p:sp>
      <p:pic>
        <p:nvPicPr>
          <p:cNvPr id="1026" name="Picture 2">
            <a:extLst>
              <a:ext uri="{FF2B5EF4-FFF2-40B4-BE49-F238E27FC236}">
                <a16:creationId xmlns:a16="http://schemas.microsoft.com/office/drawing/2014/main" id="{9BA07AF9-7CB2-D647-BE35-C8751CD0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192957" y="2645560"/>
            <a:ext cx="2731540" cy="208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9CDE82-1584-DC4E-B0B4-3273829088C6}"/>
              </a:ext>
            </a:extLst>
          </p:cNvPr>
          <p:cNvSpPr/>
          <p:nvPr/>
        </p:nvSpPr>
        <p:spPr>
          <a:xfrm>
            <a:off x="772943" y="2018268"/>
            <a:ext cx="598241" cy="369332"/>
          </a:xfrm>
          <a:prstGeom prst="rect">
            <a:avLst/>
          </a:prstGeom>
        </p:spPr>
        <p:txBody>
          <a:bodyPr wrap="none">
            <a:spAutoFit/>
          </a:bodyPr>
          <a:lstStyle/>
          <a:p>
            <a:r>
              <a:rPr lang="en-GB" dirty="0">
                <a:solidFill>
                  <a:schemeClr val="accent1">
                    <a:lumMod val="75000"/>
                  </a:schemeClr>
                </a:solidFill>
                <a:latin typeface="Courier" pitchFamily="2" charset="0"/>
              </a:rPr>
              <a:t>1+2</a:t>
            </a:r>
            <a:endParaRPr lang="en-GB" dirty="0"/>
          </a:p>
        </p:txBody>
      </p:sp>
      <p:sp>
        <p:nvSpPr>
          <p:cNvPr id="6" name="Rectangle 5">
            <a:extLst>
              <a:ext uri="{FF2B5EF4-FFF2-40B4-BE49-F238E27FC236}">
                <a16:creationId xmlns:a16="http://schemas.microsoft.com/office/drawing/2014/main" id="{385B937D-B3E2-6B44-B528-AB598C156DE6}"/>
              </a:ext>
            </a:extLst>
          </p:cNvPr>
          <p:cNvSpPr/>
          <p:nvPr/>
        </p:nvSpPr>
        <p:spPr>
          <a:xfrm>
            <a:off x="782936" y="4728360"/>
            <a:ext cx="322524" cy="369332"/>
          </a:xfrm>
          <a:prstGeom prst="rect">
            <a:avLst/>
          </a:prstGeom>
        </p:spPr>
        <p:txBody>
          <a:bodyPr wrap="none">
            <a:spAutoFit/>
          </a:bodyPr>
          <a:lstStyle/>
          <a:p>
            <a:r>
              <a:rPr lang="en-GB" dirty="0">
                <a:solidFill>
                  <a:schemeClr val="accent1">
                    <a:lumMod val="75000"/>
                  </a:schemeClr>
                </a:solidFill>
                <a:latin typeface="Courier" pitchFamily="2" charset="0"/>
              </a:rPr>
              <a:t>1</a:t>
            </a:r>
            <a:endParaRPr lang="en-GB" dirty="0"/>
          </a:p>
        </p:txBody>
      </p:sp>
    </p:spTree>
    <p:extLst>
      <p:ext uri="{BB962C8B-B14F-4D97-AF65-F5344CB8AC3E}">
        <p14:creationId xmlns:p14="http://schemas.microsoft.com/office/powerpoint/2010/main" val="9490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026"/>
                                        </p:tgtEl>
                                        <p:attrNameLst>
                                          <p:attrName>style.visibility</p:attrName>
                                        </p:attrNameLst>
                                      </p:cBhvr>
                                      <p:to>
                                        <p:strVal val="visible"/>
                                      </p:to>
                                    </p:set>
                                  </p:childTnLst>
                                </p:cTn>
                              </p:par>
                            </p:childTnLst>
                          </p:cTn>
                        </p:par>
                        <p:par>
                          <p:cTn id="16" fill="hold">
                            <p:stCondLst>
                              <p:cond delay="1000"/>
                            </p:stCondLst>
                            <p:childTnLst>
                              <p:par>
                                <p:cTn id="17" presetID="1" presetClass="exit" presetSubtype="0" fill="hold" nodeType="afterEffect">
                                  <p:stCondLst>
                                    <p:cond delay="1000"/>
                                  </p:stCondLst>
                                  <p:childTnLst>
                                    <p:set>
                                      <p:cBhvr>
                                        <p:cTn id="18" dur="1" fill="hold">
                                          <p:stCondLst>
                                            <p:cond delay="0"/>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1000"/>
                                  </p:stCondLst>
                                  <p:childTnLst>
                                    <p:set>
                                      <p:cBhvr>
                                        <p:cTn id="37" dur="1" fill="hold">
                                          <p:stCondLst>
                                            <p:cond delay="0"/>
                                          </p:stCondLst>
                                        </p:cTn>
                                        <p:tgtEl>
                                          <p:spTgt spid="1026"/>
                                        </p:tgtEl>
                                        <p:attrNameLst>
                                          <p:attrName>style.visibility</p:attrName>
                                        </p:attrNameLst>
                                      </p:cBhvr>
                                      <p:to>
                                        <p:strVal val="visible"/>
                                      </p:to>
                                    </p:set>
                                  </p:childTnLst>
                                </p:cTn>
                              </p:par>
                            </p:childTnLst>
                          </p:cTn>
                        </p:par>
                        <p:par>
                          <p:cTn id="38" fill="hold">
                            <p:stCondLst>
                              <p:cond delay="1000"/>
                            </p:stCondLst>
                            <p:childTnLst>
                              <p:par>
                                <p:cTn id="39" presetID="1" presetClass="exit" presetSubtype="0" fill="hold" nodeType="afterEffect">
                                  <p:stCondLst>
                                    <p:cond delay="1000"/>
                                  </p:stCondLst>
                                  <p:childTnLst>
                                    <p:set>
                                      <p:cBhvr>
                                        <p:cTn id="40" dur="1" fill="hold">
                                          <p:stCondLst>
                                            <p:cond delay="0"/>
                                          </p:stCondLst>
                                        </p:cTn>
                                        <p:tgtEl>
                                          <p:spTgt spid="10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14EE83-F202-364C-B4CA-2AC601454EF2}"/>
              </a:ext>
            </a:extLst>
          </p:cNvPr>
          <p:cNvSpPr>
            <a:spLocks noGrp="1"/>
          </p:cNvSpPr>
          <p:nvPr>
            <p:ph type="sldNum" sz="quarter" idx="12"/>
          </p:nvPr>
        </p:nvSpPr>
        <p:spPr/>
        <p:txBody>
          <a:bodyPr/>
          <a:lstStyle/>
          <a:p>
            <a:fld id="{E89BC60F-F4BF-4EE8-9F02-8A0093F1814F}" type="slidenum">
              <a:rPr lang="en-GB" smtClean="0"/>
              <a:t>31</a:t>
            </a:fld>
            <a:endParaRPr lang="en-GB"/>
          </a:p>
        </p:txBody>
      </p:sp>
      <p:sp>
        <p:nvSpPr>
          <p:cNvPr id="4" name="Title 3">
            <a:extLst>
              <a:ext uri="{FF2B5EF4-FFF2-40B4-BE49-F238E27FC236}">
                <a16:creationId xmlns:a16="http://schemas.microsoft.com/office/drawing/2014/main" id="{11726D8A-CE3B-A849-B0C5-6274DC4DDBC3}"/>
              </a:ext>
            </a:extLst>
          </p:cNvPr>
          <p:cNvSpPr>
            <a:spLocks noGrp="1"/>
          </p:cNvSpPr>
          <p:nvPr>
            <p:ph type="title"/>
          </p:nvPr>
        </p:nvSpPr>
        <p:spPr/>
        <p:txBody>
          <a:bodyPr/>
          <a:lstStyle/>
          <a:p>
            <a:r>
              <a:rPr lang="en-GB" dirty="0"/>
              <a:t>Arithmetic operators </a:t>
            </a:r>
          </a:p>
        </p:txBody>
      </p:sp>
      <p:graphicFrame>
        <p:nvGraphicFramePr>
          <p:cNvPr id="6" name="Table 6">
            <a:extLst>
              <a:ext uri="{FF2B5EF4-FFF2-40B4-BE49-F238E27FC236}">
                <a16:creationId xmlns:a16="http://schemas.microsoft.com/office/drawing/2014/main" id="{C17D03BF-B577-834D-A5D6-F6491BD00A04}"/>
              </a:ext>
            </a:extLst>
          </p:cNvPr>
          <p:cNvGraphicFramePr>
            <a:graphicFrameLocks noGrp="1"/>
          </p:cNvGraphicFramePr>
          <p:nvPr>
            <p:extLst>
              <p:ext uri="{D42A27DB-BD31-4B8C-83A1-F6EECF244321}">
                <p14:modId xmlns:p14="http://schemas.microsoft.com/office/powerpoint/2010/main" val="189890910"/>
              </p:ext>
            </p:extLst>
          </p:nvPr>
        </p:nvGraphicFramePr>
        <p:xfrm>
          <a:off x="2032000" y="1259312"/>
          <a:ext cx="8128000" cy="4272280"/>
        </p:xfrm>
        <a:graphic>
          <a:graphicData uri="http://schemas.openxmlformats.org/drawingml/2006/table">
            <a:tbl>
              <a:tblPr firstRow="1" bandRow="1">
                <a:tableStyleId>{7E9639D4-E3E2-4D34-9284-5A2195B3D0D7}</a:tableStyleId>
              </a:tblPr>
              <a:tblGrid>
                <a:gridCol w="2032000">
                  <a:extLst>
                    <a:ext uri="{9D8B030D-6E8A-4147-A177-3AD203B41FA5}">
                      <a16:colId xmlns:a16="http://schemas.microsoft.com/office/drawing/2014/main" val="1474117590"/>
                    </a:ext>
                  </a:extLst>
                </a:gridCol>
                <a:gridCol w="2032000">
                  <a:extLst>
                    <a:ext uri="{9D8B030D-6E8A-4147-A177-3AD203B41FA5}">
                      <a16:colId xmlns:a16="http://schemas.microsoft.com/office/drawing/2014/main" val="2505925615"/>
                    </a:ext>
                  </a:extLst>
                </a:gridCol>
                <a:gridCol w="2032000">
                  <a:extLst>
                    <a:ext uri="{9D8B030D-6E8A-4147-A177-3AD203B41FA5}">
                      <a16:colId xmlns:a16="http://schemas.microsoft.com/office/drawing/2014/main" val="1374820070"/>
                    </a:ext>
                  </a:extLst>
                </a:gridCol>
                <a:gridCol w="2032000">
                  <a:extLst>
                    <a:ext uri="{9D8B030D-6E8A-4147-A177-3AD203B41FA5}">
                      <a16:colId xmlns:a16="http://schemas.microsoft.com/office/drawing/2014/main" val="1735525815"/>
                    </a:ext>
                  </a:extLst>
                </a:gridCol>
              </a:tblGrid>
              <a:tr h="370840">
                <a:tc>
                  <a:txBody>
                    <a:bodyPr/>
                    <a:lstStyle/>
                    <a:p>
                      <a:pPr algn="ctr"/>
                      <a:r>
                        <a:rPr lang="en-GB" dirty="0"/>
                        <a:t>Operator</a:t>
                      </a:r>
                    </a:p>
                  </a:txBody>
                  <a:tcPr/>
                </a:tc>
                <a:tc>
                  <a:txBody>
                    <a:bodyPr/>
                    <a:lstStyle/>
                    <a:p>
                      <a:pPr algn="ctr"/>
                      <a:r>
                        <a:rPr lang="en-GB" dirty="0"/>
                        <a:t>Description</a:t>
                      </a:r>
                    </a:p>
                  </a:txBody>
                  <a:tcPr/>
                </a:tc>
                <a:tc>
                  <a:txBody>
                    <a:bodyPr/>
                    <a:lstStyle/>
                    <a:p>
                      <a:pPr algn="ctr"/>
                      <a:r>
                        <a:rPr lang="en-GB" dirty="0"/>
                        <a:t>Example</a:t>
                      </a:r>
                    </a:p>
                  </a:txBody>
                  <a:tcPr/>
                </a:tc>
                <a:tc>
                  <a:txBody>
                    <a:bodyPr/>
                    <a:lstStyle/>
                    <a:p>
                      <a:pPr algn="ctr"/>
                      <a:r>
                        <a:rPr lang="en-GB" dirty="0"/>
                        <a:t>Result</a:t>
                      </a:r>
                    </a:p>
                  </a:txBody>
                  <a:tcPr/>
                </a:tc>
                <a:extLst>
                  <a:ext uri="{0D108BD9-81ED-4DB2-BD59-A6C34878D82A}">
                    <a16:rowId xmlns:a16="http://schemas.microsoft.com/office/drawing/2014/main" val="2136317662"/>
                  </a:ext>
                </a:extLst>
              </a:tr>
              <a:tr h="370840">
                <a:tc>
                  <a:txBody>
                    <a:bodyPr/>
                    <a:lstStyle/>
                    <a:p>
                      <a:pPr algn="ctr"/>
                      <a:r>
                        <a:rPr lang="en-GB" dirty="0"/>
                        <a:t>+</a:t>
                      </a:r>
                    </a:p>
                  </a:txBody>
                  <a:tcPr/>
                </a:tc>
                <a:tc>
                  <a:txBody>
                    <a:bodyPr/>
                    <a:lstStyle/>
                    <a:p>
                      <a:pPr algn="ctr"/>
                      <a:r>
                        <a:rPr lang="en-GB" dirty="0"/>
                        <a:t>Addition</a:t>
                      </a:r>
                    </a:p>
                  </a:txBody>
                  <a:tcPr/>
                </a:tc>
                <a:tc>
                  <a:txBody>
                    <a:bodyPr/>
                    <a:lstStyle/>
                    <a:p>
                      <a:pPr algn="ctr"/>
                      <a:r>
                        <a:rPr lang="en-GB" sz="1400" dirty="0">
                          <a:latin typeface="Courier" pitchFamily="2" charset="0"/>
                        </a:rPr>
                        <a:t>echo $(( 5+5 ))</a:t>
                      </a:r>
                    </a:p>
                  </a:txBody>
                  <a:tcPr/>
                </a:tc>
                <a:tc>
                  <a:txBody>
                    <a:bodyPr/>
                    <a:lstStyle/>
                    <a:p>
                      <a:pPr algn="ctr"/>
                      <a:r>
                        <a:rPr lang="en-GB" sz="1400" dirty="0"/>
                        <a:t>10</a:t>
                      </a:r>
                    </a:p>
                  </a:txBody>
                  <a:tcPr/>
                </a:tc>
                <a:extLst>
                  <a:ext uri="{0D108BD9-81ED-4DB2-BD59-A6C34878D82A}">
                    <a16:rowId xmlns:a16="http://schemas.microsoft.com/office/drawing/2014/main" val="660046769"/>
                  </a:ext>
                </a:extLst>
              </a:tr>
              <a:tr h="370840">
                <a:tc>
                  <a:txBody>
                    <a:bodyPr/>
                    <a:lstStyle/>
                    <a:p>
                      <a:pPr algn="ctr"/>
                      <a:r>
                        <a:rPr lang="en-GB" dirty="0"/>
                        <a:t>-</a:t>
                      </a:r>
                    </a:p>
                  </a:txBody>
                  <a:tcPr/>
                </a:tc>
                <a:tc>
                  <a:txBody>
                    <a:bodyPr/>
                    <a:lstStyle/>
                    <a:p>
                      <a:pPr algn="ctr"/>
                      <a:r>
                        <a:rPr lang="en-GB" dirty="0"/>
                        <a:t>Subtraction</a:t>
                      </a:r>
                    </a:p>
                  </a:txBody>
                  <a:tcPr/>
                </a:tc>
                <a:tc>
                  <a:txBody>
                    <a:bodyPr/>
                    <a:lstStyle/>
                    <a:p>
                      <a:pPr algn="ctr"/>
                      <a:r>
                        <a:rPr lang="en-GB" sz="1400" dirty="0">
                          <a:latin typeface="Courier" pitchFamily="2" charset="0"/>
                        </a:rPr>
                        <a:t>echo $(( 25-5 ))</a:t>
                      </a:r>
                    </a:p>
                  </a:txBody>
                  <a:tcPr/>
                </a:tc>
                <a:tc>
                  <a:txBody>
                    <a:bodyPr/>
                    <a:lstStyle/>
                    <a:p>
                      <a:pPr algn="ctr"/>
                      <a:r>
                        <a:rPr lang="en-GB" sz="1400" dirty="0"/>
                        <a:t>20</a:t>
                      </a:r>
                    </a:p>
                  </a:txBody>
                  <a:tcPr/>
                </a:tc>
                <a:extLst>
                  <a:ext uri="{0D108BD9-81ED-4DB2-BD59-A6C34878D82A}">
                    <a16:rowId xmlns:a16="http://schemas.microsoft.com/office/drawing/2014/main" val="3901958353"/>
                  </a:ext>
                </a:extLst>
              </a:tr>
              <a:tr h="370840">
                <a:tc>
                  <a:txBody>
                    <a:bodyPr/>
                    <a:lstStyle/>
                    <a:p>
                      <a:pPr algn="ctr"/>
                      <a:r>
                        <a:rPr lang="en-GB" dirty="0"/>
                        <a:t>/</a:t>
                      </a:r>
                    </a:p>
                  </a:txBody>
                  <a:tcPr/>
                </a:tc>
                <a:tc>
                  <a:txBody>
                    <a:bodyPr/>
                    <a:lstStyle/>
                    <a:p>
                      <a:pPr algn="ctr"/>
                      <a:r>
                        <a:rPr lang="en-GB" dirty="0"/>
                        <a:t>Division</a:t>
                      </a:r>
                    </a:p>
                  </a:txBody>
                  <a:tcPr/>
                </a:tc>
                <a:tc>
                  <a:txBody>
                    <a:bodyPr/>
                    <a:lstStyle/>
                    <a:p>
                      <a:pPr algn="ctr"/>
                      <a:r>
                        <a:rPr lang="en-GB" sz="1400" dirty="0">
                          <a:latin typeface="Courier" pitchFamily="2" charset="0"/>
                        </a:rPr>
                        <a:t>echo $(( 25/5 ))</a:t>
                      </a:r>
                    </a:p>
                  </a:txBody>
                  <a:tcPr/>
                </a:tc>
                <a:tc>
                  <a:txBody>
                    <a:bodyPr/>
                    <a:lstStyle/>
                    <a:p>
                      <a:pPr algn="ctr"/>
                      <a:r>
                        <a:rPr lang="en-GB" sz="1400" dirty="0"/>
                        <a:t>5</a:t>
                      </a:r>
                    </a:p>
                  </a:txBody>
                  <a:tcPr/>
                </a:tc>
                <a:extLst>
                  <a:ext uri="{0D108BD9-81ED-4DB2-BD59-A6C34878D82A}">
                    <a16:rowId xmlns:a16="http://schemas.microsoft.com/office/drawing/2014/main" val="2798381932"/>
                  </a:ext>
                </a:extLst>
              </a:tr>
              <a:tr h="370840">
                <a:tc>
                  <a:txBody>
                    <a:bodyPr/>
                    <a:lstStyle/>
                    <a:p>
                      <a:pPr algn="ctr"/>
                      <a:r>
                        <a:rPr lang="en-GB" dirty="0"/>
                        <a:t>*</a:t>
                      </a:r>
                    </a:p>
                  </a:txBody>
                  <a:tcPr/>
                </a:tc>
                <a:tc>
                  <a:txBody>
                    <a:bodyPr/>
                    <a:lstStyle/>
                    <a:p>
                      <a:pPr algn="ctr"/>
                      <a:r>
                        <a:rPr lang="en-GB" dirty="0"/>
                        <a:t>Multiplication</a:t>
                      </a:r>
                    </a:p>
                  </a:txBody>
                  <a:tcPr/>
                </a:tc>
                <a:tc>
                  <a:txBody>
                    <a:bodyPr/>
                    <a:lstStyle/>
                    <a:p>
                      <a:pPr algn="ctr"/>
                      <a:r>
                        <a:rPr lang="en-GB" sz="1400" dirty="0">
                          <a:latin typeface="Courier" pitchFamily="2" charset="0"/>
                        </a:rPr>
                        <a:t>echo $(( 5*5 ))</a:t>
                      </a:r>
                    </a:p>
                  </a:txBody>
                  <a:tcPr/>
                </a:tc>
                <a:tc>
                  <a:txBody>
                    <a:bodyPr/>
                    <a:lstStyle/>
                    <a:p>
                      <a:pPr algn="ctr"/>
                      <a:r>
                        <a:rPr lang="en-GB" sz="1400" dirty="0"/>
                        <a:t>25</a:t>
                      </a:r>
                    </a:p>
                  </a:txBody>
                  <a:tcPr/>
                </a:tc>
                <a:extLst>
                  <a:ext uri="{0D108BD9-81ED-4DB2-BD59-A6C34878D82A}">
                    <a16:rowId xmlns:a16="http://schemas.microsoft.com/office/drawing/2014/main" val="462725250"/>
                  </a:ext>
                </a:extLst>
              </a:tr>
              <a:tr h="370840">
                <a:tc>
                  <a:txBody>
                    <a:bodyPr/>
                    <a:lstStyle/>
                    <a:p>
                      <a:pPr algn="ctr"/>
                      <a:r>
                        <a:rPr lang="en-GB" dirty="0"/>
                        <a:t>%</a:t>
                      </a:r>
                    </a:p>
                  </a:txBody>
                  <a:tcPr/>
                </a:tc>
                <a:tc>
                  <a:txBody>
                    <a:bodyPr/>
                    <a:lstStyle/>
                    <a:p>
                      <a:pPr algn="ctr"/>
                      <a:r>
                        <a:rPr lang="en-GB" dirty="0"/>
                        <a:t>Modulus</a:t>
                      </a:r>
                    </a:p>
                  </a:txBody>
                  <a:tcPr/>
                </a:tc>
                <a:tc>
                  <a:txBody>
                    <a:bodyPr/>
                    <a:lstStyle/>
                    <a:p>
                      <a:pPr algn="ctr"/>
                      <a:r>
                        <a:rPr lang="en-GB" sz="1400" dirty="0">
                          <a:latin typeface="Courier" pitchFamily="2" charset="0"/>
                        </a:rPr>
                        <a:t>echo $(( 5%2 ))</a:t>
                      </a:r>
                    </a:p>
                  </a:txBody>
                  <a:tcPr/>
                </a:tc>
                <a:tc>
                  <a:txBody>
                    <a:bodyPr/>
                    <a:lstStyle/>
                    <a:p>
                      <a:pPr algn="ctr"/>
                      <a:r>
                        <a:rPr lang="en-GB" sz="1400" dirty="0"/>
                        <a:t>1</a:t>
                      </a:r>
                    </a:p>
                  </a:txBody>
                  <a:tcPr/>
                </a:tc>
                <a:extLst>
                  <a:ext uri="{0D108BD9-81ED-4DB2-BD59-A6C34878D82A}">
                    <a16:rowId xmlns:a16="http://schemas.microsoft.com/office/drawing/2014/main" val="1449903186"/>
                  </a:ext>
                </a:extLst>
              </a:tr>
              <a:tr h="370840">
                <a:tc>
                  <a:txBody>
                    <a:bodyPr/>
                    <a:lstStyle/>
                    <a:p>
                      <a:pPr algn="ctr"/>
                      <a:r>
                        <a:rPr lang="en-GB" dirty="0"/>
                        <a:t>++</a:t>
                      </a:r>
                    </a:p>
                  </a:txBody>
                  <a:tcPr/>
                </a:tc>
                <a:tc>
                  <a:txBody>
                    <a:bodyPr/>
                    <a:lstStyle/>
                    <a:p>
                      <a:pPr algn="ctr"/>
                      <a:r>
                        <a:rPr lang="en-GB" dirty="0"/>
                        <a:t>Increment</a:t>
                      </a:r>
                    </a:p>
                  </a:txBody>
                  <a:tcPr/>
                </a:tc>
                <a:tc>
                  <a:txBody>
                    <a:bodyPr/>
                    <a:lstStyle/>
                    <a:p>
                      <a:pPr algn="ctr"/>
                      <a:r>
                        <a:rPr lang="en-GB" sz="1400" dirty="0">
                          <a:latin typeface="Courier" pitchFamily="2" charset="0"/>
                        </a:rPr>
                        <a:t>x=5</a:t>
                      </a:r>
                    </a:p>
                    <a:p>
                      <a:pPr algn="ctr"/>
                      <a:r>
                        <a:rPr lang="en-GB" sz="1400" dirty="0">
                          <a:latin typeface="Courier" pitchFamily="2" charset="0"/>
                        </a:rPr>
                        <a:t>echo $(( x++ ))</a:t>
                      </a:r>
                    </a:p>
                    <a:p>
                      <a:pPr algn="ctr"/>
                      <a:r>
                        <a:rPr lang="en-GB" sz="1400" dirty="0">
                          <a:latin typeface="Courier" pitchFamily="2" charset="0"/>
                        </a:rPr>
                        <a:t>echo $x</a:t>
                      </a:r>
                    </a:p>
                    <a:p>
                      <a:pPr algn="ctr"/>
                      <a:r>
                        <a:rPr lang="en-GB" sz="1400" dirty="0">
                          <a:latin typeface="Courier" pitchFamily="2" charset="0"/>
                        </a:rPr>
                        <a:t>echo $(( ++x ))</a:t>
                      </a:r>
                    </a:p>
                  </a:txBody>
                  <a:tcPr/>
                </a:tc>
                <a:tc>
                  <a:txBody>
                    <a:bodyPr/>
                    <a:lstStyle/>
                    <a:p>
                      <a:pPr algn="ctr"/>
                      <a:endParaRPr lang="en-GB" sz="1400" dirty="0"/>
                    </a:p>
                    <a:p>
                      <a:pPr algn="ctr"/>
                      <a:r>
                        <a:rPr lang="en-GB" sz="1400" dirty="0"/>
                        <a:t>5</a:t>
                      </a:r>
                    </a:p>
                    <a:p>
                      <a:pPr algn="ctr"/>
                      <a:r>
                        <a:rPr lang="en-GB" sz="1400" dirty="0"/>
                        <a:t>6</a:t>
                      </a:r>
                    </a:p>
                    <a:p>
                      <a:pPr algn="ctr"/>
                      <a:r>
                        <a:rPr lang="en-GB" sz="1400" dirty="0"/>
                        <a:t>7</a:t>
                      </a:r>
                    </a:p>
                  </a:txBody>
                  <a:tcPr/>
                </a:tc>
                <a:extLst>
                  <a:ext uri="{0D108BD9-81ED-4DB2-BD59-A6C34878D82A}">
                    <a16:rowId xmlns:a16="http://schemas.microsoft.com/office/drawing/2014/main" val="173610241"/>
                  </a:ext>
                </a:extLst>
              </a:tr>
              <a:tr h="370840">
                <a:tc>
                  <a:txBody>
                    <a:bodyPr/>
                    <a:lstStyle/>
                    <a:p>
                      <a:pPr algn="ctr"/>
                      <a:r>
                        <a:rPr lang="en-GB" dirty="0"/>
                        <a:t>--</a:t>
                      </a:r>
                    </a:p>
                  </a:txBody>
                  <a:tcPr/>
                </a:tc>
                <a:tc>
                  <a:txBody>
                    <a:bodyPr/>
                    <a:lstStyle/>
                    <a:p>
                      <a:pPr algn="ctr"/>
                      <a:r>
                        <a:rPr lang="en-GB" dirty="0"/>
                        <a:t>Decrement</a:t>
                      </a:r>
                    </a:p>
                  </a:txBody>
                  <a:tcPr/>
                </a:tc>
                <a:tc>
                  <a:txBody>
                    <a:bodyPr/>
                    <a:lstStyle/>
                    <a:p>
                      <a:pPr algn="ctr"/>
                      <a:r>
                        <a:rPr lang="en-GB" sz="1400" dirty="0">
                          <a:latin typeface="Courier" pitchFamily="2" charset="0"/>
                        </a:rPr>
                        <a:t>echo $(( --x ))</a:t>
                      </a:r>
                    </a:p>
                  </a:txBody>
                  <a:tcPr/>
                </a:tc>
                <a:tc>
                  <a:txBody>
                    <a:bodyPr/>
                    <a:lstStyle/>
                    <a:p>
                      <a:pPr algn="ctr"/>
                      <a:r>
                        <a:rPr lang="en-GB" sz="1400" dirty="0"/>
                        <a:t>6</a:t>
                      </a:r>
                    </a:p>
                  </a:txBody>
                  <a:tcPr/>
                </a:tc>
                <a:extLst>
                  <a:ext uri="{0D108BD9-81ED-4DB2-BD59-A6C34878D82A}">
                    <a16:rowId xmlns:a16="http://schemas.microsoft.com/office/drawing/2014/main" val="1087558879"/>
                  </a:ext>
                </a:extLst>
              </a:tr>
              <a:tr h="370840">
                <a:tc>
                  <a:txBody>
                    <a:bodyPr/>
                    <a:lstStyle/>
                    <a:p>
                      <a:pPr algn="ctr"/>
                      <a:r>
                        <a:rPr lang="en-GB" dirty="0"/>
                        <a:t>**</a:t>
                      </a:r>
                    </a:p>
                  </a:txBody>
                  <a:tcPr/>
                </a:tc>
                <a:tc>
                  <a:txBody>
                    <a:bodyPr/>
                    <a:lstStyle/>
                    <a:p>
                      <a:pPr algn="ctr"/>
                      <a:r>
                        <a:rPr lang="en-GB" dirty="0"/>
                        <a:t>Exponentiation</a:t>
                      </a:r>
                    </a:p>
                  </a:txBody>
                  <a:tcPr/>
                </a:tc>
                <a:tc>
                  <a:txBody>
                    <a:bodyPr/>
                    <a:lstStyle/>
                    <a:p>
                      <a:pPr algn="ctr"/>
                      <a:r>
                        <a:rPr lang="en-GB" sz="1400" dirty="0">
                          <a:latin typeface="Courier" pitchFamily="2" charset="0"/>
                        </a:rPr>
                        <a:t>x=2</a:t>
                      </a:r>
                    </a:p>
                    <a:p>
                      <a:pPr algn="ctr"/>
                      <a:r>
                        <a:rPr lang="en-GB" sz="1400" dirty="0">
                          <a:latin typeface="Courier" pitchFamily="2" charset="0"/>
                        </a:rPr>
                        <a:t>y=3</a:t>
                      </a:r>
                    </a:p>
                    <a:p>
                      <a:pPr algn="ctr"/>
                      <a:r>
                        <a:rPr lang="en-GB" sz="1400" dirty="0">
                          <a:latin typeface="Courier" pitchFamily="2" charset="0"/>
                        </a:rPr>
                        <a:t>echo $(( x**y ))</a:t>
                      </a:r>
                    </a:p>
                  </a:txBody>
                  <a:tcPr/>
                </a:tc>
                <a:tc>
                  <a:txBody>
                    <a:bodyPr/>
                    <a:lstStyle/>
                    <a:p>
                      <a:pPr algn="ctr"/>
                      <a:endParaRPr lang="en-GB" sz="1400" dirty="0"/>
                    </a:p>
                    <a:p>
                      <a:pPr algn="ctr"/>
                      <a:endParaRPr lang="en-GB" sz="1400" dirty="0"/>
                    </a:p>
                    <a:p>
                      <a:pPr algn="ctr"/>
                      <a:r>
                        <a:rPr lang="en-GB" sz="1400" dirty="0"/>
                        <a:t>8</a:t>
                      </a:r>
                    </a:p>
                  </a:txBody>
                  <a:tcPr/>
                </a:tc>
                <a:extLst>
                  <a:ext uri="{0D108BD9-81ED-4DB2-BD59-A6C34878D82A}">
                    <a16:rowId xmlns:a16="http://schemas.microsoft.com/office/drawing/2014/main" val="3684504263"/>
                  </a:ext>
                </a:extLst>
              </a:tr>
            </a:tbl>
          </a:graphicData>
        </a:graphic>
      </p:graphicFrame>
      <p:sp>
        <p:nvSpPr>
          <p:cNvPr id="7" name="Rectangle 6">
            <a:extLst>
              <a:ext uri="{FF2B5EF4-FFF2-40B4-BE49-F238E27FC236}">
                <a16:creationId xmlns:a16="http://schemas.microsoft.com/office/drawing/2014/main" id="{DDFB4703-3EBF-7043-ACB5-542A780A435B}"/>
              </a:ext>
            </a:extLst>
          </p:cNvPr>
          <p:cNvSpPr/>
          <p:nvPr/>
        </p:nvSpPr>
        <p:spPr>
          <a:xfrm>
            <a:off x="1904997" y="1643743"/>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2B0177-69E2-3A41-86B2-5797B171623A}"/>
              </a:ext>
            </a:extLst>
          </p:cNvPr>
          <p:cNvSpPr/>
          <p:nvPr/>
        </p:nvSpPr>
        <p:spPr>
          <a:xfrm>
            <a:off x="1904997" y="2013863"/>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7BF548-835A-7C44-856E-BE5E54259B8F}"/>
              </a:ext>
            </a:extLst>
          </p:cNvPr>
          <p:cNvSpPr/>
          <p:nvPr/>
        </p:nvSpPr>
        <p:spPr>
          <a:xfrm>
            <a:off x="1904997" y="2383973"/>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33EFB0-E342-FE42-976F-5BD6FACAEC89}"/>
              </a:ext>
            </a:extLst>
          </p:cNvPr>
          <p:cNvSpPr/>
          <p:nvPr/>
        </p:nvSpPr>
        <p:spPr>
          <a:xfrm>
            <a:off x="1904997" y="2754088"/>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CB88C9-EEFE-9C40-9FC6-ECEAB3807629}"/>
              </a:ext>
            </a:extLst>
          </p:cNvPr>
          <p:cNvSpPr/>
          <p:nvPr/>
        </p:nvSpPr>
        <p:spPr>
          <a:xfrm>
            <a:off x="1904997" y="3124198"/>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FF87EB7-9898-F94C-8686-38AF055FF49A}"/>
              </a:ext>
            </a:extLst>
          </p:cNvPr>
          <p:cNvSpPr/>
          <p:nvPr/>
        </p:nvSpPr>
        <p:spPr>
          <a:xfrm>
            <a:off x="1904997" y="3494313"/>
            <a:ext cx="8360229" cy="9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E9D49DE-63DB-1F4F-A41F-A71772D80BBB}"/>
              </a:ext>
            </a:extLst>
          </p:cNvPr>
          <p:cNvSpPr/>
          <p:nvPr/>
        </p:nvSpPr>
        <p:spPr>
          <a:xfrm>
            <a:off x="1904997" y="4463143"/>
            <a:ext cx="8360229"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2CD1E9E-A27F-D74A-8D57-DA3D081F02B8}"/>
              </a:ext>
            </a:extLst>
          </p:cNvPr>
          <p:cNvSpPr/>
          <p:nvPr/>
        </p:nvSpPr>
        <p:spPr>
          <a:xfrm>
            <a:off x="1904997" y="4855030"/>
            <a:ext cx="8360229" cy="74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057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1E7E85-BCD3-D14B-A8EB-0DC79F405BE7}"/>
              </a:ext>
            </a:extLst>
          </p:cNvPr>
          <p:cNvSpPr>
            <a:spLocks noGrp="1"/>
          </p:cNvSpPr>
          <p:nvPr>
            <p:ph idx="1"/>
          </p:nvPr>
        </p:nvSpPr>
        <p:spPr>
          <a:xfrm>
            <a:off x="516467" y="1099229"/>
            <a:ext cx="11159067" cy="5180921"/>
          </a:xfrm>
        </p:spPr>
        <p:txBody>
          <a:bodyPr>
            <a:normAutofit lnSpcReduction="10000"/>
          </a:bodyPr>
          <a:lstStyle/>
          <a:p>
            <a:pPr marL="342900" indent="-342900">
              <a:buFont typeface="Arial" panose="020B0604020202020204" pitchFamily="34" charset="0"/>
              <a:buChar char="•"/>
            </a:pPr>
            <a:r>
              <a:rPr lang="en-GB" dirty="0"/>
              <a:t>Requires an external program</a:t>
            </a:r>
          </a:p>
          <a:p>
            <a:pPr marL="342900" indent="-342900">
              <a:buFont typeface="Arial" panose="020B0604020202020204" pitchFamily="34" charset="0"/>
              <a:buChar char="•"/>
            </a:pPr>
            <a:r>
              <a:rPr lang="en-GB" dirty="0" err="1"/>
              <a:t>bc</a:t>
            </a:r>
            <a:r>
              <a:rPr lang="en-GB" dirty="0"/>
              <a:t> - basic calculator</a:t>
            </a:r>
          </a:p>
          <a:p>
            <a:pPr marL="355600" lvl="2" indent="0">
              <a:buNone/>
            </a:pPr>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echo "12.5+7.23"|bc</a:t>
            </a:r>
          </a:p>
          <a:p>
            <a:pPr marL="355600" lvl="2" indent="0">
              <a:buNone/>
            </a:pPr>
            <a:r>
              <a:rPr lang="en-GB" sz="1600" dirty="0">
                <a:solidFill>
                  <a:schemeClr val="accent1">
                    <a:lumMod val="75000"/>
                  </a:schemeClr>
                </a:solidFill>
                <a:latin typeface="Courier" pitchFamily="2" charset="0"/>
              </a:rPr>
              <a:t>19.73</a:t>
            </a:r>
          </a:p>
          <a:p>
            <a:pPr marL="355600" lvl="2" indent="0">
              <a:buNone/>
            </a:pPr>
            <a:endParaRPr lang="en-GB" sz="1600" dirty="0">
              <a:solidFill>
                <a:schemeClr val="accent1">
                  <a:lumMod val="75000"/>
                </a:schemeClr>
              </a:solidFill>
              <a:latin typeface="Courier" pitchFamily="2" charset="0"/>
            </a:endParaRPr>
          </a:p>
          <a:p>
            <a:pPr marL="342900" lvl="1" indent="-342900">
              <a:buFont typeface="Arial" panose="020B0604020202020204" pitchFamily="34" charset="0"/>
              <a:buChar char="•"/>
            </a:pPr>
            <a:r>
              <a:rPr lang="en-GB" sz="2200" dirty="0"/>
              <a:t>Use command substitution to store result in a variable</a:t>
            </a:r>
          </a:p>
          <a:p>
            <a:pPr marL="355600" lvl="2" indent="0">
              <a:buNone/>
            </a:pPr>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x=$(echo "12.5+7.23"|bc)</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echo $x</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19.73</a:t>
            </a:r>
          </a:p>
          <a:p>
            <a:pPr marL="342900" lvl="1" indent="-342900">
              <a:buFont typeface="Arial" panose="020B0604020202020204" pitchFamily="34" charset="0"/>
              <a:buChar char="•"/>
            </a:pPr>
            <a:r>
              <a:rPr lang="en-GB" sz="2200" dirty="0" err="1"/>
              <a:t>bc</a:t>
            </a:r>
            <a:r>
              <a:rPr lang="en-GB" sz="2200" dirty="0"/>
              <a:t> is pretty powerful</a:t>
            </a:r>
          </a:p>
          <a:p>
            <a:pPr marL="698500" lvl="2" indent="-342900">
              <a:buFont typeface="Arial" panose="020B0604020202020204" pitchFamily="34" charset="0"/>
              <a:buChar char="•"/>
            </a:pPr>
            <a:r>
              <a:rPr lang="en-GB" sz="2000" dirty="0"/>
              <a:t>sqrt, sine, cosine, logs etc.</a:t>
            </a:r>
          </a:p>
          <a:p>
            <a:pPr marL="342900" lvl="1" indent="-342900">
              <a:buFont typeface="Arial" panose="020B0604020202020204" pitchFamily="34" charset="0"/>
              <a:buChar char="•"/>
            </a:pPr>
            <a:r>
              <a:rPr lang="en-GB" sz="2200" dirty="0"/>
              <a:t>For more see:</a:t>
            </a:r>
          </a:p>
          <a:p>
            <a:pPr marL="698500" lvl="2" indent="-342900">
              <a:buFont typeface="Arial" panose="020B0604020202020204" pitchFamily="34" charset="0"/>
              <a:buChar char="•"/>
            </a:pPr>
            <a:r>
              <a:rPr lang="en-GB" sz="2000" dirty="0">
                <a:hlinkClick r:id="rId2"/>
              </a:rPr>
              <a:t>https://www.shell-tips.com/linux/how-to-use-bc/</a:t>
            </a:r>
            <a:endParaRPr lang="en-GB" sz="2000" dirty="0"/>
          </a:p>
          <a:p>
            <a:pPr marL="698500" lvl="2" indent="-342900">
              <a:buFont typeface="Arial" panose="020B0604020202020204" pitchFamily="34" charset="0"/>
              <a:buChar char="•"/>
            </a:pPr>
            <a:r>
              <a:rPr lang="en-GB" sz="2000" dirty="0"/>
              <a:t>man </a:t>
            </a:r>
            <a:r>
              <a:rPr lang="en-GB" sz="2000" dirty="0" err="1"/>
              <a:t>bc</a:t>
            </a:r>
            <a:endParaRPr lang="en-GB" sz="2000" dirty="0"/>
          </a:p>
          <a:p>
            <a:pPr marL="355600" lvl="2" indent="0">
              <a:buNone/>
            </a:pPr>
            <a:endParaRPr lang="en-GB" sz="1600" dirty="0">
              <a:solidFill>
                <a:schemeClr val="accent1">
                  <a:lumMod val="75000"/>
                </a:schemeClr>
              </a:solidFill>
              <a:latin typeface="Courier" pitchFamily="2" charset="0"/>
            </a:endParaRP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5F090935-EA8D-694D-9681-046912296EBF}"/>
              </a:ext>
            </a:extLst>
          </p:cNvPr>
          <p:cNvSpPr>
            <a:spLocks noGrp="1"/>
          </p:cNvSpPr>
          <p:nvPr>
            <p:ph type="sldNum" sz="quarter" idx="12"/>
          </p:nvPr>
        </p:nvSpPr>
        <p:spPr/>
        <p:txBody>
          <a:bodyPr/>
          <a:lstStyle/>
          <a:p>
            <a:fld id="{E89BC60F-F4BF-4EE8-9F02-8A0093F1814F}" type="slidenum">
              <a:rPr lang="en-GB" smtClean="0"/>
              <a:t>32</a:t>
            </a:fld>
            <a:endParaRPr lang="en-GB"/>
          </a:p>
        </p:txBody>
      </p:sp>
      <p:sp>
        <p:nvSpPr>
          <p:cNvPr id="4" name="Title 3">
            <a:extLst>
              <a:ext uri="{FF2B5EF4-FFF2-40B4-BE49-F238E27FC236}">
                <a16:creationId xmlns:a16="http://schemas.microsoft.com/office/drawing/2014/main" id="{904F17B7-9105-6C49-8E36-194886582FBA}"/>
              </a:ext>
            </a:extLst>
          </p:cNvPr>
          <p:cNvSpPr>
            <a:spLocks noGrp="1"/>
          </p:cNvSpPr>
          <p:nvPr>
            <p:ph type="title"/>
          </p:nvPr>
        </p:nvSpPr>
        <p:spPr/>
        <p:txBody>
          <a:bodyPr/>
          <a:lstStyle/>
          <a:p>
            <a:r>
              <a:rPr lang="en-GB" dirty="0"/>
              <a:t>Floating point arithmetic</a:t>
            </a:r>
          </a:p>
        </p:txBody>
      </p:sp>
      <p:cxnSp>
        <p:nvCxnSpPr>
          <p:cNvPr id="6" name="Straight Arrow Connector 5">
            <a:extLst>
              <a:ext uri="{FF2B5EF4-FFF2-40B4-BE49-F238E27FC236}">
                <a16:creationId xmlns:a16="http://schemas.microsoft.com/office/drawing/2014/main" id="{510F19D2-B6BB-394A-9F21-7CABBA57C39B}"/>
              </a:ext>
            </a:extLst>
          </p:cNvPr>
          <p:cNvCxnSpPr>
            <a:cxnSpLocks/>
          </p:cNvCxnSpPr>
          <p:nvPr/>
        </p:nvCxnSpPr>
        <p:spPr>
          <a:xfrm flipV="1">
            <a:off x="6183086" y="2242458"/>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A9CB60-743C-9842-A4EA-7A3CD582EA7C}"/>
              </a:ext>
            </a:extLst>
          </p:cNvPr>
          <p:cNvSpPr txBox="1"/>
          <p:nvPr/>
        </p:nvSpPr>
        <p:spPr>
          <a:xfrm>
            <a:off x="5023441" y="2668284"/>
            <a:ext cx="2319033" cy="369332"/>
          </a:xfrm>
          <a:prstGeom prst="rect">
            <a:avLst/>
          </a:prstGeom>
          <a:noFill/>
        </p:spPr>
        <p:txBody>
          <a:bodyPr wrap="none" rtlCol="0">
            <a:spAutoFit/>
          </a:bodyPr>
          <a:lstStyle/>
          <a:p>
            <a:r>
              <a:rPr lang="en-GB" dirty="0"/>
              <a:t>expression to calculate</a:t>
            </a:r>
          </a:p>
        </p:txBody>
      </p:sp>
      <p:grpSp>
        <p:nvGrpSpPr>
          <p:cNvPr id="30" name="Group 29">
            <a:extLst>
              <a:ext uri="{FF2B5EF4-FFF2-40B4-BE49-F238E27FC236}">
                <a16:creationId xmlns:a16="http://schemas.microsoft.com/office/drawing/2014/main" id="{8FDF80D7-7CF2-2148-AC7D-6D14C11A9E7C}"/>
              </a:ext>
            </a:extLst>
          </p:cNvPr>
          <p:cNvGrpSpPr/>
          <p:nvPr/>
        </p:nvGrpSpPr>
        <p:grpSpPr>
          <a:xfrm>
            <a:off x="4517873" y="2668284"/>
            <a:ext cx="3877235" cy="369332"/>
            <a:chOff x="4517873" y="2744484"/>
            <a:chExt cx="3877235" cy="369332"/>
          </a:xfrm>
        </p:grpSpPr>
        <p:sp>
          <p:nvSpPr>
            <p:cNvPr id="8" name="TextBox 7">
              <a:extLst>
                <a:ext uri="{FF2B5EF4-FFF2-40B4-BE49-F238E27FC236}">
                  <a16:creationId xmlns:a16="http://schemas.microsoft.com/office/drawing/2014/main" id="{5B7744F5-EC9C-184C-A7BF-CB1D223CE521}"/>
                </a:ext>
              </a:extLst>
            </p:cNvPr>
            <p:cNvSpPr txBox="1"/>
            <p:nvPr/>
          </p:nvSpPr>
          <p:spPr>
            <a:xfrm>
              <a:off x="4517873" y="2744484"/>
              <a:ext cx="636200" cy="369332"/>
            </a:xfrm>
            <a:prstGeom prst="rect">
              <a:avLst/>
            </a:prstGeom>
            <a:noFill/>
          </p:spPr>
          <p:txBody>
            <a:bodyPr wrap="none" rtlCol="0">
              <a:spAutoFit/>
            </a:bodyPr>
            <a:lstStyle/>
            <a:p>
              <a:r>
                <a:rPr lang="en-GB" dirty="0"/>
                <a:t>print</a:t>
              </a:r>
            </a:p>
          </p:txBody>
        </p:sp>
        <p:sp>
          <p:nvSpPr>
            <p:cNvPr id="9" name="TextBox 8">
              <a:extLst>
                <a:ext uri="{FF2B5EF4-FFF2-40B4-BE49-F238E27FC236}">
                  <a16:creationId xmlns:a16="http://schemas.microsoft.com/office/drawing/2014/main" id="{4E284D61-65CB-FA47-B43F-FC4F1A3961DA}"/>
                </a:ext>
              </a:extLst>
            </p:cNvPr>
            <p:cNvSpPr txBox="1"/>
            <p:nvPr/>
          </p:nvSpPr>
          <p:spPr>
            <a:xfrm>
              <a:off x="7189970" y="2744484"/>
              <a:ext cx="1205138" cy="369332"/>
            </a:xfrm>
            <a:prstGeom prst="rect">
              <a:avLst/>
            </a:prstGeom>
            <a:noFill/>
          </p:spPr>
          <p:txBody>
            <a:bodyPr wrap="none" rtlCol="0">
              <a:spAutoFit/>
            </a:bodyPr>
            <a:lstStyle/>
            <a:p>
              <a:r>
                <a:rPr lang="en-GB" dirty="0"/>
                <a:t>to STDOUT</a:t>
              </a:r>
            </a:p>
          </p:txBody>
        </p:sp>
      </p:grpSp>
      <p:sp>
        <p:nvSpPr>
          <p:cNvPr id="10" name="TextBox 9">
            <a:extLst>
              <a:ext uri="{FF2B5EF4-FFF2-40B4-BE49-F238E27FC236}">
                <a16:creationId xmlns:a16="http://schemas.microsoft.com/office/drawing/2014/main" id="{915889BF-95D1-7648-A53D-F74321C0077D}"/>
              </a:ext>
            </a:extLst>
          </p:cNvPr>
          <p:cNvSpPr txBox="1"/>
          <p:nvPr/>
        </p:nvSpPr>
        <p:spPr>
          <a:xfrm>
            <a:off x="8284029" y="2668284"/>
            <a:ext cx="1908856" cy="369332"/>
          </a:xfrm>
          <a:prstGeom prst="rect">
            <a:avLst/>
          </a:prstGeom>
          <a:noFill/>
        </p:spPr>
        <p:txBody>
          <a:bodyPr wrap="none" rtlCol="0">
            <a:spAutoFit/>
          </a:bodyPr>
          <a:lstStyle/>
          <a:p>
            <a:r>
              <a:rPr lang="en-GB" dirty="0"/>
              <a:t>and send to STDIN</a:t>
            </a:r>
          </a:p>
        </p:txBody>
      </p:sp>
      <p:sp>
        <p:nvSpPr>
          <p:cNvPr id="11" name="TextBox 10">
            <a:extLst>
              <a:ext uri="{FF2B5EF4-FFF2-40B4-BE49-F238E27FC236}">
                <a16:creationId xmlns:a16="http://schemas.microsoft.com/office/drawing/2014/main" id="{D98D51E0-AE60-3B42-8C06-47313815B370}"/>
              </a:ext>
            </a:extLst>
          </p:cNvPr>
          <p:cNvSpPr txBox="1"/>
          <p:nvPr/>
        </p:nvSpPr>
        <p:spPr>
          <a:xfrm>
            <a:off x="10043341" y="2668284"/>
            <a:ext cx="752129" cy="369332"/>
          </a:xfrm>
          <a:prstGeom prst="rect">
            <a:avLst/>
          </a:prstGeom>
          <a:noFill/>
        </p:spPr>
        <p:txBody>
          <a:bodyPr wrap="none" rtlCol="0">
            <a:spAutoFit/>
          </a:bodyPr>
          <a:lstStyle/>
          <a:p>
            <a:r>
              <a:rPr lang="en-GB" dirty="0"/>
              <a:t>of '</a:t>
            </a:r>
            <a:r>
              <a:rPr lang="en-GB" dirty="0" err="1"/>
              <a:t>bc</a:t>
            </a:r>
            <a:r>
              <a:rPr lang="en-GB" dirty="0"/>
              <a:t>'</a:t>
            </a:r>
          </a:p>
        </p:txBody>
      </p:sp>
      <p:grpSp>
        <p:nvGrpSpPr>
          <p:cNvPr id="29" name="Group 28">
            <a:extLst>
              <a:ext uri="{FF2B5EF4-FFF2-40B4-BE49-F238E27FC236}">
                <a16:creationId xmlns:a16="http://schemas.microsoft.com/office/drawing/2014/main" id="{22219B1D-3655-974E-9828-206E0279F01C}"/>
              </a:ext>
            </a:extLst>
          </p:cNvPr>
          <p:cNvGrpSpPr/>
          <p:nvPr/>
        </p:nvGrpSpPr>
        <p:grpSpPr>
          <a:xfrm>
            <a:off x="4931229" y="2236788"/>
            <a:ext cx="2861310" cy="431496"/>
            <a:chOff x="4931229" y="2312988"/>
            <a:chExt cx="2861310" cy="431496"/>
          </a:xfrm>
        </p:grpSpPr>
        <p:cxnSp>
          <p:nvCxnSpPr>
            <p:cNvPr id="13" name="Straight Arrow Connector 12">
              <a:extLst>
                <a:ext uri="{FF2B5EF4-FFF2-40B4-BE49-F238E27FC236}">
                  <a16:creationId xmlns:a16="http://schemas.microsoft.com/office/drawing/2014/main" id="{63EB0515-7D60-6F4A-9680-BC6F56207D9A}"/>
                </a:ext>
              </a:extLst>
            </p:cNvPr>
            <p:cNvCxnSpPr>
              <a:cxnSpLocks/>
            </p:cNvCxnSpPr>
            <p:nvPr/>
          </p:nvCxnSpPr>
          <p:spPr>
            <a:xfrm flipV="1">
              <a:off x="4931229" y="2318658"/>
              <a:ext cx="222844" cy="38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5DE777-227A-3A47-A999-75F8B590460F}"/>
                </a:ext>
              </a:extLst>
            </p:cNvPr>
            <p:cNvCxnSpPr>
              <a:cxnSpLocks/>
              <a:stCxn id="9" idx="0"/>
            </p:cNvCxnSpPr>
            <p:nvPr/>
          </p:nvCxnSpPr>
          <p:spPr>
            <a:xfrm flipH="1" flipV="1">
              <a:off x="5306442" y="2312988"/>
              <a:ext cx="2486097" cy="431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9718EBB7-F6B3-774D-B359-10452C2980DB}"/>
              </a:ext>
            </a:extLst>
          </p:cNvPr>
          <p:cNvCxnSpPr>
            <a:stCxn id="10" idx="0"/>
          </p:cNvCxnSpPr>
          <p:nvPr/>
        </p:nvCxnSpPr>
        <p:spPr>
          <a:xfrm flipH="1" flipV="1">
            <a:off x="6920993" y="2242458"/>
            <a:ext cx="2317464" cy="425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5DBDF94-59CF-0C47-AAFC-636DDD454952}"/>
              </a:ext>
            </a:extLst>
          </p:cNvPr>
          <p:cNvCxnSpPr>
            <a:stCxn id="11" idx="0"/>
          </p:cNvCxnSpPr>
          <p:nvPr/>
        </p:nvCxnSpPr>
        <p:spPr>
          <a:xfrm flipH="1" flipV="1">
            <a:off x="7342474" y="2236788"/>
            <a:ext cx="3076932" cy="431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9" end="9"/>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P spid="7" grpId="1"/>
      <p:bldP spid="10" grpId="0"/>
      <p:bldP spid="10" grpId="1"/>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0AA5A-3ECD-424C-B0B8-9FE4548D0765}"/>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GB" dirty="0">
                <a:solidFill>
                  <a:srgbClr val="464646"/>
                </a:solidFill>
              </a:rPr>
              <a:t>Last week's array job example</a:t>
            </a:r>
          </a:p>
          <a:p>
            <a:pPr marL="285750" indent="-285750">
              <a:buFont typeface="Arial" panose="020B0604020202020204" pitchFamily="34" charset="0"/>
              <a:buChar char="•"/>
            </a:pPr>
            <a:r>
              <a:rPr lang="en-GB" dirty="0">
                <a:solidFill>
                  <a:srgbClr val="464646"/>
                </a:solidFill>
              </a:rPr>
              <a:t>$SGE_TASK_ID substituted in filenames</a:t>
            </a:r>
          </a:p>
          <a:p>
            <a:pPr marL="642938" lvl="1" indent="-285750">
              <a:buFont typeface="Arial" panose="020B0604020202020204" pitchFamily="34" charset="0"/>
              <a:buChar char="•"/>
            </a:pPr>
            <a:r>
              <a:rPr lang="en-GB" dirty="0">
                <a:solidFill>
                  <a:srgbClr val="464646"/>
                </a:solidFill>
              </a:rPr>
              <a:t>Indicates which file to use for which task</a:t>
            </a:r>
            <a:endParaRPr lang="en-GB" sz="1400" dirty="0">
              <a:latin typeface="Courier" pitchFamily="2" charset="0"/>
            </a:endParaRPr>
          </a:p>
          <a:p>
            <a:r>
              <a:rPr lang="en-GB" sz="1200" dirty="0">
                <a:latin typeface="Courier" pitchFamily="2" charset="0"/>
              </a:rPr>
              <a:t>#!/bin/bash</a:t>
            </a:r>
            <a:br>
              <a:rPr lang="en-GB" sz="1200" dirty="0">
                <a:latin typeface="Courier" pitchFamily="2" charset="0"/>
              </a:rPr>
            </a:br>
            <a:r>
              <a:rPr lang="en-GB" sz="1200" dirty="0">
                <a:latin typeface="Courier" pitchFamily="2" charset="0"/>
              </a:rPr>
              <a:t>#$ -cwd</a:t>
            </a:r>
            <a:br>
              <a:rPr lang="en-GB" sz="1200" dirty="0">
                <a:latin typeface="Courier" pitchFamily="2" charset="0"/>
              </a:rPr>
            </a:br>
            <a:r>
              <a:rPr lang="en-GB" sz="1200" dirty="0">
                <a:latin typeface="Courier" pitchFamily="2" charset="0"/>
              </a:rPr>
              <a:t>#$ -t 1-4</a:t>
            </a:r>
          </a:p>
          <a:p>
            <a:r>
              <a:rPr lang="en-GB" sz="1200" dirty="0">
                <a:latin typeface="Courier" pitchFamily="2" charset="0"/>
              </a:rPr>
              <a:t>cp -</a:t>
            </a:r>
            <a:r>
              <a:rPr lang="en-GB" sz="1200" dirty="0" err="1">
                <a:latin typeface="Courier" pitchFamily="2" charset="0"/>
              </a:rPr>
              <a:t>Rv</a:t>
            </a:r>
            <a:r>
              <a:rPr lang="en-GB" sz="1200" dirty="0">
                <a:latin typeface="Courier" pitchFamily="2" charset="0"/>
              </a:rPr>
              <a:t> </a:t>
            </a:r>
            <a:r>
              <a:rPr lang="en-GB" sz="1200" dirty="0" err="1">
                <a:latin typeface="Courier" pitchFamily="2" charset="0"/>
              </a:rPr>
              <a:t>blast_db</a:t>
            </a:r>
            <a:r>
              <a:rPr lang="en-GB" sz="1200" dirty="0">
                <a:latin typeface="Courier" pitchFamily="2" charset="0"/>
              </a:rPr>
              <a:t> $TMPDIR</a:t>
            </a:r>
            <a:br>
              <a:rPr lang="en-GB" sz="1200" dirty="0">
                <a:latin typeface="Courier" pitchFamily="2" charset="0"/>
              </a:rPr>
            </a:br>
            <a:r>
              <a:rPr lang="en-GB" sz="1200" dirty="0">
                <a:latin typeface="Courier" pitchFamily="2" charset="0"/>
              </a:rPr>
              <a:t>cp -v query_</a:t>
            </a:r>
            <a:r>
              <a:rPr lang="en-GB" sz="1200" dirty="0">
                <a:solidFill>
                  <a:srgbClr val="C00000"/>
                </a:solidFill>
                <a:latin typeface="Courier" pitchFamily="2" charset="0"/>
              </a:rPr>
              <a:t>$</a:t>
            </a:r>
            <a:r>
              <a:rPr lang="en-GB" sz="1200" dirty="0" err="1">
                <a:solidFill>
                  <a:srgbClr val="C00000"/>
                </a:solidFill>
                <a:latin typeface="Courier" pitchFamily="2" charset="0"/>
              </a:rPr>
              <a:t>SGE_TASK_ID</a:t>
            </a:r>
            <a:r>
              <a:rPr lang="en-GB" sz="1200" dirty="0" err="1">
                <a:latin typeface="Courier" pitchFamily="2" charset="0"/>
              </a:rPr>
              <a:t>.fa</a:t>
            </a:r>
            <a:r>
              <a:rPr lang="en-GB" sz="1200" dirty="0">
                <a:latin typeface="Courier" pitchFamily="2" charset="0"/>
              </a:rPr>
              <a:t> $TMPDIR</a:t>
            </a:r>
            <a:br>
              <a:rPr lang="en-GB" sz="1200" dirty="0">
                <a:latin typeface="Courier" pitchFamily="2" charset="0"/>
              </a:rPr>
            </a:br>
            <a:r>
              <a:rPr lang="en-GB" sz="1200" dirty="0" err="1">
                <a:latin typeface="Courier" pitchFamily="2" charset="0"/>
              </a:rPr>
              <a:t>blastp</a:t>
            </a:r>
            <a:r>
              <a:rPr lang="en-GB" sz="1200" dirty="0">
                <a:latin typeface="Courier" pitchFamily="2" charset="0"/>
              </a:rPr>
              <a:t> -query $TMPDIR/query_</a:t>
            </a:r>
            <a:r>
              <a:rPr lang="en-GB" sz="1200" dirty="0">
                <a:solidFill>
                  <a:srgbClr val="C00000"/>
                </a:solidFill>
                <a:latin typeface="Courier" pitchFamily="2" charset="0"/>
              </a:rPr>
              <a:t>$</a:t>
            </a:r>
            <a:r>
              <a:rPr lang="en-GB" sz="1200" dirty="0" err="1">
                <a:solidFill>
                  <a:srgbClr val="C00000"/>
                </a:solidFill>
                <a:latin typeface="Courier" pitchFamily="2" charset="0"/>
              </a:rPr>
              <a:t>SGE_TASK_ID</a:t>
            </a:r>
            <a:r>
              <a:rPr lang="en-GB" sz="1200" dirty="0" err="1">
                <a:latin typeface="Courier" pitchFamily="2" charset="0"/>
              </a:rPr>
              <a:t>.fa</a:t>
            </a:r>
            <a:r>
              <a:rPr lang="en-GB" sz="1200" dirty="0">
                <a:latin typeface="Courier" pitchFamily="2" charset="0"/>
              </a:rPr>
              <a:t> -</a:t>
            </a:r>
            <a:r>
              <a:rPr lang="en-GB" sz="1200" dirty="0" err="1">
                <a:latin typeface="Courier" pitchFamily="2" charset="0"/>
              </a:rPr>
              <a:t>db</a:t>
            </a:r>
            <a:r>
              <a:rPr lang="en-GB" sz="1200" dirty="0">
                <a:latin typeface="Courier" pitchFamily="2" charset="0"/>
              </a:rPr>
              <a:t> $TMPDIR/</a:t>
            </a:r>
            <a:r>
              <a:rPr lang="en-GB" sz="1200" dirty="0" err="1">
                <a:latin typeface="Courier" pitchFamily="2" charset="0"/>
              </a:rPr>
              <a:t>blast_db</a:t>
            </a:r>
            <a:r>
              <a:rPr lang="en-GB" sz="1200" dirty="0">
                <a:latin typeface="Courier" pitchFamily="2" charset="0"/>
              </a:rPr>
              <a:t>/H293 -out \</a:t>
            </a:r>
            <a:br>
              <a:rPr lang="en-GB" sz="1200" dirty="0">
                <a:latin typeface="Courier" pitchFamily="2" charset="0"/>
              </a:rPr>
            </a:br>
            <a:r>
              <a:rPr lang="en-GB" sz="1200" dirty="0">
                <a:latin typeface="Courier" pitchFamily="2" charset="0"/>
              </a:rPr>
              <a:t>    $TMPDIR/output_</a:t>
            </a:r>
            <a:r>
              <a:rPr lang="en-GB" sz="1200" dirty="0">
                <a:solidFill>
                  <a:srgbClr val="C00000"/>
                </a:solidFill>
                <a:latin typeface="Courier" pitchFamily="2" charset="0"/>
              </a:rPr>
              <a:t>$</a:t>
            </a:r>
            <a:r>
              <a:rPr lang="en-GB" sz="1200" dirty="0" err="1">
                <a:solidFill>
                  <a:srgbClr val="C00000"/>
                </a:solidFill>
                <a:latin typeface="Courier" pitchFamily="2" charset="0"/>
              </a:rPr>
              <a:t>SGE_TASK_ID</a:t>
            </a:r>
            <a:r>
              <a:rPr lang="en-GB" sz="1200" dirty="0" err="1">
                <a:latin typeface="Courier" pitchFamily="2" charset="0"/>
              </a:rPr>
              <a:t>.txt</a:t>
            </a:r>
            <a:br>
              <a:rPr lang="en-GB" sz="1200" dirty="0">
                <a:latin typeface="Courier" pitchFamily="2" charset="0"/>
              </a:rPr>
            </a:br>
            <a:r>
              <a:rPr lang="en-GB" sz="1200" dirty="0">
                <a:latin typeface="Courier" pitchFamily="2" charset="0"/>
              </a:rPr>
              <a:t>cp $TMPDIR/output_</a:t>
            </a:r>
            <a:r>
              <a:rPr lang="en-GB" sz="1200" dirty="0">
                <a:solidFill>
                  <a:srgbClr val="C00000"/>
                </a:solidFill>
                <a:latin typeface="Courier" pitchFamily="2" charset="0"/>
              </a:rPr>
              <a:t>$</a:t>
            </a:r>
            <a:r>
              <a:rPr lang="en-GB" sz="1200" dirty="0" err="1">
                <a:solidFill>
                  <a:srgbClr val="C00000"/>
                </a:solidFill>
                <a:latin typeface="Courier" pitchFamily="2" charset="0"/>
              </a:rPr>
              <a:t>SGE_TASK_ID</a:t>
            </a:r>
            <a:r>
              <a:rPr lang="en-GB" sz="1200" dirty="0" err="1">
                <a:latin typeface="Courier" pitchFamily="2" charset="0"/>
              </a:rPr>
              <a:t>.txt</a:t>
            </a:r>
            <a:r>
              <a:rPr lang="en-GB" sz="1200" dirty="0">
                <a:latin typeface="Courier" pitchFamily="2" charset="0"/>
              </a:rPr>
              <a:t> .</a:t>
            </a:r>
          </a:p>
          <a:p>
            <a:pPr marL="342900" indent="-342900">
              <a:buFont typeface="Arial" panose="020B0604020202020204" pitchFamily="34" charset="0"/>
              <a:buChar char="•"/>
            </a:pPr>
            <a:r>
              <a:rPr lang="en-GB" dirty="0">
                <a:solidFill>
                  <a:srgbClr val="464646"/>
                </a:solidFill>
              </a:rPr>
              <a:t>Requires filenames with distinct numbering</a:t>
            </a:r>
          </a:p>
        </p:txBody>
      </p:sp>
      <p:sp>
        <p:nvSpPr>
          <p:cNvPr id="3" name="Content Placeholder 2">
            <a:extLst>
              <a:ext uri="{FF2B5EF4-FFF2-40B4-BE49-F238E27FC236}">
                <a16:creationId xmlns:a16="http://schemas.microsoft.com/office/drawing/2014/main" id="{45F9FFEA-3F2B-7F45-A13B-324D6653DE26}"/>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GB" dirty="0"/>
              <a:t>We can use an array of filenames instead…</a:t>
            </a:r>
          </a:p>
          <a:p>
            <a:pPr marL="342900" indent="-342900">
              <a:buFont typeface="Arial" panose="020B0604020202020204" pitchFamily="34" charset="0"/>
              <a:buChar char="•"/>
            </a:pPr>
            <a:endParaRPr lang="en-GB" dirty="0"/>
          </a:p>
          <a:p>
            <a:r>
              <a:rPr lang="en-GB" sz="1200" dirty="0">
                <a:latin typeface="Courier" pitchFamily="2" charset="0"/>
              </a:rPr>
              <a:t>#!/bin/bash</a:t>
            </a:r>
            <a:br>
              <a:rPr lang="en-GB" sz="1200" dirty="0">
                <a:latin typeface="Courier" pitchFamily="2" charset="0"/>
              </a:rPr>
            </a:br>
            <a:r>
              <a:rPr lang="en-GB" sz="1200" dirty="0">
                <a:latin typeface="Courier" pitchFamily="2" charset="0"/>
              </a:rPr>
              <a:t>#$ -cwd</a:t>
            </a:r>
            <a:br>
              <a:rPr lang="en-GB" sz="1200" dirty="0">
                <a:latin typeface="Courier" pitchFamily="2" charset="0"/>
              </a:rPr>
            </a:br>
            <a:r>
              <a:rPr lang="en-GB" sz="1200" dirty="0">
                <a:latin typeface="Courier" pitchFamily="2" charset="0"/>
              </a:rPr>
              <a:t>#$ -t 1-4</a:t>
            </a:r>
          </a:p>
          <a:p>
            <a:r>
              <a:rPr lang="en-GB" sz="1200" dirty="0" err="1">
                <a:latin typeface="Courier" pitchFamily="2" charset="0"/>
              </a:rPr>
              <a:t>readarray</a:t>
            </a:r>
            <a:r>
              <a:rPr lang="en-GB" sz="1200" dirty="0">
                <a:latin typeface="Courier" pitchFamily="2" charset="0"/>
              </a:rPr>
              <a:t> -O 1 files &lt; &lt;(ls *.fa)</a:t>
            </a:r>
            <a:br>
              <a:rPr lang="en-GB" sz="1200" dirty="0">
                <a:latin typeface="Courier" pitchFamily="2" charset="0"/>
              </a:rPr>
            </a:br>
            <a:r>
              <a:rPr lang="en-GB" sz="1200" dirty="0">
                <a:latin typeface="Courier" pitchFamily="2" charset="0"/>
              </a:rPr>
              <a:t>file=${files[$SGE_TASK_ID]}</a:t>
            </a:r>
          </a:p>
          <a:p>
            <a:endParaRPr lang="en-GB" sz="1200" dirty="0">
              <a:latin typeface="Courier" pitchFamily="2" charset="0"/>
            </a:endParaRPr>
          </a:p>
          <a:p>
            <a:endParaRPr lang="en-GB" sz="1200" dirty="0">
              <a:latin typeface="Courier" pitchFamily="2" charset="0"/>
            </a:endParaRPr>
          </a:p>
          <a:p>
            <a:r>
              <a:rPr lang="en-GB" sz="1200" dirty="0">
                <a:latin typeface="Courier" pitchFamily="2" charset="0"/>
              </a:rPr>
              <a:t>cp -</a:t>
            </a:r>
            <a:r>
              <a:rPr lang="en-GB" sz="1200" dirty="0" err="1">
                <a:latin typeface="Courier" pitchFamily="2" charset="0"/>
              </a:rPr>
              <a:t>Rv</a:t>
            </a:r>
            <a:r>
              <a:rPr lang="en-GB" sz="1200" dirty="0">
                <a:latin typeface="Courier" pitchFamily="2" charset="0"/>
              </a:rPr>
              <a:t> </a:t>
            </a:r>
            <a:r>
              <a:rPr lang="en-GB" sz="1200" dirty="0" err="1">
                <a:latin typeface="Courier" pitchFamily="2" charset="0"/>
              </a:rPr>
              <a:t>blast_db</a:t>
            </a:r>
            <a:r>
              <a:rPr lang="en-GB" sz="1200" dirty="0">
                <a:latin typeface="Courier" pitchFamily="2" charset="0"/>
              </a:rPr>
              <a:t> $TMPDIR</a:t>
            </a:r>
            <a:br>
              <a:rPr lang="en-GB" sz="1200" dirty="0">
                <a:latin typeface="Courier" pitchFamily="2" charset="0"/>
              </a:rPr>
            </a:br>
            <a:r>
              <a:rPr lang="en-GB" sz="1200" dirty="0">
                <a:latin typeface="Courier" pitchFamily="2" charset="0"/>
              </a:rPr>
              <a:t>cp -v $file $TMPDIR</a:t>
            </a:r>
            <a:br>
              <a:rPr lang="en-GB" sz="1200" dirty="0">
                <a:latin typeface="Courier" pitchFamily="2" charset="0"/>
              </a:rPr>
            </a:br>
            <a:r>
              <a:rPr lang="en-GB" sz="1200" dirty="0" err="1">
                <a:latin typeface="Courier" pitchFamily="2" charset="0"/>
              </a:rPr>
              <a:t>blastp</a:t>
            </a:r>
            <a:r>
              <a:rPr lang="en-GB" sz="1200" dirty="0">
                <a:latin typeface="Courier" pitchFamily="2" charset="0"/>
              </a:rPr>
              <a:t> -query $TMPDIR/$file -</a:t>
            </a:r>
            <a:r>
              <a:rPr lang="en-GB" sz="1200" dirty="0" err="1">
                <a:latin typeface="Courier" pitchFamily="2" charset="0"/>
              </a:rPr>
              <a:t>db</a:t>
            </a:r>
            <a:r>
              <a:rPr lang="en-GB" sz="1200" dirty="0">
                <a:latin typeface="Courier" pitchFamily="2" charset="0"/>
              </a:rPr>
              <a:t> $TMPDIR/</a:t>
            </a:r>
            <a:r>
              <a:rPr lang="en-GB" sz="1200" dirty="0" err="1">
                <a:latin typeface="Courier" pitchFamily="2" charset="0"/>
              </a:rPr>
              <a:t>blast_db</a:t>
            </a:r>
            <a:r>
              <a:rPr lang="en-GB" sz="1200" dirty="0">
                <a:latin typeface="Courier" pitchFamily="2" charset="0"/>
              </a:rPr>
              <a:t>/H293 \</a:t>
            </a:r>
            <a:br>
              <a:rPr lang="en-GB" sz="1200" dirty="0">
                <a:latin typeface="Courier" pitchFamily="2" charset="0"/>
              </a:rPr>
            </a:br>
            <a:r>
              <a:rPr lang="en-GB" sz="1200" dirty="0">
                <a:latin typeface="Courier" pitchFamily="2" charset="0"/>
              </a:rPr>
              <a:t>  -out $TMPDIR/$</a:t>
            </a:r>
            <a:r>
              <a:rPr lang="en-GB" sz="1200" dirty="0" err="1">
                <a:latin typeface="Courier" pitchFamily="2" charset="0"/>
              </a:rPr>
              <a:t>file.out</a:t>
            </a:r>
            <a:br>
              <a:rPr lang="en-GB" sz="1200" dirty="0">
                <a:latin typeface="Courier" pitchFamily="2" charset="0"/>
              </a:rPr>
            </a:br>
            <a:r>
              <a:rPr lang="en-GB" sz="1200" dirty="0">
                <a:latin typeface="Courier" pitchFamily="2" charset="0"/>
              </a:rPr>
              <a:t>cp $TMPDIR/$</a:t>
            </a:r>
            <a:r>
              <a:rPr lang="en-GB" sz="1200" dirty="0" err="1">
                <a:latin typeface="Courier" pitchFamily="2" charset="0"/>
              </a:rPr>
              <a:t>file.out</a:t>
            </a:r>
            <a:r>
              <a:rPr lang="en-GB" sz="1200" dirty="0">
                <a:latin typeface="Courier" pitchFamily="2" charset="0"/>
              </a:rPr>
              <a:t> .</a:t>
            </a:r>
          </a:p>
          <a:p>
            <a:pPr marL="342900" indent="-342900">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07464500-5ADE-0B4A-9565-380E85AB2E91}"/>
              </a:ext>
            </a:extLst>
          </p:cNvPr>
          <p:cNvSpPr>
            <a:spLocks noGrp="1"/>
          </p:cNvSpPr>
          <p:nvPr>
            <p:ph type="title"/>
          </p:nvPr>
        </p:nvSpPr>
        <p:spPr/>
        <p:txBody>
          <a:bodyPr/>
          <a:lstStyle/>
          <a:p>
            <a:r>
              <a:rPr lang="en-GB" dirty="0" err="1"/>
              <a:t>Arrays,Variables</a:t>
            </a:r>
            <a:r>
              <a:rPr lang="en-GB" dirty="0"/>
              <a:t> and Arithmetic: A practical example with array jobs</a:t>
            </a:r>
          </a:p>
        </p:txBody>
      </p:sp>
      <p:sp>
        <p:nvSpPr>
          <p:cNvPr id="5" name="Slide Number Placeholder 4">
            <a:extLst>
              <a:ext uri="{FF2B5EF4-FFF2-40B4-BE49-F238E27FC236}">
                <a16:creationId xmlns:a16="http://schemas.microsoft.com/office/drawing/2014/main" id="{34AE14E3-AE0A-D54B-848D-B85C554023D8}"/>
              </a:ext>
            </a:extLst>
          </p:cNvPr>
          <p:cNvSpPr>
            <a:spLocks noGrp="1"/>
          </p:cNvSpPr>
          <p:nvPr>
            <p:ph type="sldNum" sz="quarter" idx="12"/>
          </p:nvPr>
        </p:nvSpPr>
        <p:spPr/>
        <p:txBody>
          <a:bodyPr/>
          <a:lstStyle/>
          <a:p>
            <a:fld id="{E89BC60F-F4BF-4EE8-9F02-8A0093F1814F}" type="slidenum">
              <a:rPr lang="en-GB" smtClean="0"/>
              <a:t>33</a:t>
            </a:fld>
            <a:endParaRPr lang="en-GB"/>
          </a:p>
        </p:txBody>
      </p:sp>
      <p:sp>
        <p:nvSpPr>
          <p:cNvPr id="6" name="TextBox 5">
            <a:extLst>
              <a:ext uri="{FF2B5EF4-FFF2-40B4-BE49-F238E27FC236}">
                <a16:creationId xmlns:a16="http://schemas.microsoft.com/office/drawing/2014/main" id="{00B9FACC-1727-3D40-AED4-8933D2A6A6FD}"/>
              </a:ext>
            </a:extLst>
          </p:cNvPr>
          <p:cNvSpPr txBox="1"/>
          <p:nvPr/>
        </p:nvSpPr>
        <p:spPr>
          <a:xfrm>
            <a:off x="6988823" y="2027488"/>
            <a:ext cx="2881366" cy="307777"/>
          </a:xfrm>
          <a:prstGeom prst="rect">
            <a:avLst/>
          </a:prstGeom>
          <a:noFill/>
        </p:spPr>
        <p:txBody>
          <a:bodyPr wrap="none" rtlCol="0">
            <a:spAutoFit/>
          </a:bodyPr>
          <a:lstStyle/>
          <a:p>
            <a:r>
              <a:rPr lang="en-GB" sz="1400" dirty="0"/>
              <a:t>Create an indexed array named 'files'</a:t>
            </a:r>
          </a:p>
        </p:txBody>
      </p:sp>
      <p:sp>
        <p:nvSpPr>
          <p:cNvPr id="7" name="TextBox 6">
            <a:extLst>
              <a:ext uri="{FF2B5EF4-FFF2-40B4-BE49-F238E27FC236}">
                <a16:creationId xmlns:a16="http://schemas.microsoft.com/office/drawing/2014/main" id="{C72D6B35-1B46-5E4A-9721-028C97BFDCBC}"/>
              </a:ext>
            </a:extLst>
          </p:cNvPr>
          <p:cNvSpPr txBox="1"/>
          <p:nvPr/>
        </p:nvSpPr>
        <p:spPr>
          <a:xfrm>
            <a:off x="9383496" y="2677335"/>
            <a:ext cx="2760179" cy="307777"/>
          </a:xfrm>
          <a:prstGeom prst="rect">
            <a:avLst/>
          </a:prstGeom>
          <a:noFill/>
        </p:spPr>
        <p:txBody>
          <a:bodyPr wrap="none" rtlCol="0">
            <a:spAutoFit/>
          </a:bodyPr>
          <a:lstStyle/>
          <a:p>
            <a:r>
              <a:rPr lang="en-GB" sz="1400" dirty="0"/>
              <a:t>containing the output of `</a:t>
            </a:r>
            <a:r>
              <a:rPr lang="en-GB" sz="1200" dirty="0">
                <a:latin typeface="Courier" pitchFamily="2" charset="0"/>
              </a:rPr>
              <a:t>ls *.fa</a:t>
            </a:r>
            <a:r>
              <a:rPr lang="en-GB" sz="1400" dirty="0"/>
              <a:t>`</a:t>
            </a:r>
          </a:p>
        </p:txBody>
      </p:sp>
      <p:sp>
        <p:nvSpPr>
          <p:cNvPr id="11" name="TextBox 10">
            <a:extLst>
              <a:ext uri="{FF2B5EF4-FFF2-40B4-BE49-F238E27FC236}">
                <a16:creationId xmlns:a16="http://schemas.microsoft.com/office/drawing/2014/main" id="{CD5E0204-05D6-F741-8AA0-B831E286F9AE}"/>
              </a:ext>
            </a:extLst>
          </p:cNvPr>
          <p:cNvSpPr txBox="1"/>
          <p:nvPr/>
        </p:nvSpPr>
        <p:spPr>
          <a:xfrm>
            <a:off x="6150361" y="3695294"/>
            <a:ext cx="1591718" cy="307777"/>
          </a:xfrm>
          <a:prstGeom prst="rect">
            <a:avLst/>
          </a:prstGeom>
          <a:noFill/>
        </p:spPr>
        <p:txBody>
          <a:bodyPr wrap="none" rtlCol="0">
            <a:spAutoFit/>
          </a:bodyPr>
          <a:lstStyle/>
          <a:p>
            <a:r>
              <a:rPr lang="en-GB" sz="1400" dirty="0"/>
              <a:t>Set the file variable</a:t>
            </a:r>
          </a:p>
        </p:txBody>
      </p:sp>
      <p:sp>
        <p:nvSpPr>
          <p:cNvPr id="15" name="TextBox 14">
            <a:extLst>
              <a:ext uri="{FF2B5EF4-FFF2-40B4-BE49-F238E27FC236}">
                <a16:creationId xmlns:a16="http://schemas.microsoft.com/office/drawing/2014/main" id="{2A79EE89-731F-454A-8B96-841A9DA987A2}"/>
              </a:ext>
            </a:extLst>
          </p:cNvPr>
          <p:cNvSpPr txBox="1"/>
          <p:nvPr/>
        </p:nvSpPr>
        <p:spPr>
          <a:xfrm>
            <a:off x="6946220" y="3914707"/>
            <a:ext cx="2590581" cy="307777"/>
          </a:xfrm>
          <a:prstGeom prst="rect">
            <a:avLst/>
          </a:prstGeom>
          <a:noFill/>
        </p:spPr>
        <p:txBody>
          <a:bodyPr wrap="none" rtlCol="0">
            <a:spAutoFit/>
          </a:bodyPr>
          <a:lstStyle/>
          <a:p>
            <a:r>
              <a:rPr lang="en-GB" sz="1400" dirty="0"/>
              <a:t>to the value of the array element</a:t>
            </a:r>
          </a:p>
        </p:txBody>
      </p:sp>
      <p:sp>
        <p:nvSpPr>
          <p:cNvPr id="17" name="TextBox 16">
            <a:extLst>
              <a:ext uri="{FF2B5EF4-FFF2-40B4-BE49-F238E27FC236}">
                <a16:creationId xmlns:a16="http://schemas.microsoft.com/office/drawing/2014/main" id="{5FDACA13-8CB1-AF42-B875-57D2C8841F54}"/>
              </a:ext>
            </a:extLst>
          </p:cNvPr>
          <p:cNvSpPr txBox="1"/>
          <p:nvPr/>
        </p:nvSpPr>
        <p:spPr>
          <a:xfrm>
            <a:off x="9013246" y="3618694"/>
            <a:ext cx="2086340" cy="307777"/>
          </a:xfrm>
          <a:prstGeom prst="rect">
            <a:avLst/>
          </a:prstGeom>
          <a:noFill/>
        </p:spPr>
        <p:txBody>
          <a:bodyPr wrap="none" rtlCol="0">
            <a:spAutoFit/>
          </a:bodyPr>
          <a:lstStyle/>
          <a:p>
            <a:r>
              <a:rPr lang="en-GB" sz="1400" dirty="0"/>
              <a:t>in index </a:t>
            </a:r>
            <a:r>
              <a:rPr lang="en-GB" sz="1400" dirty="0">
                <a:latin typeface="Courier" pitchFamily="2" charset="0"/>
              </a:rPr>
              <a:t>$SGE_TASK_ID</a:t>
            </a:r>
          </a:p>
        </p:txBody>
      </p:sp>
      <p:grpSp>
        <p:nvGrpSpPr>
          <p:cNvPr id="28" name="Group 27">
            <a:extLst>
              <a:ext uri="{FF2B5EF4-FFF2-40B4-BE49-F238E27FC236}">
                <a16:creationId xmlns:a16="http://schemas.microsoft.com/office/drawing/2014/main" id="{1F8C8142-1F67-6B4E-96D9-2F1B599BC2B4}"/>
              </a:ext>
            </a:extLst>
          </p:cNvPr>
          <p:cNvGrpSpPr/>
          <p:nvPr/>
        </p:nvGrpSpPr>
        <p:grpSpPr>
          <a:xfrm>
            <a:off x="6291934" y="2335265"/>
            <a:ext cx="2137572" cy="1012262"/>
            <a:chOff x="6291934" y="2326473"/>
            <a:chExt cx="2137572" cy="1012262"/>
          </a:xfrm>
        </p:grpSpPr>
        <p:sp>
          <p:nvSpPr>
            <p:cNvPr id="8" name="Rectangle 7">
              <a:extLst>
                <a:ext uri="{FF2B5EF4-FFF2-40B4-BE49-F238E27FC236}">
                  <a16:creationId xmlns:a16="http://schemas.microsoft.com/office/drawing/2014/main" id="{DD5E4506-9D7C-0D41-BE22-0DC91735FEDA}"/>
                </a:ext>
              </a:extLst>
            </p:cNvPr>
            <p:cNvSpPr/>
            <p:nvPr/>
          </p:nvSpPr>
          <p:spPr>
            <a:xfrm>
              <a:off x="6291934" y="3166755"/>
              <a:ext cx="1901676" cy="17198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392CC44D-075D-F84B-AB20-5BEFF1E53F69}"/>
                </a:ext>
              </a:extLst>
            </p:cNvPr>
            <p:cNvCxnSpPr>
              <a:cxnSpLocks/>
              <a:stCxn id="6" idx="2"/>
              <a:endCxn id="8" idx="0"/>
            </p:cNvCxnSpPr>
            <p:nvPr/>
          </p:nvCxnSpPr>
          <p:spPr>
            <a:xfrm flipH="1">
              <a:off x="7242772" y="2326473"/>
              <a:ext cx="1186734" cy="840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1BD27AF-7532-1241-8270-E91FC03E0904}"/>
              </a:ext>
            </a:extLst>
          </p:cNvPr>
          <p:cNvGrpSpPr/>
          <p:nvPr/>
        </p:nvGrpSpPr>
        <p:grpSpPr>
          <a:xfrm>
            <a:off x="8204502" y="2985112"/>
            <a:ext cx="2559084" cy="394242"/>
            <a:chOff x="7742080" y="2986295"/>
            <a:chExt cx="2559084" cy="394242"/>
          </a:xfrm>
        </p:grpSpPr>
        <p:sp>
          <p:nvSpPr>
            <p:cNvPr id="9" name="Rectangle 8">
              <a:extLst>
                <a:ext uri="{FF2B5EF4-FFF2-40B4-BE49-F238E27FC236}">
                  <a16:creationId xmlns:a16="http://schemas.microsoft.com/office/drawing/2014/main" id="{A911ED05-2AFC-B84A-B18A-1F214717AF8C}"/>
                </a:ext>
              </a:extLst>
            </p:cNvPr>
            <p:cNvSpPr/>
            <p:nvPr/>
          </p:nvSpPr>
          <p:spPr>
            <a:xfrm>
              <a:off x="7742080" y="3177425"/>
              <a:ext cx="1252452" cy="203112"/>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77F6CA0D-878C-CE43-A9DF-6AC47DA53C1D}"/>
                </a:ext>
              </a:extLst>
            </p:cNvPr>
            <p:cNvCxnSpPr>
              <a:stCxn id="7" idx="2"/>
            </p:cNvCxnSpPr>
            <p:nvPr/>
          </p:nvCxnSpPr>
          <p:spPr>
            <a:xfrm flipH="1">
              <a:off x="9027190" y="2986295"/>
              <a:ext cx="1273974" cy="253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D5746A1-C2F9-374B-BA6C-A35B515B915E}"/>
              </a:ext>
            </a:extLst>
          </p:cNvPr>
          <p:cNvGrpSpPr/>
          <p:nvPr/>
        </p:nvGrpSpPr>
        <p:grpSpPr>
          <a:xfrm>
            <a:off x="6265559" y="3370174"/>
            <a:ext cx="793748" cy="440708"/>
            <a:chOff x="6265559" y="3370174"/>
            <a:chExt cx="793748" cy="440708"/>
          </a:xfrm>
        </p:grpSpPr>
        <p:sp>
          <p:nvSpPr>
            <p:cNvPr id="10" name="Rectangle 9">
              <a:extLst>
                <a:ext uri="{FF2B5EF4-FFF2-40B4-BE49-F238E27FC236}">
                  <a16:creationId xmlns:a16="http://schemas.microsoft.com/office/drawing/2014/main" id="{FF019116-34AE-8C49-BA86-2D2F786AE27C}"/>
                </a:ext>
              </a:extLst>
            </p:cNvPr>
            <p:cNvSpPr/>
            <p:nvPr/>
          </p:nvSpPr>
          <p:spPr>
            <a:xfrm>
              <a:off x="6265559" y="3370174"/>
              <a:ext cx="469350" cy="189169"/>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9B2EEA26-6B74-9C47-9F52-32A43C07FA5E}"/>
                </a:ext>
              </a:extLst>
            </p:cNvPr>
            <p:cNvCxnSpPr>
              <a:cxnSpLocks/>
            </p:cNvCxnSpPr>
            <p:nvPr/>
          </p:nvCxnSpPr>
          <p:spPr>
            <a:xfrm flipH="1" flipV="1">
              <a:off x="6673362" y="3580562"/>
              <a:ext cx="385945" cy="230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A5982DB-02C8-FE4D-9F65-FE2E11875B0A}"/>
              </a:ext>
            </a:extLst>
          </p:cNvPr>
          <p:cNvGrpSpPr/>
          <p:nvPr/>
        </p:nvGrpSpPr>
        <p:grpSpPr>
          <a:xfrm>
            <a:off x="6775478" y="3361382"/>
            <a:ext cx="2165567" cy="641689"/>
            <a:chOff x="6775478" y="3361382"/>
            <a:chExt cx="2165567" cy="641689"/>
          </a:xfrm>
        </p:grpSpPr>
        <p:sp>
          <p:nvSpPr>
            <p:cNvPr id="13" name="Rectangle 12">
              <a:extLst>
                <a:ext uri="{FF2B5EF4-FFF2-40B4-BE49-F238E27FC236}">
                  <a16:creationId xmlns:a16="http://schemas.microsoft.com/office/drawing/2014/main" id="{4CE0D8CD-7357-AD40-91A2-85B0FDA2E636}"/>
                </a:ext>
              </a:extLst>
            </p:cNvPr>
            <p:cNvSpPr/>
            <p:nvPr/>
          </p:nvSpPr>
          <p:spPr>
            <a:xfrm>
              <a:off x="8698060" y="3378182"/>
              <a:ext cx="242985" cy="192982"/>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4658AE8-FDD7-5948-ABCA-D22103157DC5}"/>
                </a:ext>
              </a:extLst>
            </p:cNvPr>
            <p:cNvGrpSpPr/>
            <p:nvPr/>
          </p:nvGrpSpPr>
          <p:grpSpPr>
            <a:xfrm>
              <a:off x="6775478" y="3361382"/>
              <a:ext cx="1391756" cy="641689"/>
              <a:chOff x="6775478" y="3361382"/>
              <a:chExt cx="1391756" cy="641689"/>
            </a:xfrm>
          </p:grpSpPr>
          <p:sp>
            <p:nvSpPr>
              <p:cNvPr id="12" name="Rectangle 11">
                <a:extLst>
                  <a:ext uri="{FF2B5EF4-FFF2-40B4-BE49-F238E27FC236}">
                    <a16:creationId xmlns:a16="http://schemas.microsoft.com/office/drawing/2014/main" id="{B0A0E282-BAD6-EE4B-9A5F-0DAF5D300A25}"/>
                  </a:ext>
                </a:extLst>
              </p:cNvPr>
              <p:cNvSpPr/>
              <p:nvPr/>
            </p:nvSpPr>
            <p:spPr>
              <a:xfrm>
                <a:off x="6775478" y="3361382"/>
                <a:ext cx="777113" cy="197961"/>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8709D521-E957-6049-81D9-490F6562B92E}"/>
                  </a:ext>
                </a:extLst>
              </p:cNvPr>
              <p:cNvCxnSpPr/>
              <p:nvPr/>
            </p:nvCxnSpPr>
            <p:spPr>
              <a:xfrm flipH="1" flipV="1">
                <a:off x="7420708" y="3618694"/>
                <a:ext cx="746526" cy="384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3D0D8CA1-3134-2144-B08D-4859C105A4C6}"/>
              </a:ext>
            </a:extLst>
          </p:cNvPr>
          <p:cNvGrpSpPr/>
          <p:nvPr/>
        </p:nvGrpSpPr>
        <p:grpSpPr>
          <a:xfrm>
            <a:off x="7497523" y="3366533"/>
            <a:ext cx="1515723" cy="406050"/>
            <a:chOff x="7497523" y="3366533"/>
            <a:chExt cx="1515723" cy="406050"/>
          </a:xfrm>
        </p:grpSpPr>
        <p:sp>
          <p:nvSpPr>
            <p:cNvPr id="16" name="Rectangle 15">
              <a:extLst>
                <a:ext uri="{FF2B5EF4-FFF2-40B4-BE49-F238E27FC236}">
                  <a16:creationId xmlns:a16="http://schemas.microsoft.com/office/drawing/2014/main" id="{1C213AAF-C367-D84B-BD83-FA21DE6AAE22}"/>
                </a:ext>
              </a:extLst>
            </p:cNvPr>
            <p:cNvSpPr/>
            <p:nvPr/>
          </p:nvSpPr>
          <p:spPr>
            <a:xfrm>
              <a:off x="7497523" y="3366533"/>
              <a:ext cx="1200538" cy="197961"/>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C29ECBF6-C0ED-254D-AEB8-1B059AF14121}"/>
                </a:ext>
              </a:extLst>
            </p:cNvPr>
            <p:cNvCxnSpPr>
              <a:stCxn id="17" idx="1"/>
            </p:cNvCxnSpPr>
            <p:nvPr/>
          </p:nvCxnSpPr>
          <p:spPr>
            <a:xfrm flipH="1" flipV="1">
              <a:off x="8597282" y="3580561"/>
              <a:ext cx="415964" cy="192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CFE7F0F-4CCC-7A4D-91FA-FC47F25570CA}"/>
              </a:ext>
            </a:extLst>
          </p:cNvPr>
          <p:cNvGrpSpPr/>
          <p:nvPr/>
        </p:nvGrpSpPr>
        <p:grpSpPr>
          <a:xfrm>
            <a:off x="6866335" y="4474639"/>
            <a:ext cx="2128197" cy="893284"/>
            <a:chOff x="6866335" y="4474639"/>
            <a:chExt cx="2128197" cy="893284"/>
          </a:xfrm>
        </p:grpSpPr>
        <p:grpSp>
          <p:nvGrpSpPr>
            <p:cNvPr id="39" name="Group 38">
              <a:extLst>
                <a:ext uri="{FF2B5EF4-FFF2-40B4-BE49-F238E27FC236}">
                  <a16:creationId xmlns:a16="http://schemas.microsoft.com/office/drawing/2014/main" id="{E57010D0-622B-9B4C-8FED-A6B38CD050B5}"/>
                </a:ext>
              </a:extLst>
            </p:cNvPr>
            <p:cNvGrpSpPr/>
            <p:nvPr/>
          </p:nvGrpSpPr>
          <p:grpSpPr>
            <a:xfrm>
              <a:off x="6866335" y="4474639"/>
              <a:ext cx="2008134" cy="893284"/>
              <a:chOff x="6866335" y="4474639"/>
              <a:chExt cx="2008134" cy="893284"/>
            </a:xfrm>
          </p:grpSpPr>
          <p:grpSp>
            <p:nvGrpSpPr>
              <p:cNvPr id="35" name="Group 34">
                <a:extLst>
                  <a:ext uri="{FF2B5EF4-FFF2-40B4-BE49-F238E27FC236}">
                    <a16:creationId xmlns:a16="http://schemas.microsoft.com/office/drawing/2014/main" id="{5EA4A6BC-78F2-D84B-B6AF-A4C9CDD17339}"/>
                  </a:ext>
                </a:extLst>
              </p:cNvPr>
              <p:cNvGrpSpPr/>
              <p:nvPr/>
            </p:nvGrpSpPr>
            <p:grpSpPr>
              <a:xfrm>
                <a:off x="6866335" y="4474639"/>
                <a:ext cx="1938929" cy="893284"/>
                <a:chOff x="6665602" y="2179071"/>
                <a:chExt cx="1938929" cy="893284"/>
              </a:xfrm>
            </p:grpSpPr>
            <p:sp>
              <p:nvSpPr>
                <p:cNvPr id="36" name="Rectangle 35">
                  <a:extLst>
                    <a:ext uri="{FF2B5EF4-FFF2-40B4-BE49-F238E27FC236}">
                      <a16:creationId xmlns:a16="http://schemas.microsoft.com/office/drawing/2014/main" id="{FBA15DE7-F152-2445-80C3-F36894F4EF22}"/>
                    </a:ext>
                  </a:extLst>
                </p:cNvPr>
                <p:cNvSpPr/>
                <p:nvPr/>
              </p:nvSpPr>
              <p:spPr>
                <a:xfrm>
                  <a:off x="6665602" y="2179071"/>
                  <a:ext cx="554374" cy="18584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6A4F60EC-471F-8E4E-9ED5-6AF5229EE8C0}"/>
                    </a:ext>
                  </a:extLst>
                </p:cNvPr>
                <p:cNvCxnSpPr>
                  <a:cxnSpLocks/>
                </p:cNvCxnSpPr>
                <p:nvPr/>
              </p:nvCxnSpPr>
              <p:spPr>
                <a:xfrm flipH="1" flipV="1">
                  <a:off x="7296790" y="2364918"/>
                  <a:ext cx="1307741" cy="70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3D5B523C-D8E0-9641-9F64-2BD0D98590FF}"/>
                  </a:ext>
                </a:extLst>
              </p:cNvPr>
              <p:cNvSpPr/>
              <p:nvPr/>
            </p:nvSpPr>
            <p:spPr>
              <a:xfrm>
                <a:off x="8320095" y="4627500"/>
                <a:ext cx="554374" cy="23163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Arrow Connector 42">
              <a:extLst>
                <a:ext uri="{FF2B5EF4-FFF2-40B4-BE49-F238E27FC236}">
                  <a16:creationId xmlns:a16="http://schemas.microsoft.com/office/drawing/2014/main" id="{23EC6049-C6E2-8E4D-9DC3-D990513D2BE8}"/>
                </a:ext>
              </a:extLst>
            </p:cNvPr>
            <p:cNvCxnSpPr>
              <a:cxnSpLocks/>
            </p:cNvCxnSpPr>
            <p:nvPr/>
          </p:nvCxnSpPr>
          <p:spPr>
            <a:xfrm flipH="1" flipV="1">
              <a:off x="8836948" y="4892119"/>
              <a:ext cx="157584" cy="399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19DE29E7-0132-004F-B70B-57C368255A0C}"/>
              </a:ext>
            </a:extLst>
          </p:cNvPr>
          <p:cNvSpPr txBox="1"/>
          <p:nvPr/>
        </p:nvSpPr>
        <p:spPr>
          <a:xfrm>
            <a:off x="8260733" y="5291323"/>
            <a:ext cx="3053656" cy="307777"/>
          </a:xfrm>
          <a:prstGeom prst="rect">
            <a:avLst/>
          </a:prstGeom>
          <a:noFill/>
        </p:spPr>
        <p:txBody>
          <a:bodyPr wrap="none" rtlCol="0">
            <a:spAutoFit/>
          </a:bodyPr>
          <a:lstStyle/>
          <a:p>
            <a:r>
              <a:rPr lang="en-GB" sz="1400" dirty="0"/>
              <a:t>Now use </a:t>
            </a:r>
            <a:r>
              <a:rPr lang="en-GB" sz="1200" dirty="0">
                <a:latin typeface="Courier" pitchFamily="2" charset="0"/>
              </a:rPr>
              <a:t>$file </a:t>
            </a:r>
            <a:r>
              <a:rPr lang="en-GB" sz="1400" dirty="0"/>
              <a:t>for the query filename</a:t>
            </a:r>
          </a:p>
        </p:txBody>
      </p:sp>
      <p:grpSp>
        <p:nvGrpSpPr>
          <p:cNvPr id="48" name="Group 47">
            <a:extLst>
              <a:ext uri="{FF2B5EF4-FFF2-40B4-BE49-F238E27FC236}">
                <a16:creationId xmlns:a16="http://schemas.microsoft.com/office/drawing/2014/main" id="{648BFA75-CB41-8D4A-B999-A4606020D9E3}"/>
              </a:ext>
            </a:extLst>
          </p:cNvPr>
          <p:cNvGrpSpPr/>
          <p:nvPr/>
        </p:nvGrpSpPr>
        <p:grpSpPr>
          <a:xfrm>
            <a:off x="7320410" y="4819664"/>
            <a:ext cx="1951309" cy="1172106"/>
            <a:chOff x="7043223" y="4195817"/>
            <a:chExt cx="1951309" cy="1172106"/>
          </a:xfrm>
        </p:grpSpPr>
        <p:grpSp>
          <p:nvGrpSpPr>
            <p:cNvPr id="49" name="Group 48">
              <a:extLst>
                <a:ext uri="{FF2B5EF4-FFF2-40B4-BE49-F238E27FC236}">
                  <a16:creationId xmlns:a16="http://schemas.microsoft.com/office/drawing/2014/main" id="{EB9609C3-90A7-4042-AEC4-1BB3A5A41DDE}"/>
                </a:ext>
              </a:extLst>
            </p:cNvPr>
            <p:cNvGrpSpPr/>
            <p:nvPr/>
          </p:nvGrpSpPr>
          <p:grpSpPr>
            <a:xfrm>
              <a:off x="7043223" y="4195817"/>
              <a:ext cx="1762041" cy="1172106"/>
              <a:chOff x="7043223" y="4195817"/>
              <a:chExt cx="1762041" cy="1172106"/>
            </a:xfrm>
          </p:grpSpPr>
          <p:grpSp>
            <p:nvGrpSpPr>
              <p:cNvPr id="51" name="Group 50">
                <a:extLst>
                  <a:ext uri="{FF2B5EF4-FFF2-40B4-BE49-F238E27FC236}">
                    <a16:creationId xmlns:a16="http://schemas.microsoft.com/office/drawing/2014/main" id="{193CC9A0-B882-3742-91E7-667C07AF790E}"/>
                  </a:ext>
                </a:extLst>
              </p:cNvPr>
              <p:cNvGrpSpPr/>
              <p:nvPr/>
            </p:nvGrpSpPr>
            <p:grpSpPr>
              <a:xfrm>
                <a:off x="7043223" y="4398340"/>
                <a:ext cx="1762041" cy="969583"/>
                <a:chOff x="6842490" y="2102772"/>
                <a:chExt cx="1762041" cy="969583"/>
              </a:xfrm>
            </p:grpSpPr>
            <p:sp>
              <p:nvSpPr>
                <p:cNvPr id="53" name="Rectangle 52">
                  <a:extLst>
                    <a:ext uri="{FF2B5EF4-FFF2-40B4-BE49-F238E27FC236}">
                      <a16:creationId xmlns:a16="http://schemas.microsoft.com/office/drawing/2014/main" id="{C40F76F6-C99E-C342-9422-E169A2AEDA89}"/>
                    </a:ext>
                  </a:extLst>
                </p:cNvPr>
                <p:cNvSpPr/>
                <p:nvPr/>
              </p:nvSpPr>
              <p:spPr>
                <a:xfrm>
                  <a:off x="6842490" y="2102772"/>
                  <a:ext cx="884092" cy="18584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a:extLst>
                    <a:ext uri="{FF2B5EF4-FFF2-40B4-BE49-F238E27FC236}">
                      <a16:creationId xmlns:a16="http://schemas.microsoft.com/office/drawing/2014/main" id="{2A0A724C-2CC1-584C-8241-C5B06704AA0D}"/>
                    </a:ext>
                  </a:extLst>
                </p:cNvPr>
                <p:cNvCxnSpPr>
                  <a:cxnSpLocks/>
                </p:cNvCxnSpPr>
                <p:nvPr/>
              </p:nvCxnSpPr>
              <p:spPr>
                <a:xfrm flipH="1" flipV="1">
                  <a:off x="7296790" y="2364918"/>
                  <a:ext cx="1307741" cy="70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82A80779-E588-6C48-AFA0-8DF388EA0FE7}"/>
                  </a:ext>
                </a:extLst>
              </p:cNvPr>
              <p:cNvSpPr/>
              <p:nvPr/>
            </p:nvSpPr>
            <p:spPr>
              <a:xfrm>
                <a:off x="7420709" y="4195817"/>
                <a:ext cx="884092" cy="23163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0" name="Straight Arrow Connector 49">
              <a:extLst>
                <a:ext uri="{FF2B5EF4-FFF2-40B4-BE49-F238E27FC236}">
                  <a16:creationId xmlns:a16="http://schemas.microsoft.com/office/drawing/2014/main" id="{99640730-0E6D-524A-B86F-0252DF2BAF72}"/>
                </a:ext>
              </a:extLst>
            </p:cNvPr>
            <p:cNvCxnSpPr>
              <a:cxnSpLocks/>
            </p:cNvCxnSpPr>
            <p:nvPr/>
          </p:nvCxnSpPr>
          <p:spPr>
            <a:xfrm flipH="1" flipV="1">
              <a:off x="8304801" y="4493276"/>
              <a:ext cx="689731" cy="79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99A7ECF1-3D21-6B43-B68A-8A1E80D7348D}"/>
              </a:ext>
            </a:extLst>
          </p:cNvPr>
          <p:cNvSpPr txBox="1"/>
          <p:nvPr/>
        </p:nvSpPr>
        <p:spPr>
          <a:xfrm>
            <a:off x="8384582" y="5954785"/>
            <a:ext cx="3144835" cy="307777"/>
          </a:xfrm>
          <a:prstGeom prst="rect">
            <a:avLst/>
          </a:prstGeom>
          <a:noFill/>
        </p:spPr>
        <p:txBody>
          <a:bodyPr wrap="none" rtlCol="0">
            <a:spAutoFit/>
          </a:bodyPr>
          <a:lstStyle/>
          <a:p>
            <a:r>
              <a:rPr lang="en-GB" sz="1400" dirty="0"/>
              <a:t>and </a:t>
            </a:r>
            <a:r>
              <a:rPr lang="en-GB" sz="1200" dirty="0">
                <a:latin typeface="Courier" pitchFamily="2" charset="0"/>
              </a:rPr>
              <a:t>$</a:t>
            </a:r>
            <a:r>
              <a:rPr lang="en-GB" sz="1200" dirty="0" err="1">
                <a:latin typeface="Courier" pitchFamily="2" charset="0"/>
              </a:rPr>
              <a:t>file.out</a:t>
            </a:r>
            <a:r>
              <a:rPr lang="en-GB" sz="1200" dirty="0">
                <a:latin typeface="Courier" pitchFamily="2" charset="0"/>
              </a:rPr>
              <a:t> </a:t>
            </a:r>
            <a:r>
              <a:rPr lang="en-GB" sz="1400" dirty="0"/>
              <a:t>for the output filename</a:t>
            </a:r>
          </a:p>
        </p:txBody>
      </p:sp>
      <p:grpSp>
        <p:nvGrpSpPr>
          <p:cNvPr id="58" name="Group 57">
            <a:extLst>
              <a:ext uri="{FF2B5EF4-FFF2-40B4-BE49-F238E27FC236}">
                <a16:creationId xmlns:a16="http://schemas.microsoft.com/office/drawing/2014/main" id="{42161006-DD1F-194C-BD55-F79B62C6A979}"/>
              </a:ext>
            </a:extLst>
          </p:cNvPr>
          <p:cNvGrpSpPr/>
          <p:nvPr/>
        </p:nvGrpSpPr>
        <p:grpSpPr>
          <a:xfrm>
            <a:off x="7244830" y="2566830"/>
            <a:ext cx="1836587" cy="799400"/>
            <a:chOff x="7090946" y="2425037"/>
            <a:chExt cx="1836587" cy="799400"/>
          </a:xfrm>
        </p:grpSpPr>
        <p:sp>
          <p:nvSpPr>
            <p:cNvPr id="59" name="Rectangle 58">
              <a:extLst>
                <a:ext uri="{FF2B5EF4-FFF2-40B4-BE49-F238E27FC236}">
                  <a16:creationId xmlns:a16="http://schemas.microsoft.com/office/drawing/2014/main" id="{4BABF216-BE65-7D41-B764-7F421A68CF47}"/>
                </a:ext>
              </a:extLst>
            </p:cNvPr>
            <p:cNvSpPr/>
            <p:nvPr/>
          </p:nvSpPr>
          <p:spPr>
            <a:xfrm>
              <a:off x="7090946" y="3034875"/>
              <a:ext cx="391610" cy="189562"/>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a:extLst>
                <a:ext uri="{FF2B5EF4-FFF2-40B4-BE49-F238E27FC236}">
                  <a16:creationId xmlns:a16="http://schemas.microsoft.com/office/drawing/2014/main" id="{21F3B711-7B6B-8C45-A886-58EC5D08A313}"/>
                </a:ext>
              </a:extLst>
            </p:cNvPr>
            <p:cNvCxnSpPr>
              <a:cxnSpLocks/>
            </p:cNvCxnSpPr>
            <p:nvPr/>
          </p:nvCxnSpPr>
          <p:spPr>
            <a:xfrm flipH="1">
              <a:off x="7482556" y="2425037"/>
              <a:ext cx="1444977" cy="653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7C1AE7BD-34BD-A549-A8C4-F6DAD39E3CBA}"/>
              </a:ext>
            </a:extLst>
          </p:cNvPr>
          <p:cNvSpPr txBox="1"/>
          <p:nvPr/>
        </p:nvSpPr>
        <p:spPr>
          <a:xfrm>
            <a:off x="8678370" y="2329943"/>
            <a:ext cx="1992405" cy="307777"/>
          </a:xfrm>
          <a:prstGeom prst="rect">
            <a:avLst/>
          </a:prstGeom>
          <a:noFill/>
        </p:spPr>
        <p:txBody>
          <a:bodyPr wrap="none" rtlCol="0">
            <a:spAutoFit/>
          </a:bodyPr>
          <a:lstStyle/>
          <a:p>
            <a:r>
              <a:rPr lang="en-GB" sz="1400" dirty="0"/>
              <a:t>with a starting index of 1</a:t>
            </a:r>
          </a:p>
        </p:txBody>
      </p:sp>
    </p:spTree>
    <p:extLst>
      <p:ext uri="{BB962C8B-B14F-4D97-AF65-F5344CB8AC3E}">
        <p14:creationId xmlns:p14="http://schemas.microsoft.com/office/powerpoint/2010/main" val="427419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2"/>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1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4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p:bldP spid="6" grpId="1"/>
      <p:bldP spid="7" grpId="0"/>
      <p:bldP spid="7" grpId="1"/>
      <p:bldP spid="11" grpId="0"/>
      <p:bldP spid="11" grpId="1"/>
      <p:bldP spid="15" grpId="0"/>
      <p:bldP spid="15" grpId="1"/>
      <p:bldP spid="17" grpId="0"/>
      <p:bldP spid="17" grpId="1"/>
      <p:bldP spid="44" grpId="0"/>
      <p:bldP spid="44" grpId="1"/>
      <p:bldP spid="56" grpId="0"/>
      <p:bldP spid="62" grpId="0"/>
      <p:bldP spid="6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6B62AF-ACA6-F74B-8D29-A118D6F9393A}"/>
              </a:ext>
            </a:extLst>
          </p:cNvPr>
          <p:cNvSpPr>
            <a:spLocks noGrp="1"/>
          </p:cNvSpPr>
          <p:nvPr>
            <p:ph type="title"/>
          </p:nvPr>
        </p:nvSpPr>
        <p:spPr/>
        <p:txBody>
          <a:bodyPr/>
          <a:lstStyle/>
          <a:p>
            <a:pPr algn="ctr"/>
            <a:r>
              <a:rPr lang="en-US" dirty="0"/>
              <a:t>Common Linux Utilities</a:t>
            </a:r>
          </a:p>
        </p:txBody>
      </p:sp>
      <p:sp>
        <p:nvSpPr>
          <p:cNvPr id="5" name="Slide Number Placeholder 4">
            <a:extLst>
              <a:ext uri="{FF2B5EF4-FFF2-40B4-BE49-F238E27FC236}">
                <a16:creationId xmlns:a16="http://schemas.microsoft.com/office/drawing/2014/main" id="{76DC1F45-17F6-674E-A4EF-661336730299}"/>
              </a:ext>
            </a:extLst>
          </p:cNvPr>
          <p:cNvSpPr>
            <a:spLocks noGrp="1"/>
          </p:cNvSpPr>
          <p:nvPr>
            <p:ph type="sldNum" sz="quarter" idx="4294967295"/>
          </p:nvPr>
        </p:nvSpPr>
        <p:spPr>
          <a:xfrm>
            <a:off x="11547475" y="6457950"/>
            <a:ext cx="644525" cy="227013"/>
          </a:xfrm>
          <a:prstGeom prst="rect">
            <a:avLst/>
          </a:prstGeom>
        </p:spPr>
        <p:txBody>
          <a:bodyPr/>
          <a:lstStyle/>
          <a:p>
            <a:fld id="{E89BC60F-F4BF-4EE8-9F02-8A0093F1814F}" type="slidenum">
              <a:rPr lang="en-GB" smtClean="0"/>
              <a:t>34</a:t>
            </a:fld>
            <a:endParaRPr lang="en-GB"/>
          </a:p>
        </p:txBody>
      </p:sp>
    </p:spTree>
    <p:extLst>
      <p:ext uri="{BB962C8B-B14F-4D97-AF65-F5344CB8AC3E}">
        <p14:creationId xmlns:p14="http://schemas.microsoft.com/office/powerpoint/2010/main" val="28300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0ED683-B863-4341-B057-A6530F908FA2}"/>
              </a:ext>
            </a:extLst>
          </p:cNvPr>
          <p:cNvSpPr>
            <a:spLocks noGrp="1"/>
          </p:cNvSpPr>
          <p:nvPr>
            <p:ph idx="1"/>
          </p:nvPr>
        </p:nvSpPr>
        <p:spPr/>
        <p:txBody>
          <a:bodyPr/>
          <a:lstStyle/>
          <a:p>
            <a:pPr marL="342900" indent="-342900">
              <a:buFont typeface="Arial" panose="020B0604020202020204" pitchFamily="34" charset="0"/>
              <a:buChar char="•"/>
            </a:pPr>
            <a:r>
              <a:rPr lang="en-US" dirty="0"/>
              <a:t>Linux contains many small commands focused on text manipulation</a:t>
            </a:r>
          </a:p>
          <a:p>
            <a:pPr marL="342900" indent="-342900">
              <a:buFont typeface="Arial" panose="020B0604020202020204" pitchFamily="34" charset="0"/>
              <a:buChar char="•"/>
            </a:pPr>
            <a:r>
              <a:rPr lang="en-US" dirty="0"/>
              <a:t>These can be combined for basic output parsing</a:t>
            </a:r>
          </a:p>
        </p:txBody>
      </p:sp>
      <p:sp>
        <p:nvSpPr>
          <p:cNvPr id="3" name="Title 2">
            <a:extLst>
              <a:ext uri="{FF2B5EF4-FFF2-40B4-BE49-F238E27FC236}">
                <a16:creationId xmlns:a16="http://schemas.microsoft.com/office/drawing/2014/main" id="{4705A7B0-F103-2243-8D37-F02652488CB1}"/>
              </a:ext>
            </a:extLst>
          </p:cNvPr>
          <p:cNvSpPr>
            <a:spLocks noGrp="1"/>
          </p:cNvSpPr>
          <p:nvPr>
            <p:ph type="title"/>
          </p:nvPr>
        </p:nvSpPr>
        <p:spPr/>
        <p:txBody>
          <a:bodyPr/>
          <a:lstStyle/>
          <a:p>
            <a:r>
              <a:rPr lang="en-US" dirty="0"/>
              <a:t>Text Manipulation Commands</a:t>
            </a:r>
          </a:p>
        </p:txBody>
      </p:sp>
      <p:graphicFrame>
        <p:nvGraphicFramePr>
          <p:cNvPr id="5" name="Table 5">
            <a:extLst>
              <a:ext uri="{FF2B5EF4-FFF2-40B4-BE49-F238E27FC236}">
                <a16:creationId xmlns:a16="http://schemas.microsoft.com/office/drawing/2014/main" id="{3208077B-3E01-8248-9BE2-36C8F84FE309}"/>
              </a:ext>
            </a:extLst>
          </p:cNvPr>
          <p:cNvGraphicFramePr>
            <a:graphicFrameLocks noGrp="1"/>
          </p:cNvGraphicFramePr>
          <p:nvPr>
            <p:extLst>
              <p:ext uri="{D42A27DB-BD31-4B8C-83A1-F6EECF244321}">
                <p14:modId xmlns:p14="http://schemas.microsoft.com/office/powerpoint/2010/main" val="2453495550"/>
              </p:ext>
            </p:extLst>
          </p:nvPr>
        </p:nvGraphicFramePr>
        <p:xfrm>
          <a:off x="1749341" y="2083771"/>
          <a:ext cx="8693318" cy="4079240"/>
        </p:xfrm>
        <a:graphic>
          <a:graphicData uri="http://schemas.openxmlformats.org/drawingml/2006/table">
            <a:tbl>
              <a:tblPr firstRow="1" bandRow="1">
                <a:tableStyleId>{9D7B26C5-4107-4FEC-AEDC-1716B250A1EF}</a:tableStyleId>
              </a:tblPr>
              <a:tblGrid>
                <a:gridCol w="1418009">
                  <a:extLst>
                    <a:ext uri="{9D8B030D-6E8A-4147-A177-3AD203B41FA5}">
                      <a16:colId xmlns:a16="http://schemas.microsoft.com/office/drawing/2014/main" val="237137086"/>
                    </a:ext>
                  </a:extLst>
                </a:gridCol>
                <a:gridCol w="7275309">
                  <a:extLst>
                    <a:ext uri="{9D8B030D-6E8A-4147-A177-3AD203B41FA5}">
                      <a16:colId xmlns:a16="http://schemas.microsoft.com/office/drawing/2014/main" val="882699243"/>
                    </a:ext>
                  </a:extLst>
                </a:gridCol>
              </a:tblGrid>
              <a:tr h="370840">
                <a:tc>
                  <a:txBody>
                    <a:bodyPr/>
                    <a:lstStyle/>
                    <a:p>
                      <a:r>
                        <a:rPr lang="en-US" dirty="0"/>
                        <a:t>Command</a:t>
                      </a:r>
                    </a:p>
                  </a:txBody>
                  <a:tcPr/>
                </a:tc>
                <a:tc>
                  <a:txBody>
                    <a:bodyPr/>
                    <a:lstStyle/>
                    <a:p>
                      <a:r>
                        <a:rPr lang="en-US" dirty="0"/>
                        <a:t>Purpose</a:t>
                      </a:r>
                    </a:p>
                  </a:txBody>
                  <a:tcPr/>
                </a:tc>
                <a:extLst>
                  <a:ext uri="{0D108BD9-81ED-4DB2-BD59-A6C34878D82A}">
                    <a16:rowId xmlns:a16="http://schemas.microsoft.com/office/drawing/2014/main" val="4062786374"/>
                  </a:ext>
                </a:extLst>
              </a:tr>
              <a:tr h="370840">
                <a:tc>
                  <a:txBody>
                    <a:bodyPr/>
                    <a:lstStyle/>
                    <a:p>
                      <a:r>
                        <a:rPr lang="en-US" dirty="0">
                          <a:latin typeface="Courier" pitchFamily="2" charset="0"/>
                        </a:rPr>
                        <a:t>cat</a:t>
                      </a:r>
                    </a:p>
                  </a:txBody>
                  <a:tcPr/>
                </a:tc>
                <a:tc>
                  <a:txBody>
                    <a:bodyPr/>
                    <a:lstStyle/>
                    <a:p>
                      <a:r>
                        <a:rPr lang="en-US" dirty="0"/>
                        <a:t>Concatenate files and print on standard </a:t>
                      </a:r>
                      <a:r>
                        <a:rPr lang="en-US" dirty="0" err="1"/>
                        <a:t>ouput</a:t>
                      </a:r>
                      <a:endParaRPr lang="en-US" dirty="0"/>
                    </a:p>
                  </a:txBody>
                  <a:tcPr/>
                </a:tc>
                <a:extLst>
                  <a:ext uri="{0D108BD9-81ED-4DB2-BD59-A6C34878D82A}">
                    <a16:rowId xmlns:a16="http://schemas.microsoft.com/office/drawing/2014/main" val="2658802661"/>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tac</a:t>
                      </a:r>
                    </a:p>
                  </a:txBody>
                  <a:tcPr/>
                </a:tc>
                <a:tc>
                  <a:txBody>
                    <a:bodyPr/>
                    <a:lstStyle/>
                    <a:p>
                      <a:r>
                        <a:rPr lang="en-US" dirty="0"/>
                        <a:t>Concatenate files in reverse</a:t>
                      </a:r>
                    </a:p>
                  </a:txBody>
                  <a:tcPr/>
                </a:tc>
                <a:extLst>
                  <a:ext uri="{0D108BD9-81ED-4DB2-BD59-A6C34878D82A}">
                    <a16:rowId xmlns:a16="http://schemas.microsoft.com/office/drawing/2014/main" val="3590085303"/>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head</a:t>
                      </a:r>
                    </a:p>
                  </a:txBody>
                  <a:tcPr/>
                </a:tc>
                <a:tc>
                  <a:txBody>
                    <a:bodyPr/>
                    <a:lstStyle/>
                    <a:p>
                      <a:r>
                        <a:rPr lang="en-US" dirty="0"/>
                        <a:t>Output the first part of files</a:t>
                      </a:r>
                    </a:p>
                  </a:txBody>
                  <a:tcPr/>
                </a:tc>
                <a:extLst>
                  <a:ext uri="{0D108BD9-81ED-4DB2-BD59-A6C34878D82A}">
                    <a16:rowId xmlns:a16="http://schemas.microsoft.com/office/drawing/2014/main" val="1269053964"/>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tail</a:t>
                      </a:r>
                    </a:p>
                  </a:txBody>
                  <a:tcPr/>
                </a:tc>
                <a:tc>
                  <a:txBody>
                    <a:bodyPr/>
                    <a:lstStyle/>
                    <a:p>
                      <a:r>
                        <a:rPr lang="en-US" dirty="0"/>
                        <a:t>Output the last part of files</a:t>
                      </a:r>
                    </a:p>
                  </a:txBody>
                  <a:tcPr/>
                </a:tc>
                <a:extLst>
                  <a:ext uri="{0D108BD9-81ED-4DB2-BD59-A6C34878D82A}">
                    <a16:rowId xmlns:a16="http://schemas.microsoft.com/office/drawing/2014/main" val="1786880656"/>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cut</a:t>
                      </a:r>
                    </a:p>
                  </a:txBody>
                  <a:tcPr/>
                </a:tc>
                <a:tc>
                  <a:txBody>
                    <a:bodyPr/>
                    <a:lstStyle/>
                    <a:p>
                      <a:r>
                        <a:rPr lang="en-US" dirty="0"/>
                        <a:t>Remove sections from each line of files</a:t>
                      </a:r>
                    </a:p>
                  </a:txBody>
                  <a:tcPr/>
                </a:tc>
                <a:extLst>
                  <a:ext uri="{0D108BD9-81ED-4DB2-BD59-A6C34878D82A}">
                    <a16:rowId xmlns:a16="http://schemas.microsoft.com/office/drawing/2014/main" val="1164419861"/>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paste</a:t>
                      </a:r>
                    </a:p>
                  </a:txBody>
                  <a:tcPr/>
                </a:tc>
                <a:tc>
                  <a:txBody>
                    <a:bodyPr/>
                    <a:lstStyle/>
                    <a:p>
                      <a:r>
                        <a:rPr lang="en-US" dirty="0"/>
                        <a:t>Merge lines of files</a:t>
                      </a:r>
                    </a:p>
                  </a:txBody>
                  <a:tcPr/>
                </a:tc>
                <a:extLst>
                  <a:ext uri="{0D108BD9-81ED-4DB2-BD59-A6C34878D82A}">
                    <a16:rowId xmlns:a16="http://schemas.microsoft.com/office/drawing/2014/main" val="1936332529"/>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grep</a:t>
                      </a:r>
                    </a:p>
                  </a:txBody>
                  <a:tcPr/>
                </a:tc>
                <a:tc>
                  <a:txBody>
                    <a:bodyPr/>
                    <a:lstStyle/>
                    <a:p>
                      <a:r>
                        <a:rPr lang="en-US" dirty="0"/>
                        <a:t>Print lines matching a pattern (</a:t>
                      </a:r>
                      <a:r>
                        <a:rPr lang="en-US" b="1" dirty="0"/>
                        <a:t>G</a:t>
                      </a:r>
                      <a:r>
                        <a:rPr lang="en-US" dirty="0"/>
                        <a:t>lobal </a:t>
                      </a:r>
                      <a:r>
                        <a:rPr lang="en-US" b="1" dirty="0"/>
                        <a:t>R</a:t>
                      </a:r>
                      <a:r>
                        <a:rPr lang="en-US" dirty="0"/>
                        <a:t>egular </a:t>
                      </a:r>
                      <a:r>
                        <a:rPr lang="en-US" b="1" dirty="0"/>
                        <a:t>E</a:t>
                      </a:r>
                      <a:r>
                        <a:rPr lang="en-US" dirty="0"/>
                        <a:t>xpression </a:t>
                      </a:r>
                      <a:r>
                        <a:rPr lang="en-US" b="1" dirty="0"/>
                        <a:t>P</a:t>
                      </a:r>
                      <a:r>
                        <a:rPr lang="en-US" dirty="0"/>
                        <a:t>rint)</a:t>
                      </a:r>
                    </a:p>
                  </a:txBody>
                  <a:tcPr/>
                </a:tc>
                <a:extLst>
                  <a:ext uri="{0D108BD9-81ED-4DB2-BD59-A6C34878D82A}">
                    <a16:rowId xmlns:a16="http://schemas.microsoft.com/office/drawing/2014/main" val="1796100724"/>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sort</a:t>
                      </a:r>
                    </a:p>
                  </a:txBody>
                  <a:tcPr/>
                </a:tc>
                <a:tc>
                  <a:txBody>
                    <a:bodyPr/>
                    <a:lstStyle/>
                    <a:p>
                      <a:r>
                        <a:rPr lang="en-US" dirty="0"/>
                        <a:t>Write sorted concatenation of all FILE(s)</a:t>
                      </a:r>
                    </a:p>
                  </a:txBody>
                  <a:tcPr/>
                </a:tc>
                <a:extLst>
                  <a:ext uri="{0D108BD9-81ED-4DB2-BD59-A6C34878D82A}">
                    <a16:rowId xmlns:a16="http://schemas.microsoft.com/office/drawing/2014/main" val="743092495"/>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sed</a:t>
                      </a:r>
                    </a:p>
                  </a:txBody>
                  <a:tcPr/>
                </a:tc>
                <a:tc>
                  <a:txBody>
                    <a:bodyPr/>
                    <a:lstStyle/>
                    <a:p>
                      <a:r>
                        <a:rPr lang="en-US" dirty="0"/>
                        <a:t>Stream Editor for filtering and transforming text</a:t>
                      </a:r>
                    </a:p>
                  </a:txBody>
                  <a:tcPr/>
                </a:tc>
                <a:extLst>
                  <a:ext uri="{0D108BD9-81ED-4DB2-BD59-A6C34878D82A}">
                    <a16:rowId xmlns:a16="http://schemas.microsoft.com/office/drawing/2014/main" val="1589770275"/>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awk</a:t>
                      </a:r>
                    </a:p>
                  </a:txBody>
                  <a:tcPr/>
                </a:tc>
                <a:tc>
                  <a:txBody>
                    <a:bodyPr/>
                    <a:lstStyle/>
                    <a:p>
                      <a:r>
                        <a:rPr lang="en-US" dirty="0"/>
                        <a:t>Pattern scanning and processing language (</a:t>
                      </a:r>
                      <a:r>
                        <a:rPr lang="en-US" b="1" dirty="0" err="1"/>
                        <a:t>A</a:t>
                      </a:r>
                      <a:r>
                        <a:rPr lang="en-US" dirty="0" err="1"/>
                        <a:t>ho</a:t>
                      </a:r>
                      <a:r>
                        <a:rPr lang="en-US" dirty="0"/>
                        <a:t>, </a:t>
                      </a:r>
                      <a:r>
                        <a:rPr lang="en-US" b="1" dirty="0"/>
                        <a:t>W</a:t>
                      </a:r>
                      <a:r>
                        <a:rPr lang="en-US" dirty="0"/>
                        <a:t>einberger, </a:t>
                      </a:r>
                      <a:r>
                        <a:rPr lang="en-US" b="1" dirty="0"/>
                        <a:t>K</a:t>
                      </a:r>
                      <a:r>
                        <a:rPr lang="en-US" dirty="0"/>
                        <a:t>ernighan)</a:t>
                      </a:r>
                    </a:p>
                  </a:txBody>
                  <a:tcPr/>
                </a:tc>
                <a:extLst>
                  <a:ext uri="{0D108BD9-81ED-4DB2-BD59-A6C34878D82A}">
                    <a16:rowId xmlns:a16="http://schemas.microsoft.com/office/drawing/2014/main" val="589671460"/>
                  </a:ext>
                </a:extLst>
              </a:tr>
            </a:tbl>
          </a:graphicData>
        </a:graphic>
      </p:graphicFrame>
      <p:sp>
        <p:nvSpPr>
          <p:cNvPr id="8" name="Rectangle 7">
            <a:extLst>
              <a:ext uri="{FF2B5EF4-FFF2-40B4-BE49-F238E27FC236}">
                <a16:creationId xmlns:a16="http://schemas.microsoft.com/office/drawing/2014/main" id="{D7306B9B-1F6D-914C-864E-C016C358C5F2}"/>
              </a:ext>
            </a:extLst>
          </p:cNvPr>
          <p:cNvSpPr/>
          <p:nvPr/>
        </p:nvSpPr>
        <p:spPr>
          <a:xfrm>
            <a:off x="1749341" y="2469962"/>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E1EBDA-B31E-6846-B5A3-43E577347277}"/>
              </a:ext>
            </a:extLst>
          </p:cNvPr>
          <p:cNvSpPr/>
          <p:nvPr/>
        </p:nvSpPr>
        <p:spPr>
          <a:xfrm>
            <a:off x="1749341" y="2830086"/>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819D54-9D8F-0847-901E-A61F93271CB4}"/>
              </a:ext>
            </a:extLst>
          </p:cNvPr>
          <p:cNvSpPr/>
          <p:nvPr/>
        </p:nvSpPr>
        <p:spPr>
          <a:xfrm>
            <a:off x="1749341" y="3188291"/>
            <a:ext cx="8693318" cy="373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C14572-198C-FF4A-B976-2A755F84A2F7}"/>
              </a:ext>
            </a:extLst>
          </p:cNvPr>
          <p:cNvSpPr/>
          <p:nvPr/>
        </p:nvSpPr>
        <p:spPr>
          <a:xfrm>
            <a:off x="1749341" y="3568380"/>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D1279A-1B0E-BE49-9FCD-D26923266B21}"/>
              </a:ext>
            </a:extLst>
          </p:cNvPr>
          <p:cNvSpPr/>
          <p:nvPr/>
        </p:nvSpPr>
        <p:spPr>
          <a:xfrm>
            <a:off x="1749341" y="3928864"/>
            <a:ext cx="8693318" cy="393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6B8434-F9A8-FB41-BAAA-1406926DA5A6}"/>
              </a:ext>
            </a:extLst>
          </p:cNvPr>
          <p:cNvSpPr/>
          <p:nvPr/>
        </p:nvSpPr>
        <p:spPr>
          <a:xfrm>
            <a:off x="1749341" y="4322154"/>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8910CA-1DBE-234F-86D1-01C16A9593F7}"/>
              </a:ext>
            </a:extLst>
          </p:cNvPr>
          <p:cNvSpPr/>
          <p:nvPr/>
        </p:nvSpPr>
        <p:spPr>
          <a:xfrm>
            <a:off x="1749341" y="4680718"/>
            <a:ext cx="8693318" cy="394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D04C4A-C67A-AB49-90F3-67645DA5630C}"/>
              </a:ext>
            </a:extLst>
          </p:cNvPr>
          <p:cNvSpPr/>
          <p:nvPr/>
        </p:nvSpPr>
        <p:spPr>
          <a:xfrm>
            <a:off x="1749341" y="5125487"/>
            <a:ext cx="8693318" cy="394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F1E180-2EF9-F745-B589-7DA3EC9CD9FE}"/>
              </a:ext>
            </a:extLst>
          </p:cNvPr>
          <p:cNvSpPr/>
          <p:nvPr/>
        </p:nvSpPr>
        <p:spPr>
          <a:xfrm>
            <a:off x="1749341" y="5446701"/>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9D28B4-B352-B24B-9A2B-3641871309D5}"/>
              </a:ext>
            </a:extLst>
          </p:cNvPr>
          <p:cNvSpPr/>
          <p:nvPr/>
        </p:nvSpPr>
        <p:spPr>
          <a:xfrm>
            <a:off x="1749341" y="5815002"/>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0ED683-B863-4341-B057-A6530F908FA2}"/>
              </a:ext>
            </a:extLst>
          </p:cNvPr>
          <p:cNvSpPr>
            <a:spLocks noGrp="1"/>
          </p:cNvSpPr>
          <p:nvPr>
            <p:ph idx="1"/>
          </p:nvPr>
        </p:nvSpPr>
        <p:spPr/>
        <p:txBody>
          <a:bodyPr/>
          <a:lstStyle/>
          <a:p>
            <a:pPr marL="342900" indent="-342900">
              <a:buFont typeface="Arial" panose="020B0604020202020204" pitchFamily="34" charset="0"/>
              <a:buChar char="•"/>
            </a:pPr>
            <a:r>
              <a:rPr lang="en-US" dirty="0"/>
              <a:t>Linux contains many small commands focused on text manipulation</a:t>
            </a:r>
          </a:p>
          <a:p>
            <a:pPr marL="342900" indent="-342900">
              <a:buFont typeface="Arial" panose="020B0604020202020204" pitchFamily="34" charset="0"/>
              <a:buChar char="•"/>
            </a:pPr>
            <a:r>
              <a:rPr lang="en-US" dirty="0"/>
              <a:t>These can be combined for basic output parsing</a:t>
            </a:r>
          </a:p>
        </p:txBody>
      </p:sp>
      <p:sp>
        <p:nvSpPr>
          <p:cNvPr id="3" name="Title 2">
            <a:extLst>
              <a:ext uri="{FF2B5EF4-FFF2-40B4-BE49-F238E27FC236}">
                <a16:creationId xmlns:a16="http://schemas.microsoft.com/office/drawing/2014/main" id="{4705A7B0-F103-2243-8D37-F02652488CB1}"/>
              </a:ext>
            </a:extLst>
          </p:cNvPr>
          <p:cNvSpPr>
            <a:spLocks noGrp="1"/>
          </p:cNvSpPr>
          <p:nvPr>
            <p:ph type="title"/>
          </p:nvPr>
        </p:nvSpPr>
        <p:spPr/>
        <p:txBody>
          <a:bodyPr/>
          <a:lstStyle/>
          <a:p>
            <a:r>
              <a:rPr lang="en-US" dirty="0"/>
              <a:t>Text Manipulation Commands</a:t>
            </a:r>
          </a:p>
        </p:txBody>
      </p:sp>
      <p:graphicFrame>
        <p:nvGraphicFramePr>
          <p:cNvPr id="5" name="Table 5">
            <a:extLst>
              <a:ext uri="{FF2B5EF4-FFF2-40B4-BE49-F238E27FC236}">
                <a16:creationId xmlns:a16="http://schemas.microsoft.com/office/drawing/2014/main" id="{3208077B-3E01-8248-9BE2-36C8F84FE309}"/>
              </a:ext>
            </a:extLst>
          </p:cNvPr>
          <p:cNvGraphicFramePr>
            <a:graphicFrameLocks noGrp="1"/>
          </p:cNvGraphicFramePr>
          <p:nvPr/>
        </p:nvGraphicFramePr>
        <p:xfrm>
          <a:off x="1749341" y="2083771"/>
          <a:ext cx="8693318" cy="4079240"/>
        </p:xfrm>
        <a:graphic>
          <a:graphicData uri="http://schemas.openxmlformats.org/drawingml/2006/table">
            <a:tbl>
              <a:tblPr firstRow="1" bandRow="1">
                <a:tableStyleId>{9D7B26C5-4107-4FEC-AEDC-1716B250A1EF}</a:tableStyleId>
              </a:tblPr>
              <a:tblGrid>
                <a:gridCol w="1418009">
                  <a:extLst>
                    <a:ext uri="{9D8B030D-6E8A-4147-A177-3AD203B41FA5}">
                      <a16:colId xmlns:a16="http://schemas.microsoft.com/office/drawing/2014/main" val="237137086"/>
                    </a:ext>
                  </a:extLst>
                </a:gridCol>
                <a:gridCol w="7275309">
                  <a:extLst>
                    <a:ext uri="{9D8B030D-6E8A-4147-A177-3AD203B41FA5}">
                      <a16:colId xmlns:a16="http://schemas.microsoft.com/office/drawing/2014/main" val="882699243"/>
                    </a:ext>
                  </a:extLst>
                </a:gridCol>
              </a:tblGrid>
              <a:tr h="370840">
                <a:tc>
                  <a:txBody>
                    <a:bodyPr/>
                    <a:lstStyle/>
                    <a:p>
                      <a:r>
                        <a:rPr lang="en-US" dirty="0"/>
                        <a:t>Command</a:t>
                      </a:r>
                    </a:p>
                  </a:txBody>
                  <a:tcPr/>
                </a:tc>
                <a:tc>
                  <a:txBody>
                    <a:bodyPr/>
                    <a:lstStyle/>
                    <a:p>
                      <a:r>
                        <a:rPr lang="en-US" dirty="0"/>
                        <a:t>Purpose</a:t>
                      </a:r>
                    </a:p>
                  </a:txBody>
                  <a:tcPr/>
                </a:tc>
                <a:extLst>
                  <a:ext uri="{0D108BD9-81ED-4DB2-BD59-A6C34878D82A}">
                    <a16:rowId xmlns:a16="http://schemas.microsoft.com/office/drawing/2014/main" val="4062786374"/>
                  </a:ext>
                </a:extLst>
              </a:tr>
              <a:tr h="370840">
                <a:tc>
                  <a:txBody>
                    <a:bodyPr/>
                    <a:lstStyle/>
                    <a:p>
                      <a:r>
                        <a:rPr lang="en-US" dirty="0">
                          <a:latin typeface="Courier" pitchFamily="2" charset="0"/>
                        </a:rPr>
                        <a:t>cat</a:t>
                      </a:r>
                    </a:p>
                  </a:txBody>
                  <a:tcPr/>
                </a:tc>
                <a:tc>
                  <a:txBody>
                    <a:bodyPr/>
                    <a:lstStyle/>
                    <a:p>
                      <a:r>
                        <a:rPr lang="en-US" dirty="0"/>
                        <a:t>Concatenate files and print on standard </a:t>
                      </a:r>
                      <a:r>
                        <a:rPr lang="en-US" dirty="0" err="1"/>
                        <a:t>ouput</a:t>
                      </a:r>
                      <a:endParaRPr lang="en-US" dirty="0"/>
                    </a:p>
                  </a:txBody>
                  <a:tcPr/>
                </a:tc>
                <a:extLst>
                  <a:ext uri="{0D108BD9-81ED-4DB2-BD59-A6C34878D82A}">
                    <a16:rowId xmlns:a16="http://schemas.microsoft.com/office/drawing/2014/main" val="2658802661"/>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tac</a:t>
                      </a:r>
                    </a:p>
                  </a:txBody>
                  <a:tcPr/>
                </a:tc>
                <a:tc>
                  <a:txBody>
                    <a:bodyPr/>
                    <a:lstStyle/>
                    <a:p>
                      <a:r>
                        <a:rPr lang="en-US" dirty="0"/>
                        <a:t>Concatenate files in reverse</a:t>
                      </a:r>
                    </a:p>
                  </a:txBody>
                  <a:tcPr/>
                </a:tc>
                <a:extLst>
                  <a:ext uri="{0D108BD9-81ED-4DB2-BD59-A6C34878D82A}">
                    <a16:rowId xmlns:a16="http://schemas.microsoft.com/office/drawing/2014/main" val="3590085303"/>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head</a:t>
                      </a:r>
                    </a:p>
                  </a:txBody>
                  <a:tcPr/>
                </a:tc>
                <a:tc>
                  <a:txBody>
                    <a:bodyPr/>
                    <a:lstStyle/>
                    <a:p>
                      <a:r>
                        <a:rPr lang="en-US" dirty="0"/>
                        <a:t>Output the first part of files</a:t>
                      </a:r>
                    </a:p>
                  </a:txBody>
                  <a:tcPr/>
                </a:tc>
                <a:extLst>
                  <a:ext uri="{0D108BD9-81ED-4DB2-BD59-A6C34878D82A}">
                    <a16:rowId xmlns:a16="http://schemas.microsoft.com/office/drawing/2014/main" val="1269053964"/>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tail</a:t>
                      </a:r>
                    </a:p>
                  </a:txBody>
                  <a:tcPr/>
                </a:tc>
                <a:tc>
                  <a:txBody>
                    <a:bodyPr/>
                    <a:lstStyle/>
                    <a:p>
                      <a:r>
                        <a:rPr lang="en-US" dirty="0"/>
                        <a:t>Output the last part of files</a:t>
                      </a:r>
                    </a:p>
                  </a:txBody>
                  <a:tcPr/>
                </a:tc>
                <a:extLst>
                  <a:ext uri="{0D108BD9-81ED-4DB2-BD59-A6C34878D82A}">
                    <a16:rowId xmlns:a16="http://schemas.microsoft.com/office/drawing/2014/main" val="1786880656"/>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cut</a:t>
                      </a:r>
                    </a:p>
                  </a:txBody>
                  <a:tcPr/>
                </a:tc>
                <a:tc>
                  <a:txBody>
                    <a:bodyPr/>
                    <a:lstStyle/>
                    <a:p>
                      <a:r>
                        <a:rPr lang="en-US" dirty="0"/>
                        <a:t>Remove sections from each line of files</a:t>
                      </a:r>
                    </a:p>
                  </a:txBody>
                  <a:tcPr/>
                </a:tc>
                <a:extLst>
                  <a:ext uri="{0D108BD9-81ED-4DB2-BD59-A6C34878D82A}">
                    <a16:rowId xmlns:a16="http://schemas.microsoft.com/office/drawing/2014/main" val="1164419861"/>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paste</a:t>
                      </a:r>
                    </a:p>
                  </a:txBody>
                  <a:tcPr/>
                </a:tc>
                <a:tc>
                  <a:txBody>
                    <a:bodyPr/>
                    <a:lstStyle/>
                    <a:p>
                      <a:r>
                        <a:rPr lang="en-US" dirty="0"/>
                        <a:t>Merge lines of files</a:t>
                      </a:r>
                    </a:p>
                  </a:txBody>
                  <a:tcPr/>
                </a:tc>
                <a:extLst>
                  <a:ext uri="{0D108BD9-81ED-4DB2-BD59-A6C34878D82A}">
                    <a16:rowId xmlns:a16="http://schemas.microsoft.com/office/drawing/2014/main" val="1936332529"/>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grep</a:t>
                      </a:r>
                    </a:p>
                  </a:txBody>
                  <a:tcPr/>
                </a:tc>
                <a:tc>
                  <a:txBody>
                    <a:bodyPr/>
                    <a:lstStyle/>
                    <a:p>
                      <a:r>
                        <a:rPr lang="en-US" dirty="0"/>
                        <a:t>Print lines matching a pattern (</a:t>
                      </a:r>
                      <a:r>
                        <a:rPr lang="en-US" b="1" dirty="0"/>
                        <a:t>G</a:t>
                      </a:r>
                      <a:r>
                        <a:rPr lang="en-US" dirty="0"/>
                        <a:t>lobal </a:t>
                      </a:r>
                      <a:r>
                        <a:rPr lang="en-US" b="1" dirty="0"/>
                        <a:t>R</a:t>
                      </a:r>
                      <a:r>
                        <a:rPr lang="en-US" dirty="0"/>
                        <a:t>egular </a:t>
                      </a:r>
                      <a:r>
                        <a:rPr lang="en-US" b="1" dirty="0"/>
                        <a:t>E</a:t>
                      </a:r>
                      <a:r>
                        <a:rPr lang="en-US" dirty="0"/>
                        <a:t>xpression </a:t>
                      </a:r>
                      <a:r>
                        <a:rPr lang="en-US" b="1" dirty="0"/>
                        <a:t>P</a:t>
                      </a:r>
                      <a:r>
                        <a:rPr lang="en-US" dirty="0"/>
                        <a:t>rint)</a:t>
                      </a:r>
                    </a:p>
                  </a:txBody>
                  <a:tcPr/>
                </a:tc>
                <a:extLst>
                  <a:ext uri="{0D108BD9-81ED-4DB2-BD59-A6C34878D82A}">
                    <a16:rowId xmlns:a16="http://schemas.microsoft.com/office/drawing/2014/main" val="1796100724"/>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tr</a:t>
                      </a:r>
                    </a:p>
                  </a:txBody>
                  <a:tcPr/>
                </a:tc>
                <a:tc>
                  <a:txBody>
                    <a:bodyPr/>
                    <a:lstStyle/>
                    <a:p>
                      <a:r>
                        <a:rPr lang="en-US" dirty="0"/>
                        <a:t>Translate or delete characters</a:t>
                      </a:r>
                    </a:p>
                  </a:txBody>
                  <a:tcPr/>
                </a:tc>
                <a:extLst>
                  <a:ext uri="{0D108BD9-81ED-4DB2-BD59-A6C34878D82A}">
                    <a16:rowId xmlns:a16="http://schemas.microsoft.com/office/drawing/2014/main" val="743092495"/>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sed</a:t>
                      </a:r>
                    </a:p>
                  </a:txBody>
                  <a:tcPr/>
                </a:tc>
                <a:tc>
                  <a:txBody>
                    <a:bodyPr/>
                    <a:lstStyle/>
                    <a:p>
                      <a:r>
                        <a:rPr lang="en-US" dirty="0"/>
                        <a:t>Stream Editor for filtering and transforming text</a:t>
                      </a:r>
                    </a:p>
                  </a:txBody>
                  <a:tcPr/>
                </a:tc>
                <a:extLst>
                  <a:ext uri="{0D108BD9-81ED-4DB2-BD59-A6C34878D82A}">
                    <a16:rowId xmlns:a16="http://schemas.microsoft.com/office/drawing/2014/main" val="1589770275"/>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awk</a:t>
                      </a:r>
                    </a:p>
                  </a:txBody>
                  <a:tcPr/>
                </a:tc>
                <a:tc>
                  <a:txBody>
                    <a:bodyPr/>
                    <a:lstStyle/>
                    <a:p>
                      <a:r>
                        <a:rPr lang="en-US" dirty="0"/>
                        <a:t>Pattern scanning and processing language (</a:t>
                      </a:r>
                      <a:r>
                        <a:rPr lang="en-US" b="1" dirty="0" err="1"/>
                        <a:t>A</a:t>
                      </a:r>
                      <a:r>
                        <a:rPr lang="en-US" dirty="0" err="1"/>
                        <a:t>ho</a:t>
                      </a:r>
                      <a:r>
                        <a:rPr lang="en-US" dirty="0"/>
                        <a:t>, </a:t>
                      </a:r>
                      <a:r>
                        <a:rPr lang="en-US" b="1" dirty="0"/>
                        <a:t>W</a:t>
                      </a:r>
                      <a:r>
                        <a:rPr lang="en-US" dirty="0"/>
                        <a:t>einberger, </a:t>
                      </a:r>
                      <a:r>
                        <a:rPr lang="en-US" b="1" dirty="0"/>
                        <a:t>K</a:t>
                      </a:r>
                      <a:r>
                        <a:rPr lang="en-US" dirty="0"/>
                        <a:t>ernighan)</a:t>
                      </a:r>
                    </a:p>
                  </a:txBody>
                  <a:tcPr/>
                </a:tc>
                <a:extLst>
                  <a:ext uri="{0D108BD9-81ED-4DB2-BD59-A6C34878D82A}">
                    <a16:rowId xmlns:a16="http://schemas.microsoft.com/office/drawing/2014/main" val="589671460"/>
                  </a:ext>
                </a:extLst>
              </a:tr>
            </a:tbl>
          </a:graphicData>
        </a:graphic>
      </p:graphicFrame>
      <p:sp>
        <p:nvSpPr>
          <p:cNvPr id="7" name="Rectangle 6">
            <a:extLst>
              <a:ext uri="{FF2B5EF4-FFF2-40B4-BE49-F238E27FC236}">
                <a16:creationId xmlns:a16="http://schemas.microsoft.com/office/drawing/2014/main" id="{C96F4287-C275-E746-BBE6-EAC000DC7EC4}"/>
              </a:ext>
            </a:extLst>
          </p:cNvPr>
          <p:cNvSpPr/>
          <p:nvPr/>
        </p:nvSpPr>
        <p:spPr>
          <a:xfrm>
            <a:off x="1463551" y="1849493"/>
            <a:ext cx="8979108" cy="431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rip for Aug 15, 1999">
            <a:extLst>
              <a:ext uri="{FF2B5EF4-FFF2-40B4-BE49-F238E27FC236}">
                <a16:creationId xmlns:a16="http://schemas.microsoft.com/office/drawing/2014/main" id="{A900FF15-A64B-A04C-B8A1-3D0F03FC5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413" y="2062609"/>
            <a:ext cx="5511384" cy="404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0C19D-C810-1546-8F63-724F0F468B34}"/>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t>Remember </a:t>
            </a:r>
            <a:r>
              <a:rPr lang="en-GB" sz="1800" dirty="0" err="1">
                <a:latin typeface="Courier" pitchFamily="2" charset="0"/>
              </a:rPr>
              <a:t>names_and_places.txt</a:t>
            </a:r>
            <a:r>
              <a:rPr lang="en-GB" dirty="0"/>
              <a:t>?</a:t>
            </a:r>
          </a:p>
          <a:p>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cat </a:t>
            </a:r>
            <a:r>
              <a:rPr lang="en-GB" sz="1600" dirty="0" err="1">
                <a:solidFill>
                  <a:schemeClr val="accent5">
                    <a:lumMod val="50000"/>
                  </a:schemeClr>
                </a:solidFill>
                <a:latin typeface="Courier" pitchFamily="2" charset="0"/>
              </a:rPr>
              <a:t>names_and_places.txt</a:t>
            </a:r>
            <a:br>
              <a:rPr lang="en-GB" sz="1600" dirty="0">
                <a:solidFill>
                  <a:schemeClr val="accent5">
                    <a:lumMod val="50000"/>
                  </a:schemeClr>
                </a:solidFill>
                <a:latin typeface="Courier" pitchFamily="2" charset="0"/>
              </a:rPr>
            </a:br>
            <a:r>
              <a:rPr lang="en-GB" sz="1600" dirty="0" err="1">
                <a:solidFill>
                  <a:schemeClr val="accent1">
                    <a:lumMod val="75000"/>
                  </a:schemeClr>
                </a:solidFill>
                <a:latin typeface="Courier" pitchFamily="2" charset="0"/>
              </a:rPr>
              <a:t>Aaren</a:t>
            </a:r>
            <a:r>
              <a:rPr lang="en-GB" sz="1600" dirty="0">
                <a:solidFill>
                  <a:schemeClr val="accent1">
                    <a:lumMod val="75000"/>
                  </a:schemeClr>
                </a:solidFill>
                <a:latin typeface="Courier" pitchFamily="2" charset="0"/>
              </a:rPr>
              <a:t>   </a:t>
            </a:r>
            <a:r>
              <a:rPr lang="en-GB" sz="1600" dirty="0" err="1">
                <a:solidFill>
                  <a:schemeClr val="accent1">
                    <a:lumMod val="75000"/>
                  </a:schemeClr>
                </a:solidFill>
                <a:latin typeface="Courier" pitchFamily="2" charset="0"/>
              </a:rPr>
              <a:t>Aaronsburg</a:t>
            </a:r>
            <a:br>
              <a:rPr lang="en-GB" sz="1600" dirty="0">
                <a:solidFill>
                  <a:schemeClr val="accent1">
                    <a:lumMod val="75000"/>
                  </a:schemeClr>
                </a:solidFill>
                <a:latin typeface="Courier" pitchFamily="2" charset="0"/>
              </a:rPr>
            </a:b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cat –A </a:t>
            </a:r>
            <a:r>
              <a:rPr lang="en-GB" sz="1600" dirty="0" err="1">
                <a:solidFill>
                  <a:schemeClr val="accent5">
                    <a:lumMod val="50000"/>
                  </a:schemeClr>
                </a:solidFill>
                <a:latin typeface="Courier" pitchFamily="2" charset="0"/>
              </a:rPr>
              <a:t>names_and_places.txt</a:t>
            </a:r>
            <a:br>
              <a:rPr lang="en-GB" sz="1600" dirty="0">
                <a:solidFill>
                  <a:schemeClr val="accent5">
                    <a:lumMod val="75000"/>
                  </a:schemeClr>
                </a:solidFill>
                <a:latin typeface="Courier" pitchFamily="2" charset="0"/>
              </a:rPr>
            </a:br>
            <a:r>
              <a:rPr lang="en-GB" sz="1600" dirty="0" err="1">
                <a:solidFill>
                  <a:schemeClr val="accent1">
                    <a:lumMod val="75000"/>
                  </a:schemeClr>
                </a:solidFill>
                <a:latin typeface="Courier" pitchFamily="2" charset="0"/>
              </a:rPr>
              <a:t>Aaren^IAaronsburg</a:t>
            </a:r>
            <a:r>
              <a:rPr lang="en-GB" sz="1600" dirty="0">
                <a:solidFill>
                  <a:schemeClr val="accent1">
                    <a:lumMod val="75000"/>
                  </a:schemeClr>
                </a:solidFill>
                <a:latin typeface="Courier" pitchFamily="2" charset="0"/>
              </a:rPr>
              <a:t>$</a:t>
            </a:r>
          </a:p>
          <a:p>
            <a:pPr marL="342900" indent="-342900">
              <a:buFont typeface="Arial" panose="020B0604020202020204" pitchFamily="34" charset="0"/>
              <a:buChar char="•"/>
            </a:pPr>
            <a:r>
              <a:rPr lang="en-GB" dirty="0"/>
              <a:t>This file contains two fields</a:t>
            </a:r>
          </a:p>
          <a:p>
            <a:pPr marL="342900" indent="-342900">
              <a:buFont typeface="Arial" panose="020B0604020202020204" pitchFamily="34" charset="0"/>
              <a:buChar char="•"/>
            </a:pPr>
            <a:r>
              <a:rPr lang="en-GB" dirty="0"/>
              <a:t>These are separated (delimited) by a tab character</a:t>
            </a:r>
          </a:p>
          <a:p>
            <a:pPr marL="355600" lvl="2" indent="0">
              <a:buNone/>
            </a:pPr>
            <a:r>
              <a:rPr lang="en-GB" sz="1600" dirty="0">
                <a:solidFill>
                  <a:schemeClr val="accent1">
                    <a:lumMod val="75000"/>
                  </a:schemeClr>
                </a:solidFill>
                <a:latin typeface="Courier" pitchFamily="2" charset="0"/>
              </a:rPr>
              <a:t>[jabbott@login2 </a:t>
            </a:r>
            <a:r>
              <a:rPr lang="en-GB" sz="1600" dirty="0" err="1">
                <a:solidFill>
                  <a:schemeClr val="accent1">
                    <a:lumMod val="75000"/>
                  </a:schemeClr>
                </a:solidFill>
                <a:latin typeface="Courier" pitchFamily="2" charset="0"/>
              </a:rPr>
              <a:t>bash_scripting</a:t>
            </a:r>
            <a:r>
              <a:rPr lang="en-GB" sz="1600" dirty="0">
                <a:solidFill>
                  <a:schemeClr val="accent1">
                    <a:lumMod val="75000"/>
                  </a:schemeClr>
                </a:solidFill>
                <a:latin typeface="Courier" pitchFamily="2" charset="0"/>
              </a:rPr>
              <a:t>]$ </a:t>
            </a:r>
            <a:r>
              <a:rPr lang="en-GB" sz="1600" dirty="0">
                <a:solidFill>
                  <a:schemeClr val="accent5">
                    <a:lumMod val="50000"/>
                  </a:schemeClr>
                </a:solidFill>
                <a:latin typeface="Courier" pitchFamily="2" charset="0"/>
              </a:rPr>
              <a:t>cut --help</a:t>
            </a:r>
            <a:br>
              <a:rPr lang="en-GB" sz="2000" dirty="0"/>
            </a:br>
            <a:r>
              <a:rPr lang="en-GB" sz="1600" dirty="0">
                <a:solidFill>
                  <a:schemeClr val="accent1">
                    <a:lumMod val="75000"/>
                  </a:schemeClr>
                </a:solidFill>
                <a:latin typeface="Courier" pitchFamily="2" charset="0"/>
              </a:rPr>
              <a:t>Usage: cut OPTION... [FILE]...</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Print selected parts of lines from each FILE to standard output.</a:t>
            </a:r>
          </a:p>
          <a:p>
            <a:pPr marL="355600" lvl="2" indent="0">
              <a:buNone/>
            </a:pPr>
            <a:r>
              <a:rPr lang="en-GB" sz="1600" dirty="0">
                <a:solidFill>
                  <a:schemeClr val="accent1">
                    <a:lumMod val="75000"/>
                  </a:schemeClr>
                </a:solidFill>
                <a:latin typeface="Courier" pitchFamily="2" charset="0"/>
              </a:rPr>
              <a:t>Mandatory arguments to long options are mandatory for short options too.</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  -b, --bytes=LIST        select only these bytes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  -c, --characters=LIST   select only these characters</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  -d, --delimiter=DELIM   use DELIM instead of TAB for field delimiter</a:t>
            </a:r>
            <a:br>
              <a:rPr lang="en-GB" sz="1600" dirty="0">
                <a:solidFill>
                  <a:schemeClr val="accent1">
                    <a:lumMod val="75000"/>
                  </a:schemeClr>
                </a:solidFill>
                <a:latin typeface="Courier" pitchFamily="2" charset="0"/>
              </a:rPr>
            </a:br>
            <a:r>
              <a:rPr lang="en-GB" sz="1600" dirty="0">
                <a:solidFill>
                  <a:schemeClr val="accent1">
                    <a:lumMod val="75000"/>
                  </a:schemeClr>
                </a:solidFill>
                <a:latin typeface="Courier" pitchFamily="2" charset="0"/>
              </a:rPr>
              <a:t>  -f, --fields=LIST       select only these fields;</a:t>
            </a:r>
          </a:p>
        </p:txBody>
      </p:sp>
      <p:sp>
        <p:nvSpPr>
          <p:cNvPr id="3" name="Slide Number Placeholder 2">
            <a:extLst>
              <a:ext uri="{FF2B5EF4-FFF2-40B4-BE49-F238E27FC236}">
                <a16:creationId xmlns:a16="http://schemas.microsoft.com/office/drawing/2014/main" id="{F628400F-86FB-FE41-813F-DA3467ED7DAB}"/>
              </a:ext>
            </a:extLst>
          </p:cNvPr>
          <p:cNvSpPr>
            <a:spLocks noGrp="1"/>
          </p:cNvSpPr>
          <p:nvPr>
            <p:ph type="sldNum" sz="quarter" idx="12"/>
          </p:nvPr>
        </p:nvSpPr>
        <p:spPr/>
        <p:txBody>
          <a:bodyPr/>
          <a:lstStyle/>
          <a:p>
            <a:fld id="{E89BC60F-F4BF-4EE8-9F02-8A0093F1814F}" type="slidenum">
              <a:rPr lang="en-GB" smtClean="0"/>
              <a:t>37</a:t>
            </a:fld>
            <a:endParaRPr lang="en-GB"/>
          </a:p>
        </p:txBody>
      </p:sp>
      <p:sp>
        <p:nvSpPr>
          <p:cNvPr id="4" name="Title 3">
            <a:extLst>
              <a:ext uri="{FF2B5EF4-FFF2-40B4-BE49-F238E27FC236}">
                <a16:creationId xmlns:a16="http://schemas.microsoft.com/office/drawing/2014/main" id="{E8250C03-5C76-C94D-A41F-33E6A2CCB25F}"/>
              </a:ext>
            </a:extLst>
          </p:cNvPr>
          <p:cNvSpPr>
            <a:spLocks noGrp="1"/>
          </p:cNvSpPr>
          <p:nvPr>
            <p:ph type="title"/>
          </p:nvPr>
        </p:nvSpPr>
        <p:spPr/>
        <p:txBody>
          <a:bodyPr/>
          <a:lstStyle/>
          <a:p>
            <a:r>
              <a:rPr lang="en-US" dirty="0"/>
              <a:t>Cut</a:t>
            </a:r>
          </a:p>
        </p:txBody>
      </p:sp>
      <p:sp>
        <p:nvSpPr>
          <p:cNvPr id="5" name="Rectangle 4">
            <a:extLst>
              <a:ext uri="{FF2B5EF4-FFF2-40B4-BE49-F238E27FC236}">
                <a16:creationId xmlns:a16="http://schemas.microsoft.com/office/drawing/2014/main" id="{0D176451-8D60-DB4F-8EB0-73E4E5EA2E39}"/>
              </a:ext>
            </a:extLst>
          </p:cNvPr>
          <p:cNvSpPr/>
          <p:nvPr/>
        </p:nvSpPr>
        <p:spPr>
          <a:xfrm>
            <a:off x="462988" y="2534856"/>
            <a:ext cx="682906" cy="2893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ACDD41-C830-3946-B250-331967EF1794}"/>
              </a:ext>
            </a:extLst>
          </p:cNvPr>
          <p:cNvSpPr/>
          <p:nvPr/>
        </p:nvSpPr>
        <p:spPr>
          <a:xfrm>
            <a:off x="1356166" y="2534856"/>
            <a:ext cx="1259712" cy="2893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8DDD80-F01B-7E41-B3DC-0349EF32F4FF}"/>
              </a:ext>
            </a:extLst>
          </p:cNvPr>
          <p:cNvSpPr/>
          <p:nvPr/>
        </p:nvSpPr>
        <p:spPr>
          <a:xfrm>
            <a:off x="1089947" y="2534856"/>
            <a:ext cx="310589" cy="2893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F3F046-3A1B-DB4E-950A-F71080DF518A}"/>
              </a:ext>
            </a:extLst>
          </p:cNvPr>
          <p:cNvSpPr/>
          <p:nvPr/>
        </p:nvSpPr>
        <p:spPr>
          <a:xfrm>
            <a:off x="999280" y="5361008"/>
            <a:ext cx="8515110" cy="2893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1361BE-4836-8A48-A68B-0902D4C03830}"/>
              </a:ext>
            </a:extLst>
          </p:cNvPr>
          <p:cNvSpPr/>
          <p:nvPr/>
        </p:nvSpPr>
        <p:spPr>
          <a:xfrm>
            <a:off x="999280" y="5591574"/>
            <a:ext cx="6223323" cy="2893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6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E4176-B0D0-734B-96A8-9F89822A610B}"/>
              </a:ext>
            </a:extLst>
          </p:cNvPr>
          <p:cNvSpPr>
            <a:spLocks noGrp="1"/>
          </p:cNvSpPr>
          <p:nvPr>
            <p:ph idx="1"/>
          </p:nvPr>
        </p:nvSpPr>
        <p:spPr>
          <a:xfrm>
            <a:off x="516467" y="1099229"/>
            <a:ext cx="11159067" cy="5180921"/>
          </a:xfrm>
        </p:spPr>
        <p:txBody>
          <a:bodyPr>
            <a:normAutofit/>
          </a:bodyPr>
          <a:lstStyle/>
          <a:p>
            <a:pPr marL="342900" indent="-342900">
              <a:buFont typeface="Arial" panose="020B0604020202020204" pitchFamily="34" charset="0"/>
              <a:buChar char="•"/>
            </a:pPr>
            <a:r>
              <a:rPr lang="en-US" dirty="0"/>
              <a:t>Show column 1:</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cut -f 1 </a:t>
            </a:r>
            <a:r>
              <a:rPr lang="en-US" sz="1600" dirty="0" err="1">
                <a:solidFill>
                  <a:schemeClr val="accent5">
                    <a:lumMod val="50000"/>
                  </a:schemeClr>
                </a:solidFill>
                <a:latin typeface="Courier" pitchFamily="2" charset="0"/>
              </a:rPr>
              <a:t>names_and_places.txt</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Aaren</a:t>
            </a: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dirty="0"/>
              <a:t>Show column 2:</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cut -f 2 </a:t>
            </a:r>
            <a:r>
              <a:rPr lang="en-US" sz="1600" dirty="0" err="1">
                <a:solidFill>
                  <a:schemeClr val="accent5">
                    <a:lumMod val="50000"/>
                  </a:schemeClr>
                </a:solidFill>
                <a:latin typeface="Courier" pitchFamily="2" charset="0"/>
              </a:rPr>
              <a:t>names_and_places.txt</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Aaronsburg</a:t>
            </a: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dirty="0"/>
              <a:t>View '</a:t>
            </a:r>
            <a:r>
              <a:rPr lang="en-US" sz="1800" dirty="0" err="1">
                <a:latin typeface="Courier" pitchFamily="2" charset="0"/>
              </a:rPr>
              <a:t>Howlin_Wolf_Discography.csv</a:t>
            </a:r>
            <a:r>
              <a:rPr lang="en-US" sz="2400" dirty="0"/>
              <a:t>' </a:t>
            </a:r>
            <a:r>
              <a:rPr lang="en-US" dirty="0"/>
              <a:t>with</a:t>
            </a:r>
            <a:r>
              <a:rPr lang="en-US" sz="2400" dirty="0"/>
              <a:t> </a:t>
            </a:r>
            <a:r>
              <a:rPr lang="en-US" sz="1800" dirty="0">
                <a:latin typeface="Courier" pitchFamily="2" charset="0"/>
              </a:rPr>
              <a:t>cat</a:t>
            </a:r>
            <a:endParaRPr lang="en-US" sz="2400" dirty="0">
              <a:latin typeface="Courier" pitchFamily="2" charset="0"/>
            </a:endParaRP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cat </a:t>
            </a:r>
            <a:r>
              <a:rPr lang="en-US" dirty="0" err="1">
                <a:solidFill>
                  <a:schemeClr val="accent5">
                    <a:lumMod val="50000"/>
                  </a:schemeClr>
                </a:solidFill>
                <a:latin typeface="Courier" pitchFamily="2" charset="0"/>
              </a:rPr>
              <a:t>Howlin_Wolf_Discography.csv</a:t>
            </a:r>
            <a:br>
              <a:rPr lang="en-US" dirty="0">
                <a:solidFill>
                  <a:schemeClr val="accent5">
                    <a:lumMod val="50000"/>
                  </a:schemeClr>
                </a:solidFill>
                <a:latin typeface="Courier" pitchFamily="2" charset="0"/>
              </a:rPr>
            </a:br>
            <a:r>
              <a:rPr lang="en-US" sz="1600" dirty="0" err="1">
                <a:solidFill>
                  <a:schemeClr val="accent1">
                    <a:lumMod val="75000"/>
                  </a:schemeClr>
                </a:solidFill>
                <a:latin typeface="Courier" pitchFamily="2" charset="0"/>
              </a:rPr>
              <a:t>Year,Title,Label</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1959,Moanin' in the </a:t>
            </a:r>
            <a:r>
              <a:rPr lang="en-US" sz="1600" dirty="0" err="1">
                <a:solidFill>
                  <a:schemeClr val="accent1">
                    <a:lumMod val="75000"/>
                  </a:schemeClr>
                </a:solidFill>
                <a:latin typeface="Courier" pitchFamily="2" charset="0"/>
              </a:rPr>
              <a:t>Moonlight,Chess</a:t>
            </a:r>
            <a:endParaRPr lang="en-US" sz="1600" dirty="0">
              <a:solidFill>
                <a:schemeClr val="accent1">
                  <a:lumMod val="75000"/>
                </a:schemeClr>
              </a:solidFill>
              <a:latin typeface="Courier" pitchFamily="2" charset="0"/>
            </a:endParaRPr>
          </a:p>
          <a:p>
            <a:pPr marL="342900" indent="-342900">
              <a:buFont typeface="Arial" panose="020B0604020202020204" pitchFamily="34" charset="0"/>
              <a:buChar char="•"/>
            </a:pPr>
            <a:r>
              <a:rPr lang="en-US" dirty="0"/>
              <a:t>This is a Comma-Separated Value (csv) file</a:t>
            </a:r>
          </a:p>
          <a:p>
            <a:pPr marL="342900" indent="-342900">
              <a:buFont typeface="Arial" panose="020B0604020202020204" pitchFamily="34" charset="0"/>
              <a:buChar char="•"/>
            </a:pPr>
            <a:r>
              <a:rPr lang="en-US" dirty="0"/>
              <a:t>Need to specify the delimiter used</a:t>
            </a:r>
            <a:br>
              <a:rPr lang="en-US" dirty="0"/>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cut -d, -f2 </a:t>
            </a:r>
            <a:r>
              <a:rPr lang="en-US" sz="1800" dirty="0" err="1">
                <a:solidFill>
                  <a:schemeClr val="accent5">
                    <a:lumMod val="50000"/>
                  </a:schemeClr>
                </a:solidFill>
                <a:latin typeface="Courier" pitchFamily="2" charset="0"/>
              </a:rPr>
              <a:t>Howlin_Wolf_Discography.csv</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Title</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Moanin</a:t>
            </a:r>
            <a:r>
              <a:rPr lang="en-US" sz="1600" dirty="0">
                <a:solidFill>
                  <a:schemeClr val="accent1">
                    <a:lumMod val="75000"/>
                  </a:schemeClr>
                </a:solidFill>
                <a:latin typeface="Courier" pitchFamily="2" charset="0"/>
              </a:rPr>
              <a:t>' in the Moonlight</a:t>
            </a:r>
          </a:p>
        </p:txBody>
      </p:sp>
      <p:sp>
        <p:nvSpPr>
          <p:cNvPr id="3" name="Slide Number Placeholder 2">
            <a:extLst>
              <a:ext uri="{FF2B5EF4-FFF2-40B4-BE49-F238E27FC236}">
                <a16:creationId xmlns:a16="http://schemas.microsoft.com/office/drawing/2014/main" id="{AB4AE82F-06C7-AE4E-AB3B-C85033EAF9CE}"/>
              </a:ext>
            </a:extLst>
          </p:cNvPr>
          <p:cNvSpPr>
            <a:spLocks noGrp="1"/>
          </p:cNvSpPr>
          <p:nvPr>
            <p:ph type="sldNum" sz="quarter" idx="12"/>
          </p:nvPr>
        </p:nvSpPr>
        <p:spPr/>
        <p:txBody>
          <a:bodyPr/>
          <a:lstStyle/>
          <a:p>
            <a:fld id="{E89BC60F-F4BF-4EE8-9F02-8A0093F1814F}" type="slidenum">
              <a:rPr lang="en-GB" smtClean="0"/>
              <a:t>38</a:t>
            </a:fld>
            <a:endParaRPr lang="en-GB"/>
          </a:p>
        </p:txBody>
      </p:sp>
      <p:sp>
        <p:nvSpPr>
          <p:cNvPr id="4" name="Title 3">
            <a:extLst>
              <a:ext uri="{FF2B5EF4-FFF2-40B4-BE49-F238E27FC236}">
                <a16:creationId xmlns:a16="http://schemas.microsoft.com/office/drawing/2014/main" id="{03C9E6B8-27AF-034F-B9F4-F3200FC66358}"/>
              </a:ext>
            </a:extLst>
          </p:cNvPr>
          <p:cNvSpPr>
            <a:spLocks noGrp="1"/>
          </p:cNvSpPr>
          <p:nvPr>
            <p:ph type="title"/>
          </p:nvPr>
        </p:nvSpPr>
        <p:spPr/>
        <p:txBody>
          <a:bodyPr/>
          <a:lstStyle/>
          <a:p>
            <a:r>
              <a:rPr lang="en-US" dirty="0"/>
              <a:t>Cut</a:t>
            </a:r>
          </a:p>
        </p:txBody>
      </p:sp>
    </p:spTree>
    <p:extLst>
      <p:ext uri="{BB962C8B-B14F-4D97-AF65-F5344CB8AC3E}">
        <p14:creationId xmlns:p14="http://schemas.microsoft.com/office/powerpoint/2010/main" val="18972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9E3429-7CC4-654A-BB7F-66E2B35ABED5}"/>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1800" dirty="0" err="1">
                <a:latin typeface="Courier" pitchFamily="2" charset="0"/>
              </a:rPr>
              <a:t>countries.txt</a:t>
            </a:r>
            <a:r>
              <a:rPr lang="en-US" dirty="0"/>
              <a:t>, </a:t>
            </a:r>
            <a:r>
              <a:rPr lang="en-US" sz="1800" dirty="0" err="1">
                <a:latin typeface="Courier" pitchFamily="2" charset="0"/>
              </a:rPr>
              <a:t>cities.txt</a:t>
            </a:r>
            <a:r>
              <a:rPr lang="en-US" sz="1800" dirty="0">
                <a:latin typeface="Courier" pitchFamily="2" charset="0"/>
              </a:rPr>
              <a:t> </a:t>
            </a:r>
            <a:r>
              <a:rPr lang="en-US" dirty="0"/>
              <a:t>and </a:t>
            </a:r>
            <a:r>
              <a:rPr lang="en-US" sz="1800" dirty="0" err="1">
                <a:latin typeface="Courier" pitchFamily="2" charset="0"/>
              </a:rPr>
              <a:t>populations.txt</a:t>
            </a:r>
            <a:r>
              <a:rPr lang="en-US" sz="1800" dirty="0">
                <a:latin typeface="Courier" pitchFamily="2" charset="0"/>
              </a:rPr>
              <a:t> </a:t>
            </a:r>
            <a:r>
              <a:rPr lang="en-US" dirty="0"/>
              <a:t>each contain a single column of values</a:t>
            </a:r>
          </a:p>
          <a:p>
            <a:pPr marL="342900" indent="-342900">
              <a:buFont typeface="Arial" panose="020B0604020202020204" pitchFamily="34" charset="0"/>
              <a:buChar char="•"/>
            </a:pPr>
            <a:r>
              <a:rPr lang="en-US" dirty="0"/>
              <a:t>We can merge these with paste:</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paste --help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Usage: paste [OPTION]...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Write lines consisting of the sequentially corresponding lines from</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each FILE, separated by TABs, to standard output.</a:t>
            </a:r>
            <a:br>
              <a:rPr lang="en-US" sz="1600" dirty="0">
                <a:solidFill>
                  <a:schemeClr val="accent1">
                    <a:lumMod val="75000"/>
                  </a:schemeClr>
                </a:solidFill>
                <a:latin typeface="Courier" pitchFamily="2" charset="0"/>
              </a:rPr>
            </a:b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paste </a:t>
            </a:r>
            <a:r>
              <a:rPr lang="en-US" sz="1600" dirty="0" err="1">
                <a:solidFill>
                  <a:schemeClr val="accent5">
                    <a:lumMod val="50000"/>
                  </a:schemeClr>
                </a:solidFill>
                <a:latin typeface="Courier" pitchFamily="2" charset="0"/>
              </a:rPr>
              <a:t>countries.txt</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cities.txt</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populations.txt</a:t>
            </a:r>
            <a:br>
              <a:rPr lang="en-US" sz="1600" dirty="0">
                <a:solidFill>
                  <a:schemeClr val="accent5">
                    <a:lumMod val="50000"/>
                  </a:schemeClr>
                </a:solidFill>
                <a:latin typeface="Courier" pitchFamily="2" charset="0"/>
              </a:rPr>
            </a:br>
            <a:r>
              <a:rPr lang="en-US" sz="1600" dirty="0">
                <a:solidFill>
                  <a:schemeClr val="accent1">
                    <a:lumMod val="75000"/>
                  </a:schemeClr>
                </a:solidFill>
                <a:latin typeface="Courier" pitchFamily="2" charset="0"/>
              </a:rPr>
              <a:t>China	Beijing	21542000</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India	New Delhi	14200004</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Japan	Tokyo	13929286</a:t>
            </a:r>
          </a:p>
          <a:p>
            <a:pPr marL="355600" lvl="2" indent="0">
              <a:buNone/>
            </a:pPr>
            <a:r>
              <a:rPr lang="en-US" sz="2000" dirty="0"/>
              <a:t>Want a different delimiter?</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paste -d: </a:t>
            </a:r>
            <a:r>
              <a:rPr lang="en-US" sz="1600" dirty="0" err="1">
                <a:solidFill>
                  <a:schemeClr val="accent5">
                    <a:lumMod val="50000"/>
                  </a:schemeClr>
                </a:solidFill>
                <a:latin typeface="Courier" pitchFamily="2" charset="0"/>
              </a:rPr>
              <a:t>countries.txt</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cities.txt</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populations.txt</a:t>
            </a:r>
            <a:br>
              <a:rPr lang="en-US" sz="1600" dirty="0">
                <a:solidFill>
                  <a:schemeClr val="accent5">
                    <a:lumMod val="50000"/>
                  </a:schemeClr>
                </a:solidFill>
                <a:latin typeface="Courier" pitchFamily="2" charset="0"/>
              </a:rPr>
            </a:br>
            <a:r>
              <a:rPr lang="en-US" sz="1600" dirty="0">
                <a:solidFill>
                  <a:schemeClr val="accent1">
                    <a:lumMod val="75000"/>
                  </a:schemeClr>
                </a:solidFill>
                <a:latin typeface="Courier" pitchFamily="2" charset="0"/>
              </a:rPr>
              <a:t>China:Beijing:21542000</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India:New</a:t>
            </a:r>
            <a:r>
              <a:rPr lang="en-US" sz="1600" dirty="0">
                <a:solidFill>
                  <a:schemeClr val="accent1">
                    <a:lumMod val="75000"/>
                  </a:schemeClr>
                </a:solidFill>
                <a:latin typeface="Courier" pitchFamily="2" charset="0"/>
              </a:rPr>
              <a:t> Delhi:14200004</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Japan:Tokyo:13929286</a:t>
            </a:r>
          </a:p>
          <a:p>
            <a:pPr marL="355600" lvl="2" indent="0">
              <a:buNone/>
            </a:pPr>
            <a:r>
              <a:rPr lang="en-US" sz="2000" dirty="0"/>
              <a:t>Create a csv file (we'll use this in the next exercise…)</a:t>
            </a:r>
          </a:p>
          <a:p>
            <a:pPr marL="355600" lvl="2" indent="0">
              <a:buNone/>
            </a:pPr>
            <a:r>
              <a:rPr lang="en-US" sz="1500" dirty="0">
                <a:solidFill>
                  <a:schemeClr val="accent1">
                    <a:lumMod val="75000"/>
                  </a:schemeClr>
                </a:solidFill>
                <a:latin typeface="Courier" pitchFamily="2" charset="0"/>
              </a:rPr>
              <a:t>[jabbott@login1 </a:t>
            </a:r>
            <a:r>
              <a:rPr lang="en-US" sz="1500" dirty="0" err="1">
                <a:solidFill>
                  <a:schemeClr val="accent1">
                    <a:lumMod val="75000"/>
                  </a:schemeClr>
                </a:solidFill>
                <a:latin typeface="Courier" pitchFamily="2" charset="0"/>
              </a:rPr>
              <a:t>bash_scripting</a:t>
            </a:r>
            <a:r>
              <a:rPr lang="en-US" sz="1500" dirty="0">
                <a:solidFill>
                  <a:schemeClr val="accent1">
                    <a:lumMod val="75000"/>
                  </a:schemeClr>
                </a:solidFill>
                <a:latin typeface="Courier" pitchFamily="2" charset="0"/>
              </a:rPr>
              <a:t>]$ </a:t>
            </a:r>
            <a:r>
              <a:rPr lang="en-US" sz="1500" dirty="0">
                <a:solidFill>
                  <a:schemeClr val="accent5">
                    <a:lumMod val="50000"/>
                  </a:schemeClr>
                </a:solidFill>
                <a:latin typeface="Courier" pitchFamily="2" charset="0"/>
              </a:rPr>
              <a:t>paste -d, </a:t>
            </a:r>
            <a:r>
              <a:rPr lang="en-US" sz="1500" dirty="0" err="1">
                <a:solidFill>
                  <a:schemeClr val="accent5">
                    <a:lumMod val="50000"/>
                  </a:schemeClr>
                </a:solidFill>
                <a:latin typeface="Courier" pitchFamily="2" charset="0"/>
              </a:rPr>
              <a:t>countries.txt</a:t>
            </a:r>
            <a:r>
              <a:rPr lang="en-US" sz="1500" dirty="0">
                <a:solidFill>
                  <a:schemeClr val="accent5">
                    <a:lumMod val="50000"/>
                  </a:schemeClr>
                </a:solidFill>
                <a:latin typeface="Courier" pitchFamily="2" charset="0"/>
              </a:rPr>
              <a:t> </a:t>
            </a:r>
            <a:r>
              <a:rPr lang="en-US" sz="1500" dirty="0" err="1">
                <a:solidFill>
                  <a:schemeClr val="accent5">
                    <a:lumMod val="50000"/>
                  </a:schemeClr>
                </a:solidFill>
                <a:latin typeface="Courier" pitchFamily="2" charset="0"/>
              </a:rPr>
              <a:t>cities.txt</a:t>
            </a:r>
            <a:r>
              <a:rPr lang="en-US" sz="1500" dirty="0">
                <a:solidFill>
                  <a:schemeClr val="accent5">
                    <a:lumMod val="50000"/>
                  </a:schemeClr>
                </a:solidFill>
                <a:latin typeface="Courier" pitchFamily="2" charset="0"/>
              </a:rPr>
              <a:t> </a:t>
            </a:r>
            <a:r>
              <a:rPr lang="en-US" sz="1500" dirty="0" err="1">
                <a:solidFill>
                  <a:schemeClr val="accent5">
                    <a:lumMod val="50000"/>
                  </a:schemeClr>
                </a:solidFill>
                <a:latin typeface="Courier" pitchFamily="2" charset="0"/>
              </a:rPr>
              <a:t>populations.txt</a:t>
            </a:r>
            <a:r>
              <a:rPr lang="en-US" sz="1500" dirty="0">
                <a:solidFill>
                  <a:schemeClr val="accent5">
                    <a:lumMod val="50000"/>
                  </a:schemeClr>
                </a:solidFill>
                <a:latin typeface="Courier" pitchFamily="2" charset="0"/>
              </a:rPr>
              <a:t> &gt; </a:t>
            </a:r>
            <a:r>
              <a:rPr lang="en-US" sz="1500" dirty="0" err="1">
                <a:solidFill>
                  <a:schemeClr val="accent5">
                    <a:lumMod val="50000"/>
                  </a:schemeClr>
                </a:solidFill>
                <a:latin typeface="Courier" pitchFamily="2" charset="0"/>
              </a:rPr>
              <a:t>pops.txt</a:t>
            </a:r>
            <a:endParaRPr lang="en-US" sz="2000" dirty="0"/>
          </a:p>
        </p:txBody>
      </p:sp>
      <p:sp>
        <p:nvSpPr>
          <p:cNvPr id="3" name="Slide Number Placeholder 2">
            <a:extLst>
              <a:ext uri="{FF2B5EF4-FFF2-40B4-BE49-F238E27FC236}">
                <a16:creationId xmlns:a16="http://schemas.microsoft.com/office/drawing/2014/main" id="{8A2D1BD0-D86A-634B-B15E-D94F42B7380B}"/>
              </a:ext>
            </a:extLst>
          </p:cNvPr>
          <p:cNvSpPr>
            <a:spLocks noGrp="1"/>
          </p:cNvSpPr>
          <p:nvPr>
            <p:ph type="sldNum" sz="quarter" idx="12"/>
          </p:nvPr>
        </p:nvSpPr>
        <p:spPr/>
        <p:txBody>
          <a:bodyPr/>
          <a:lstStyle/>
          <a:p>
            <a:fld id="{E89BC60F-F4BF-4EE8-9F02-8A0093F1814F}" type="slidenum">
              <a:rPr lang="en-GB" smtClean="0"/>
              <a:t>39</a:t>
            </a:fld>
            <a:endParaRPr lang="en-GB"/>
          </a:p>
        </p:txBody>
      </p:sp>
      <p:sp>
        <p:nvSpPr>
          <p:cNvPr id="4" name="Title 3">
            <a:extLst>
              <a:ext uri="{FF2B5EF4-FFF2-40B4-BE49-F238E27FC236}">
                <a16:creationId xmlns:a16="http://schemas.microsoft.com/office/drawing/2014/main" id="{78047E94-8AE4-4F47-9685-FAECB1A1814F}"/>
              </a:ext>
            </a:extLst>
          </p:cNvPr>
          <p:cNvSpPr>
            <a:spLocks noGrp="1"/>
          </p:cNvSpPr>
          <p:nvPr>
            <p:ph type="title"/>
          </p:nvPr>
        </p:nvSpPr>
        <p:spPr/>
        <p:txBody>
          <a:bodyPr/>
          <a:lstStyle/>
          <a:p>
            <a:r>
              <a:rPr lang="en-US" dirty="0"/>
              <a:t>Paste</a:t>
            </a:r>
          </a:p>
        </p:txBody>
      </p:sp>
      <p:sp>
        <p:nvSpPr>
          <p:cNvPr id="5" name="Rectangle 4">
            <a:extLst>
              <a:ext uri="{FF2B5EF4-FFF2-40B4-BE49-F238E27FC236}">
                <a16:creationId xmlns:a16="http://schemas.microsoft.com/office/drawing/2014/main" id="{F65EAC17-374A-0844-9D98-8B18EB208F9A}"/>
              </a:ext>
            </a:extLst>
          </p:cNvPr>
          <p:cNvSpPr/>
          <p:nvPr/>
        </p:nvSpPr>
        <p:spPr>
          <a:xfrm>
            <a:off x="4942107" y="5587975"/>
            <a:ext cx="391893" cy="268539"/>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4CC1A61-0969-7349-AED7-824149E8DC7F}"/>
              </a:ext>
            </a:extLst>
          </p:cNvPr>
          <p:cNvSpPr/>
          <p:nvPr/>
        </p:nvSpPr>
        <p:spPr>
          <a:xfrm>
            <a:off x="9650781" y="5587974"/>
            <a:ext cx="391893" cy="268539"/>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44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D4661F-932B-D54E-9A6B-391CA447B5BE}"/>
              </a:ext>
            </a:extLst>
          </p:cNvPr>
          <p:cNvSpPr>
            <a:spLocks noGrp="1"/>
          </p:cNvSpPr>
          <p:nvPr>
            <p:ph idx="1"/>
          </p:nvPr>
        </p:nvSpPr>
        <p:spPr>
          <a:xfrm>
            <a:off x="516467" y="2133549"/>
            <a:ext cx="11159067" cy="3320194"/>
          </a:xfrm>
        </p:spPr>
        <p:txBody>
          <a:bodyPr>
            <a:normAutofit fontScale="92500" lnSpcReduction="20000"/>
          </a:bodyPr>
          <a:lstStyle/>
          <a:p>
            <a:pPr marL="342900" indent="-342900">
              <a:buFont typeface="Arial" panose="020B0604020202020204" pitchFamily="34" charset="0"/>
              <a:buChar char="•"/>
            </a:pPr>
            <a:r>
              <a:rPr lang="en-GB" dirty="0"/>
              <a:t>Today we will cover</a:t>
            </a:r>
          </a:p>
          <a:p>
            <a:pPr marL="700088" lvl="1" indent="-342900">
              <a:buFont typeface="Arial" panose="020B0604020202020204" pitchFamily="34" charset="0"/>
              <a:buChar char="•"/>
            </a:pPr>
            <a:r>
              <a:rPr lang="en-GB" dirty="0"/>
              <a:t>Redirection and Pipes</a:t>
            </a:r>
          </a:p>
          <a:p>
            <a:pPr marL="700088" lvl="1" indent="-342900">
              <a:buFont typeface="Arial" panose="020B0604020202020204" pitchFamily="34" charset="0"/>
              <a:buChar char="•"/>
            </a:pPr>
            <a:r>
              <a:rPr lang="en-GB" dirty="0"/>
              <a:t>Variables</a:t>
            </a:r>
          </a:p>
          <a:p>
            <a:pPr marL="700088" lvl="1" indent="-342900">
              <a:buFont typeface="Arial" panose="020B0604020202020204" pitchFamily="34" charset="0"/>
              <a:buChar char="•"/>
            </a:pPr>
            <a:r>
              <a:rPr lang="en-GB" dirty="0"/>
              <a:t>Arrays</a:t>
            </a:r>
          </a:p>
          <a:p>
            <a:pPr marL="700088" lvl="1" indent="-342900">
              <a:buFont typeface="Arial" panose="020B0604020202020204" pitchFamily="34" charset="0"/>
              <a:buChar char="•"/>
            </a:pPr>
            <a:r>
              <a:rPr lang="en-GB" dirty="0"/>
              <a:t>Arithmetic</a:t>
            </a:r>
          </a:p>
          <a:p>
            <a:pPr marL="700088" lvl="1" indent="-342900">
              <a:buFont typeface="Arial" panose="020B0604020202020204" pitchFamily="34" charset="0"/>
              <a:buChar char="•"/>
            </a:pPr>
            <a:r>
              <a:rPr lang="en-GB" dirty="0"/>
              <a:t>Flow control</a:t>
            </a:r>
          </a:p>
          <a:p>
            <a:pPr marL="700088" lvl="1" indent="-342900">
              <a:buFont typeface="Arial" panose="020B0604020202020204" pitchFamily="34" charset="0"/>
              <a:buChar char="•"/>
            </a:pPr>
            <a:r>
              <a:rPr lang="en-GB" dirty="0"/>
              <a:t>Common Linux utilities</a:t>
            </a:r>
          </a:p>
          <a:p>
            <a:pPr marL="700088" lvl="1" indent="-342900">
              <a:buFont typeface="Arial" panose="020B0604020202020204" pitchFamily="34" charset="0"/>
              <a:buChar char="•"/>
            </a:pPr>
            <a:r>
              <a:rPr lang="en-GB" dirty="0"/>
              <a:t>Putting it all together</a:t>
            </a:r>
          </a:p>
          <a:p>
            <a:pPr marL="700088" lvl="1" indent="-342900">
              <a:buFont typeface="Arial" panose="020B0604020202020204" pitchFamily="34" charset="0"/>
              <a:buChar char="•"/>
            </a:pPr>
            <a:r>
              <a:rPr lang="en-GB" dirty="0"/>
              <a:t>Debugging</a:t>
            </a:r>
          </a:p>
          <a:p>
            <a:pPr marL="342900" indent="-34290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23530A2C-ADAC-A343-9872-4C7D96DD0208}"/>
              </a:ext>
            </a:extLst>
          </p:cNvPr>
          <p:cNvSpPr>
            <a:spLocks noGrp="1"/>
          </p:cNvSpPr>
          <p:nvPr>
            <p:ph type="title"/>
          </p:nvPr>
        </p:nvSpPr>
        <p:spPr/>
        <p:txBody>
          <a:bodyPr/>
          <a:lstStyle/>
          <a:p>
            <a:r>
              <a:rPr lang="en-GB" dirty="0"/>
              <a:t>Outline</a:t>
            </a:r>
          </a:p>
        </p:txBody>
      </p:sp>
      <p:grpSp>
        <p:nvGrpSpPr>
          <p:cNvPr id="5" name="Group 4">
            <a:extLst>
              <a:ext uri="{FF2B5EF4-FFF2-40B4-BE49-F238E27FC236}">
                <a16:creationId xmlns:a16="http://schemas.microsoft.com/office/drawing/2014/main" id="{A6BD3418-40C9-C746-8DB9-0DE80B2B4200}"/>
              </a:ext>
            </a:extLst>
          </p:cNvPr>
          <p:cNvGrpSpPr/>
          <p:nvPr/>
        </p:nvGrpSpPr>
        <p:grpSpPr>
          <a:xfrm>
            <a:off x="6350962" y="1166490"/>
            <a:ext cx="5169176" cy="5035874"/>
            <a:chOff x="6350962" y="1166490"/>
            <a:chExt cx="5169176" cy="5035874"/>
          </a:xfrm>
        </p:grpSpPr>
        <p:pic>
          <p:nvPicPr>
            <p:cNvPr id="6" name="Picture 5">
              <a:extLst>
                <a:ext uri="{FF2B5EF4-FFF2-40B4-BE49-F238E27FC236}">
                  <a16:creationId xmlns:a16="http://schemas.microsoft.com/office/drawing/2014/main" id="{28ED9615-48F6-4649-AE88-5C8F55B105B0}"/>
                </a:ext>
              </a:extLst>
            </p:cNvPr>
            <p:cNvPicPr>
              <a:picLocks noChangeAspect="1"/>
            </p:cNvPicPr>
            <p:nvPr/>
          </p:nvPicPr>
          <p:blipFill>
            <a:blip r:embed="rId3"/>
            <a:stretch>
              <a:fillRect/>
            </a:stretch>
          </p:blipFill>
          <p:spPr>
            <a:xfrm>
              <a:off x="6350962" y="1166490"/>
              <a:ext cx="5169176" cy="5035874"/>
            </a:xfrm>
            <a:prstGeom prst="rect">
              <a:avLst/>
            </a:prstGeom>
          </p:spPr>
        </p:pic>
        <p:sp>
          <p:nvSpPr>
            <p:cNvPr id="7" name="TextBox 6">
              <a:extLst>
                <a:ext uri="{FF2B5EF4-FFF2-40B4-BE49-F238E27FC236}">
                  <a16:creationId xmlns:a16="http://schemas.microsoft.com/office/drawing/2014/main" id="{08EFFEDC-7524-204E-BB79-49AA3D69E5E9}"/>
                </a:ext>
              </a:extLst>
            </p:cNvPr>
            <p:cNvSpPr txBox="1"/>
            <p:nvPr/>
          </p:nvSpPr>
          <p:spPr>
            <a:xfrm>
              <a:off x="8389922" y="5347487"/>
              <a:ext cx="3130216" cy="461665"/>
            </a:xfrm>
            <a:prstGeom prst="rect">
              <a:avLst/>
            </a:prstGeom>
            <a:noFill/>
          </p:spPr>
          <p:txBody>
            <a:bodyPr wrap="none" rtlCol="0">
              <a:spAutoFit/>
            </a:bodyPr>
            <a:lstStyle/>
            <a:p>
              <a:r>
                <a:rPr lang="en-GB" sz="1200" b="1" dirty="0"/>
                <a:t>McIlroy, M.D.; Pinson, E.N.; Tague, B.A. (1978)</a:t>
              </a:r>
              <a:br>
                <a:rPr lang="en-GB" sz="1200" b="1" dirty="0"/>
              </a:br>
              <a:r>
                <a:rPr lang="en-GB" sz="1200" i="1" dirty="0"/>
                <a:t>The Bell System Technical Journal.</a:t>
              </a:r>
              <a:endParaRPr lang="en-GB" sz="1200" b="1" dirty="0"/>
            </a:p>
          </p:txBody>
        </p:sp>
      </p:grpSp>
      <p:sp>
        <p:nvSpPr>
          <p:cNvPr id="8" name="Rectangle 7">
            <a:extLst>
              <a:ext uri="{FF2B5EF4-FFF2-40B4-BE49-F238E27FC236}">
                <a16:creationId xmlns:a16="http://schemas.microsoft.com/office/drawing/2014/main" id="{1331E65B-9A78-C442-A3E7-B72011195761}"/>
              </a:ext>
            </a:extLst>
          </p:cNvPr>
          <p:cNvSpPr/>
          <p:nvPr/>
        </p:nvSpPr>
        <p:spPr>
          <a:xfrm>
            <a:off x="6970426" y="2263515"/>
            <a:ext cx="2984604" cy="284813"/>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200FBBE-89DE-5642-A7BF-1B2A6EB552D1}"/>
              </a:ext>
            </a:extLst>
          </p:cNvPr>
          <p:cNvSpPr/>
          <p:nvPr/>
        </p:nvSpPr>
        <p:spPr>
          <a:xfrm>
            <a:off x="6970425" y="2814779"/>
            <a:ext cx="4302177" cy="461665"/>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03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8" grpId="1" animBg="1"/>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7105B-1C4E-0B4E-9C15-253EB5EE5410}"/>
              </a:ext>
            </a:extLst>
          </p:cNvPr>
          <p:cNvSpPr>
            <a:spLocks noGrp="1"/>
          </p:cNvSpPr>
          <p:nvPr>
            <p:ph idx="1"/>
          </p:nvPr>
        </p:nvSpPr>
        <p:spPr/>
        <p:txBody>
          <a:bodyPr/>
          <a:lstStyle/>
          <a:p>
            <a:pPr marL="342900" indent="-342900">
              <a:buFont typeface="Arial" panose="020B0604020202020204" pitchFamily="34" charset="0"/>
              <a:buChar char="•"/>
            </a:pPr>
            <a:r>
              <a:rPr lang="en-US" dirty="0"/>
              <a:t>Sort </a:t>
            </a:r>
            <a:r>
              <a:rPr lang="en-US" sz="1800" dirty="0" err="1">
                <a:latin typeface="Courier" pitchFamily="2" charset="0"/>
              </a:rPr>
              <a:t>pops.txt</a:t>
            </a:r>
            <a:r>
              <a:rPr lang="en-US" dirty="0"/>
              <a:t>…</a:t>
            </a:r>
          </a:p>
          <a:p>
            <a:pPr marL="355600" lvl="2" indent="0">
              <a:spcBef>
                <a:spcPts val="0"/>
              </a:spcBef>
              <a:buNone/>
            </a:pPr>
            <a:r>
              <a:rPr lang="en-US" sz="1600" dirty="0">
                <a:solidFill>
                  <a:schemeClr val="accent5">
                    <a:lumMod val="50000"/>
                  </a:schemeClr>
                </a:solidFill>
                <a:latin typeface="Courier" pitchFamily="2" charset="0"/>
              </a:rPr>
              <a:t>sort -t, </a:t>
            </a:r>
            <a:r>
              <a:rPr lang="en-US" sz="1600" dirty="0" err="1">
                <a:solidFill>
                  <a:schemeClr val="accent5">
                    <a:lumMod val="50000"/>
                  </a:schemeClr>
                </a:solidFill>
                <a:latin typeface="Courier" pitchFamily="2" charset="0"/>
              </a:rPr>
              <a:t>pops.txt</a:t>
            </a:r>
            <a:endParaRPr lang="en-US" sz="1600" dirty="0">
              <a:solidFill>
                <a:schemeClr val="accent5">
                  <a:lumMod val="50000"/>
                </a:schemeClr>
              </a:solidFill>
              <a:latin typeface="Courier" pitchFamily="2" charset="0"/>
            </a:endParaRPr>
          </a:p>
          <a:p>
            <a:pPr lvl="1">
              <a:spcBef>
                <a:spcPts val="1800"/>
              </a:spcBef>
              <a:buFont typeface="Arial" panose="020B0604020202020204" pitchFamily="34" charset="0"/>
              <a:buChar char="•"/>
            </a:pPr>
            <a:r>
              <a:rPr lang="en-US" dirty="0"/>
              <a:t>This is sorted alphanumerically by the start of the line i.e. column 1</a:t>
            </a:r>
          </a:p>
          <a:p>
            <a:pPr lvl="1">
              <a:spcBef>
                <a:spcPts val="1800"/>
              </a:spcBef>
              <a:buFont typeface="Arial" panose="020B0604020202020204" pitchFamily="34" charset="0"/>
              <a:buChar char="•"/>
            </a:pPr>
            <a:r>
              <a:rPr lang="en-US" dirty="0"/>
              <a:t>Reverse sort order: -r</a:t>
            </a:r>
          </a:p>
          <a:p>
            <a:pPr marL="355600" lvl="2" indent="0">
              <a:spcBef>
                <a:spcPts val="0"/>
              </a:spcBef>
              <a:buNone/>
            </a:pPr>
            <a:r>
              <a:rPr lang="en-US" sz="1600" dirty="0">
                <a:solidFill>
                  <a:schemeClr val="accent5">
                    <a:lumMod val="50000"/>
                  </a:schemeClr>
                </a:solidFill>
                <a:latin typeface="Courier" pitchFamily="2" charset="0"/>
              </a:rPr>
              <a:t>sort -t, -r </a:t>
            </a:r>
            <a:r>
              <a:rPr lang="en-US" sz="1600" dirty="0" err="1">
                <a:solidFill>
                  <a:schemeClr val="accent5">
                    <a:lumMod val="50000"/>
                  </a:schemeClr>
                </a:solidFill>
                <a:latin typeface="Courier" pitchFamily="2" charset="0"/>
              </a:rPr>
              <a:t>pops.txt</a:t>
            </a:r>
            <a:endParaRPr lang="en-US" sz="1600" dirty="0">
              <a:solidFill>
                <a:schemeClr val="accent5">
                  <a:lumMod val="50000"/>
                </a:schemeClr>
              </a:solidFill>
              <a:latin typeface="Courier" pitchFamily="2" charset="0"/>
            </a:endParaRPr>
          </a:p>
          <a:p>
            <a:pPr lvl="1">
              <a:spcBef>
                <a:spcPts val="1800"/>
              </a:spcBef>
              <a:buFont typeface="Arial" panose="020B0604020202020204" pitchFamily="34" charset="0"/>
              <a:buChar char="•"/>
            </a:pPr>
            <a:r>
              <a:rPr lang="en-US" dirty="0"/>
              <a:t>Sort on population: -k</a:t>
            </a:r>
            <a:endParaRPr lang="en-US" sz="1800" dirty="0">
              <a:solidFill>
                <a:schemeClr val="accent5">
                  <a:lumMod val="50000"/>
                </a:schemeClr>
              </a:solidFill>
              <a:latin typeface="Courier" pitchFamily="2" charset="0"/>
            </a:endParaRPr>
          </a:p>
          <a:p>
            <a:pPr marL="355600" lvl="2" indent="0">
              <a:spcBef>
                <a:spcPts val="0"/>
              </a:spcBef>
              <a:buNone/>
            </a:pPr>
            <a:r>
              <a:rPr lang="en-US" sz="1600" dirty="0">
                <a:solidFill>
                  <a:schemeClr val="accent5">
                    <a:lumMod val="50000"/>
                  </a:schemeClr>
                </a:solidFill>
                <a:latin typeface="Courier" pitchFamily="2" charset="0"/>
              </a:rPr>
              <a:t>sort -t, -k3 </a:t>
            </a:r>
            <a:r>
              <a:rPr lang="en-US" sz="1600" dirty="0" err="1">
                <a:solidFill>
                  <a:schemeClr val="accent5">
                    <a:lumMod val="50000"/>
                  </a:schemeClr>
                </a:solidFill>
                <a:latin typeface="Courier" pitchFamily="2" charset="0"/>
              </a:rPr>
              <a:t>pops.txt</a:t>
            </a:r>
            <a:endParaRPr lang="en-US" sz="1600" dirty="0">
              <a:solidFill>
                <a:schemeClr val="accent5">
                  <a:lumMod val="50000"/>
                </a:schemeClr>
              </a:solidFill>
              <a:latin typeface="Courier" pitchFamily="2" charset="0"/>
            </a:endParaRPr>
          </a:p>
          <a:p>
            <a:pPr lvl="1">
              <a:spcBef>
                <a:spcPts val="1800"/>
              </a:spcBef>
              <a:buFont typeface="Arial" panose="020B0604020202020204" pitchFamily="34" charset="0"/>
              <a:buChar char="•"/>
            </a:pPr>
            <a:r>
              <a:rPr lang="en-US" dirty="0"/>
              <a:t>Oops…this order looks wrong…</a:t>
            </a:r>
          </a:p>
          <a:p>
            <a:pPr marL="355600" lvl="2" indent="0">
              <a:spcBef>
                <a:spcPts val="0"/>
              </a:spcBef>
              <a:buNone/>
            </a:pPr>
            <a:r>
              <a:rPr lang="en-US" sz="1600" dirty="0">
                <a:solidFill>
                  <a:schemeClr val="accent5">
                    <a:lumMod val="50000"/>
                  </a:schemeClr>
                </a:solidFill>
                <a:latin typeface="Courier" pitchFamily="2" charset="0"/>
              </a:rPr>
              <a:t>sort -t, -k3 -n </a:t>
            </a:r>
            <a:r>
              <a:rPr lang="en-US" sz="1600" dirty="0" err="1">
                <a:solidFill>
                  <a:schemeClr val="accent5">
                    <a:lumMod val="50000"/>
                  </a:schemeClr>
                </a:solidFill>
                <a:latin typeface="Courier" pitchFamily="2" charset="0"/>
              </a:rPr>
              <a:t>pops.txt</a:t>
            </a:r>
            <a:endParaRPr lang="en-US" sz="1600" dirty="0">
              <a:solidFill>
                <a:schemeClr val="accent5">
                  <a:lumMod val="50000"/>
                </a:schemeClr>
              </a:solidFill>
              <a:latin typeface="Courier" pitchFamily="2" charset="0"/>
            </a:endParaRPr>
          </a:p>
          <a:p>
            <a:pPr marL="355600" lvl="2" indent="0">
              <a:spcBef>
                <a:spcPts val="0"/>
              </a:spcBef>
              <a:buNone/>
            </a:pPr>
            <a:endParaRPr lang="en-US" sz="1600" dirty="0">
              <a:solidFill>
                <a:schemeClr val="accent5">
                  <a:lumMod val="50000"/>
                </a:schemeClr>
              </a:solidFill>
              <a:latin typeface="Courier" pitchFamily="2" charset="0"/>
            </a:endParaRPr>
          </a:p>
          <a:p>
            <a:pPr lvl="1">
              <a:buFont typeface="Arial" panose="020B0604020202020204" pitchFamily="34" charset="0"/>
              <a:buChar char="•"/>
            </a:pPr>
            <a:r>
              <a:rPr lang="en-US" dirty="0"/>
              <a:t>Can also remove duplicates to produce a unique list</a:t>
            </a:r>
          </a:p>
        </p:txBody>
      </p:sp>
      <p:sp>
        <p:nvSpPr>
          <p:cNvPr id="3" name="Slide Number Placeholder 2">
            <a:extLst>
              <a:ext uri="{FF2B5EF4-FFF2-40B4-BE49-F238E27FC236}">
                <a16:creationId xmlns:a16="http://schemas.microsoft.com/office/drawing/2014/main" id="{FED0749A-9454-F649-B112-3FE08843DC57}"/>
              </a:ext>
            </a:extLst>
          </p:cNvPr>
          <p:cNvSpPr>
            <a:spLocks noGrp="1"/>
          </p:cNvSpPr>
          <p:nvPr>
            <p:ph type="sldNum" sz="quarter" idx="12"/>
          </p:nvPr>
        </p:nvSpPr>
        <p:spPr/>
        <p:txBody>
          <a:bodyPr/>
          <a:lstStyle/>
          <a:p>
            <a:fld id="{E89BC60F-F4BF-4EE8-9F02-8A0093F1814F}" type="slidenum">
              <a:rPr lang="en-GB" smtClean="0"/>
              <a:t>40</a:t>
            </a:fld>
            <a:endParaRPr lang="en-GB"/>
          </a:p>
        </p:txBody>
      </p:sp>
      <p:sp>
        <p:nvSpPr>
          <p:cNvPr id="4" name="Title 3">
            <a:extLst>
              <a:ext uri="{FF2B5EF4-FFF2-40B4-BE49-F238E27FC236}">
                <a16:creationId xmlns:a16="http://schemas.microsoft.com/office/drawing/2014/main" id="{B035403D-F408-6B40-B1D7-A2078A6227B9}"/>
              </a:ext>
            </a:extLst>
          </p:cNvPr>
          <p:cNvSpPr>
            <a:spLocks noGrp="1"/>
          </p:cNvSpPr>
          <p:nvPr>
            <p:ph type="title"/>
          </p:nvPr>
        </p:nvSpPr>
        <p:spPr/>
        <p:txBody>
          <a:bodyPr/>
          <a:lstStyle/>
          <a:p>
            <a:r>
              <a:rPr lang="en-US" dirty="0"/>
              <a:t>Sort…for sorting…</a:t>
            </a:r>
          </a:p>
        </p:txBody>
      </p:sp>
      <p:sp>
        <p:nvSpPr>
          <p:cNvPr id="5" name="Rectangle 4">
            <a:extLst>
              <a:ext uri="{FF2B5EF4-FFF2-40B4-BE49-F238E27FC236}">
                <a16:creationId xmlns:a16="http://schemas.microsoft.com/office/drawing/2014/main" id="{1CC47F3E-F671-9348-A4B3-20F80148C85C}"/>
              </a:ext>
            </a:extLst>
          </p:cNvPr>
          <p:cNvSpPr/>
          <p:nvPr/>
        </p:nvSpPr>
        <p:spPr>
          <a:xfrm>
            <a:off x="4044336" y="1099229"/>
            <a:ext cx="8052137" cy="584775"/>
          </a:xfrm>
          <a:prstGeom prst="rect">
            <a:avLst/>
          </a:prstGeom>
        </p:spPr>
        <p:txBody>
          <a:bodyPr wrap="square">
            <a:spAutoFit/>
          </a:bodyPr>
          <a:lstStyle/>
          <a:p>
            <a:r>
              <a:rPr lang="en-US" sz="1600" dirty="0"/>
              <a:t> </a:t>
            </a:r>
            <a:r>
              <a:rPr lang="en-US" sz="1600" dirty="0">
                <a:solidFill>
                  <a:schemeClr val="accent1">
                    <a:lumMod val="75000"/>
                  </a:schemeClr>
                </a:solidFill>
                <a:latin typeface="Courier" pitchFamily="2" charset="0"/>
              </a:rPr>
              <a:t>-t, --field-separator=SEP</a:t>
            </a:r>
          </a:p>
          <a:p>
            <a:r>
              <a:rPr lang="en-US" sz="1600" dirty="0">
                <a:solidFill>
                  <a:schemeClr val="accent1">
                    <a:lumMod val="75000"/>
                  </a:schemeClr>
                </a:solidFill>
                <a:latin typeface="Courier" pitchFamily="2" charset="0"/>
              </a:rPr>
              <a:t>              use SEP instead of non-blank to blank transition</a:t>
            </a:r>
          </a:p>
        </p:txBody>
      </p:sp>
      <p:sp>
        <p:nvSpPr>
          <p:cNvPr id="6" name="Rectangle 5">
            <a:extLst>
              <a:ext uri="{FF2B5EF4-FFF2-40B4-BE49-F238E27FC236}">
                <a16:creationId xmlns:a16="http://schemas.microsoft.com/office/drawing/2014/main" id="{C1BD8CA8-3CEB-C345-9798-0D5B1A7BF31E}"/>
              </a:ext>
            </a:extLst>
          </p:cNvPr>
          <p:cNvSpPr/>
          <p:nvPr/>
        </p:nvSpPr>
        <p:spPr>
          <a:xfrm>
            <a:off x="4044336" y="2598663"/>
            <a:ext cx="8052137" cy="584775"/>
          </a:xfrm>
          <a:prstGeom prst="rect">
            <a:avLst/>
          </a:prstGeom>
        </p:spPr>
        <p:txBody>
          <a:bodyPr wrap="square">
            <a:spAutoFit/>
          </a:bodyPr>
          <a:lstStyle/>
          <a:p>
            <a:r>
              <a:rPr lang="en-US" sz="1600" dirty="0">
                <a:solidFill>
                  <a:schemeClr val="accent1">
                    <a:lumMod val="75000"/>
                  </a:schemeClr>
                </a:solidFill>
                <a:latin typeface="Courier" pitchFamily="2" charset="0"/>
              </a:rPr>
              <a:t>-r, --reverse</a:t>
            </a:r>
          </a:p>
          <a:p>
            <a:r>
              <a:rPr lang="en-US" sz="1600" dirty="0">
                <a:solidFill>
                  <a:schemeClr val="accent1">
                    <a:lumMod val="75000"/>
                  </a:schemeClr>
                </a:solidFill>
                <a:latin typeface="Courier" pitchFamily="2" charset="0"/>
              </a:rPr>
              <a:t>              reverse the result of comparisons</a:t>
            </a:r>
          </a:p>
        </p:txBody>
      </p:sp>
      <p:sp>
        <p:nvSpPr>
          <p:cNvPr id="8" name="Rectangle 7">
            <a:extLst>
              <a:ext uri="{FF2B5EF4-FFF2-40B4-BE49-F238E27FC236}">
                <a16:creationId xmlns:a16="http://schemas.microsoft.com/office/drawing/2014/main" id="{5730F9E5-5EB6-9D45-8486-414A1578959E}"/>
              </a:ext>
            </a:extLst>
          </p:cNvPr>
          <p:cNvSpPr/>
          <p:nvPr/>
        </p:nvSpPr>
        <p:spPr>
          <a:xfrm>
            <a:off x="4044336" y="3505412"/>
            <a:ext cx="8052137" cy="584775"/>
          </a:xfrm>
          <a:prstGeom prst="rect">
            <a:avLst/>
          </a:prstGeom>
        </p:spPr>
        <p:txBody>
          <a:bodyPr wrap="square">
            <a:spAutoFit/>
          </a:bodyPr>
          <a:lstStyle/>
          <a:p>
            <a:r>
              <a:rPr lang="en-US" sz="1600" dirty="0">
                <a:solidFill>
                  <a:schemeClr val="accent1">
                    <a:lumMod val="75000"/>
                  </a:schemeClr>
                </a:solidFill>
                <a:latin typeface="Courier" pitchFamily="2" charset="0"/>
              </a:rPr>
              <a:t>-k, --key=KEYDEF</a:t>
            </a:r>
          </a:p>
          <a:p>
            <a:r>
              <a:rPr lang="en-US" sz="1600" dirty="0">
                <a:solidFill>
                  <a:schemeClr val="accent1">
                    <a:lumMod val="75000"/>
                  </a:schemeClr>
                </a:solidFill>
                <a:latin typeface="Courier" pitchFamily="2" charset="0"/>
              </a:rPr>
              <a:t>              sort via a key; KEYDEF gives location and type</a:t>
            </a:r>
          </a:p>
        </p:txBody>
      </p:sp>
      <p:sp>
        <p:nvSpPr>
          <p:cNvPr id="9" name="Rectangle 8">
            <a:extLst>
              <a:ext uri="{FF2B5EF4-FFF2-40B4-BE49-F238E27FC236}">
                <a16:creationId xmlns:a16="http://schemas.microsoft.com/office/drawing/2014/main" id="{172A13A2-C98A-7745-B990-BD955A4C7F15}"/>
              </a:ext>
            </a:extLst>
          </p:cNvPr>
          <p:cNvSpPr/>
          <p:nvPr/>
        </p:nvSpPr>
        <p:spPr>
          <a:xfrm>
            <a:off x="4044336" y="4680255"/>
            <a:ext cx="8052137" cy="584775"/>
          </a:xfrm>
          <a:prstGeom prst="rect">
            <a:avLst/>
          </a:prstGeom>
        </p:spPr>
        <p:txBody>
          <a:bodyPr wrap="square">
            <a:spAutoFit/>
          </a:bodyPr>
          <a:lstStyle/>
          <a:p>
            <a:r>
              <a:rPr lang="en-US" sz="1600" dirty="0">
                <a:solidFill>
                  <a:schemeClr val="accent1">
                    <a:lumMod val="75000"/>
                  </a:schemeClr>
                </a:solidFill>
                <a:latin typeface="Courier" pitchFamily="2" charset="0"/>
              </a:rPr>
              <a:t>-n, --numeric-sort</a:t>
            </a:r>
          </a:p>
          <a:p>
            <a:r>
              <a:rPr lang="en-US" sz="1600" dirty="0">
                <a:solidFill>
                  <a:schemeClr val="accent1">
                    <a:lumMod val="75000"/>
                  </a:schemeClr>
                </a:solidFill>
                <a:latin typeface="Courier" pitchFamily="2" charset="0"/>
              </a:rPr>
              <a:t>              compare according to string numerical value</a:t>
            </a:r>
          </a:p>
        </p:txBody>
      </p:sp>
      <p:sp>
        <p:nvSpPr>
          <p:cNvPr id="10" name="Rectangle 9">
            <a:extLst>
              <a:ext uri="{FF2B5EF4-FFF2-40B4-BE49-F238E27FC236}">
                <a16:creationId xmlns:a16="http://schemas.microsoft.com/office/drawing/2014/main" id="{AD4966B5-A0F3-B545-895C-EDC4299D26D1}"/>
              </a:ext>
            </a:extLst>
          </p:cNvPr>
          <p:cNvSpPr/>
          <p:nvPr/>
        </p:nvSpPr>
        <p:spPr>
          <a:xfrm>
            <a:off x="4044336" y="5758771"/>
            <a:ext cx="6096000" cy="369332"/>
          </a:xfrm>
          <a:prstGeom prst="rect">
            <a:avLst/>
          </a:prstGeom>
        </p:spPr>
        <p:txBody>
          <a:bodyPr>
            <a:spAutoFit/>
          </a:bodyPr>
          <a:lstStyle/>
          <a:p>
            <a:r>
              <a:rPr lang="en-US" dirty="0">
                <a:solidFill>
                  <a:schemeClr val="accent1">
                    <a:lumMod val="75000"/>
                  </a:schemeClr>
                </a:solidFill>
              </a:rPr>
              <a:t>  -u, --unique</a:t>
            </a:r>
          </a:p>
        </p:txBody>
      </p:sp>
    </p:spTree>
    <p:extLst>
      <p:ext uri="{BB962C8B-B14F-4D97-AF65-F5344CB8AC3E}">
        <p14:creationId xmlns:p14="http://schemas.microsoft.com/office/powerpoint/2010/main" val="131017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6"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DC5C37-81E0-FF48-A8AD-EA018AB417CC}"/>
              </a:ext>
            </a:extLst>
          </p:cNvPr>
          <p:cNvSpPr>
            <a:spLocks noGrp="1"/>
          </p:cNvSpPr>
          <p:nvPr>
            <p:ph idx="1"/>
          </p:nvPr>
        </p:nvSpPr>
        <p:spPr>
          <a:xfrm>
            <a:off x="516467" y="1099229"/>
            <a:ext cx="11159067" cy="5180921"/>
          </a:xfrm>
        </p:spPr>
        <p:txBody>
          <a:bodyPr>
            <a:normAutofit lnSpcReduction="10000"/>
          </a:bodyPr>
          <a:lstStyle/>
          <a:p>
            <a:pPr marL="342900" indent="-342900">
              <a:buFont typeface="Arial" panose="020B0604020202020204" pitchFamily="34" charset="0"/>
              <a:buChar char="•"/>
            </a:pPr>
            <a:r>
              <a:rPr lang="en-US" dirty="0"/>
              <a:t>grep finds text matching provided pattern</a:t>
            </a:r>
          </a:p>
          <a:p>
            <a:pPr marL="342900" indent="-342900">
              <a:buFont typeface="Arial" panose="020B0604020202020204" pitchFamily="34" charset="0"/>
              <a:buChar char="•"/>
            </a:pPr>
            <a:r>
              <a:rPr lang="en-US" dirty="0"/>
              <a:t>Find lines including the word '</a:t>
            </a:r>
            <a:r>
              <a:rPr lang="en-US" sz="1800" dirty="0">
                <a:latin typeface="Courier" pitchFamily="2" charset="0"/>
              </a:rPr>
              <a:t>Folk</a:t>
            </a:r>
            <a:r>
              <a:rPr lang="en-US" dirty="0"/>
              <a:t>' in '</a:t>
            </a:r>
            <a:r>
              <a:rPr lang="en-US" sz="1800" dirty="0" err="1">
                <a:latin typeface="Courier" pitchFamily="2" charset="0"/>
              </a:rPr>
              <a:t>Howlin_Wolf_Discography.csv</a:t>
            </a:r>
            <a:r>
              <a:rPr lang="en-US" dirty="0"/>
              <a:t>'</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Folk </a:t>
            </a:r>
            <a:r>
              <a:rPr lang="en-US" sz="1600" dirty="0" err="1">
                <a:solidFill>
                  <a:schemeClr val="accent5">
                    <a:lumMod val="50000"/>
                  </a:schemeClr>
                </a:solidFill>
                <a:latin typeface="Courier" pitchFamily="2" charset="0"/>
              </a:rPr>
              <a:t>Howlin_Wolf_Discography.csv</a:t>
            </a: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dirty="0"/>
              <a:t>A case-insensitive match…</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a:t>
            </a:r>
            <a:r>
              <a:rPr lang="en-US" sz="1600" dirty="0" err="1">
                <a:solidFill>
                  <a:schemeClr val="accent5">
                    <a:lumMod val="50000"/>
                  </a:schemeClr>
                </a:solidFill>
                <a:latin typeface="Courier" pitchFamily="2" charset="0"/>
              </a:rPr>
              <a:t>i</a:t>
            </a:r>
            <a:r>
              <a:rPr lang="en-US" sz="1600" dirty="0">
                <a:solidFill>
                  <a:schemeClr val="accent5">
                    <a:lumMod val="50000"/>
                  </a:schemeClr>
                </a:solidFill>
                <a:latin typeface="Courier" pitchFamily="2" charset="0"/>
              </a:rPr>
              <a:t> the </a:t>
            </a:r>
            <a:r>
              <a:rPr lang="en-US" sz="1600" dirty="0" err="1">
                <a:solidFill>
                  <a:schemeClr val="accent5">
                    <a:lumMod val="50000"/>
                  </a:schemeClr>
                </a:solidFill>
                <a:latin typeface="Courier" pitchFamily="2" charset="0"/>
              </a:rPr>
              <a:t>Howlin_Wolf_Discography.csv</a:t>
            </a: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dirty="0"/>
              <a:t>Count lines containing the pattern…</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-c Folk </a:t>
            </a:r>
            <a:r>
              <a:rPr lang="en-US" sz="1600" dirty="0" err="1">
                <a:solidFill>
                  <a:schemeClr val="accent5">
                    <a:lumMod val="50000"/>
                  </a:schemeClr>
                </a:solidFill>
                <a:latin typeface="Courier" pitchFamily="2" charset="0"/>
              </a:rPr>
              <a:t>Howlin_Wolf_Discography.csv</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2</a:t>
            </a:r>
          </a:p>
          <a:p>
            <a:pPr lvl="1">
              <a:buFont typeface="Arial" panose="020B0604020202020204" pitchFamily="34" charset="0"/>
              <a:buChar char="•"/>
            </a:pPr>
            <a:r>
              <a:rPr lang="en-US" dirty="0"/>
              <a:t>Note how '</a:t>
            </a:r>
            <a:r>
              <a:rPr lang="en-US" sz="1800" dirty="0">
                <a:latin typeface="Courier" pitchFamily="2" charset="0"/>
              </a:rPr>
              <a:t>grep -c</a:t>
            </a:r>
            <a:r>
              <a:rPr lang="en-US" dirty="0"/>
              <a:t>' counts occurrences</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-c </a:t>
            </a:r>
            <a:r>
              <a:rPr lang="en-US" sz="1600" dirty="0" err="1">
                <a:solidFill>
                  <a:schemeClr val="accent5">
                    <a:lumMod val="50000"/>
                  </a:schemeClr>
                </a:solidFill>
                <a:latin typeface="Courier" pitchFamily="2" charset="0"/>
              </a:rPr>
              <a:t>Ches</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Howlin_Wolf_Discography.csv</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-c Chess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latin typeface="Courier" pitchFamily="2" charset="0"/>
            </a:endParaRPr>
          </a:p>
          <a:p>
            <a:pPr lvl="1">
              <a:buFont typeface="Arial" panose="020B0604020202020204" pitchFamily="34" charset="0"/>
              <a:buChar char="•"/>
            </a:pPr>
            <a:r>
              <a:rPr lang="en-US" dirty="0"/>
              <a:t>Match complete words only with '-w'</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a:t>
            </a:r>
            <a:r>
              <a:rPr lang="en-US" sz="1600" dirty="0" err="1">
                <a:solidFill>
                  <a:schemeClr val="accent5">
                    <a:lumMod val="50000"/>
                  </a:schemeClr>
                </a:solidFill>
                <a:latin typeface="Courier" pitchFamily="2" charset="0"/>
              </a:rPr>
              <a:t>Howlin</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latin typeface="Courier" pitchFamily="2" charset="0"/>
            </a:endParaRP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-w </a:t>
            </a:r>
            <a:r>
              <a:rPr lang="en-US" sz="1600" dirty="0" err="1">
                <a:solidFill>
                  <a:schemeClr val="accent5">
                    <a:lumMod val="50000"/>
                  </a:schemeClr>
                </a:solidFill>
                <a:latin typeface="Courier" pitchFamily="2" charset="0"/>
              </a:rPr>
              <a:t>Howlin</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372C5656-02C1-154E-AFAD-7BFE8EC99EE3}"/>
              </a:ext>
            </a:extLst>
          </p:cNvPr>
          <p:cNvSpPr>
            <a:spLocks noGrp="1"/>
          </p:cNvSpPr>
          <p:nvPr>
            <p:ph type="sldNum" sz="quarter" idx="12"/>
          </p:nvPr>
        </p:nvSpPr>
        <p:spPr/>
        <p:txBody>
          <a:bodyPr/>
          <a:lstStyle/>
          <a:p>
            <a:fld id="{E89BC60F-F4BF-4EE8-9F02-8A0093F1814F}" type="slidenum">
              <a:rPr lang="en-GB" smtClean="0"/>
              <a:t>41</a:t>
            </a:fld>
            <a:endParaRPr lang="en-GB"/>
          </a:p>
        </p:txBody>
      </p:sp>
      <p:sp>
        <p:nvSpPr>
          <p:cNvPr id="4" name="Title 3">
            <a:extLst>
              <a:ext uri="{FF2B5EF4-FFF2-40B4-BE49-F238E27FC236}">
                <a16:creationId xmlns:a16="http://schemas.microsoft.com/office/drawing/2014/main" id="{D531ACA7-520B-0C44-B585-166E6A7E65EC}"/>
              </a:ext>
            </a:extLst>
          </p:cNvPr>
          <p:cNvSpPr>
            <a:spLocks noGrp="1"/>
          </p:cNvSpPr>
          <p:nvPr>
            <p:ph type="title"/>
          </p:nvPr>
        </p:nvSpPr>
        <p:spPr/>
        <p:txBody>
          <a:bodyPr/>
          <a:lstStyle/>
          <a:p>
            <a:r>
              <a:rPr lang="en-US" dirty="0"/>
              <a:t>Grep</a:t>
            </a:r>
          </a:p>
        </p:txBody>
      </p:sp>
    </p:spTree>
    <p:extLst>
      <p:ext uri="{BB962C8B-B14F-4D97-AF65-F5344CB8AC3E}">
        <p14:creationId xmlns:p14="http://schemas.microsoft.com/office/powerpoint/2010/main" val="178451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DBDE4-0C7A-DE46-8F8E-430EFC4E717B}"/>
              </a:ext>
            </a:extLst>
          </p:cNvPr>
          <p:cNvSpPr>
            <a:spLocks noGrp="1"/>
          </p:cNvSpPr>
          <p:nvPr>
            <p:ph idx="1"/>
          </p:nvPr>
        </p:nvSpPr>
        <p:spPr/>
        <p:txBody>
          <a:bodyPr/>
          <a:lstStyle/>
          <a:p>
            <a:pPr marL="342900" indent="-342900">
              <a:buFont typeface="Arial" panose="020B0604020202020204" pitchFamily="34" charset="0"/>
              <a:buChar char="•"/>
            </a:pPr>
            <a:r>
              <a:rPr lang="en-US" dirty="0"/>
              <a:t>Search terms can be anchored to the start (</a:t>
            </a:r>
            <a:r>
              <a:rPr lang="en-US" sz="1800" dirty="0">
                <a:latin typeface="Courier" pitchFamily="2" charset="0"/>
              </a:rPr>
              <a:t>^</a:t>
            </a:r>
            <a:r>
              <a:rPr lang="en-US" dirty="0"/>
              <a:t>) or end of the line (</a:t>
            </a:r>
            <a:r>
              <a:rPr lang="en-US" sz="1800" dirty="0">
                <a:latin typeface="Courier" pitchFamily="2" charset="0"/>
              </a:rPr>
              <a:t>$</a:t>
            </a:r>
            <a:r>
              <a:rPr lang="en-US" dirty="0"/>
              <a:t>)</a:t>
            </a:r>
          </a:p>
          <a:p>
            <a:pPr marL="342900" indent="-342900">
              <a:buFont typeface="Arial" panose="020B0604020202020204" pitchFamily="34" charset="0"/>
              <a:buChar char="•"/>
            </a:pPr>
            <a:r>
              <a:rPr lang="en-US" dirty="0"/>
              <a:t>Show records released in the 1960s</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^196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latin typeface="Courier" pitchFamily="2" charset="0"/>
            </a:endParaRPr>
          </a:p>
          <a:p>
            <a:pPr marL="285750" indent="-285750">
              <a:buFont typeface="Arial" panose="020B0604020202020204" pitchFamily="34" charset="0"/>
              <a:buChar char="•"/>
            </a:pPr>
            <a:r>
              <a:rPr lang="en-US" dirty="0"/>
              <a:t>We can invert the results using '-v'</a:t>
            </a:r>
          </a:p>
          <a:p>
            <a:pPr marL="285750" indent="-285750">
              <a:buFont typeface="Arial" panose="020B0604020202020204" pitchFamily="34" charset="0"/>
              <a:buChar char="•"/>
            </a:pPr>
            <a:r>
              <a:rPr lang="en-US" dirty="0"/>
              <a:t>Show records released by a label other than Chess</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-v Chess$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Show line numbers where matches occur</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a:t>
            </a:r>
            <a:r>
              <a:rPr lang="en-US" sz="1600" dirty="0" err="1">
                <a:solidFill>
                  <a:schemeClr val="accent5">
                    <a:lumMod val="50000"/>
                  </a:schemeClr>
                </a:solidFill>
                <a:latin typeface="Courier" pitchFamily="2" charset="0"/>
              </a:rPr>
              <a:t>vn</a:t>
            </a:r>
            <a:r>
              <a:rPr lang="en-US" sz="1600" dirty="0">
                <a:solidFill>
                  <a:schemeClr val="accent5">
                    <a:lumMod val="50000"/>
                  </a:schemeClr>
                </a:solidFill>
                <a:latin typeface="Courier" pitchFamily="2" charset="0"/>
              </a:rPr>
              <a:t> Chess$ </a:t>
            </a:r>
            <a:r>
              <a:rPr lang="en-US" sz="1600" dirty="0" err="1">
                <a:solidFill>
                  <a:schemeClr val="accent5">
                    <a:lumMod val="50000"/>
                  </a:schemeClr>
                </a:solidFill>
                <a:latin typeface="Courier" pitchFamily="2" charset="0"/>
              </a:rPr>
              <a:t>Howlin_Wolf_Discography.csv</a:t>
            </a:r>
            <a:endParaRPr lang="en-US" sz="2000" dirty="0">
              <a:solidFill>
                <a:schemeClr val="accent5">
                  <a:lumMod val="50000"/>
                </a:schemeClr>
              </a:solidFill>
              <a:latin typeface="Courier" pitchFamily="2" charset="0"/>
            </a:endParaRPr>
          </a:p>
          <a:p>
            <a:pPr indent="-357188">
              <a:buFont typeface="Arial" panose="020B0604020202020204" pitchFamily="34" charset="0"/>
              <a:buChar char="•"/>
            </a:pPr>
            <a:r>
              <a:rPr lang="en-US" dirty="0"/>
              <a:t>These are 'literal' matches. Grep also supports regular expressions</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grep '[Tt]he' </a:t>
            </a:r>
            <a:r>
              <a:rPr lang="en-US" sz="1600" dirty="0" err="1">
                <a:solidFill>
                  <a:schemeClr val="accent5">
                    <a:lumMod val="50000"/>
                  </a:schemeClr>
                </a:solidFill>
                <a:latin typeface="Courier" pitchFamily="2" charset="0"/>
              </a:rPr>
              <a:t>Howlin_Wolf_Discography.csv</a:t>
            </a:r>
            <a:endParaRPr lang="en-US" sz="1600" dirty="0">
              <a:solidFill>
                <a:schemeClr val="accent5">
                  <a:lumMod val="50000"/>
                </a:schemeClr>
              </a:solidFill>
              <a:latin typeface="Courier" pitchFamily="2" charset="0"/>
            </a:endParaRPr>
          </a:p>
        </p:txBody>
      </p:sp>
      <p:sp>
        <p:nvSpPr>
          <p:cNvPr id="3" name="Slide Number Placeholder 2">
            <a:extLst>
              <a:ext uri="{FF2B5EF4-FFF2-40B4-BE49-F238E27FC236}">
                <a16:creationId xmlns:a16="http://schemas.microsoft.com/office/drawing/2014/main" id="{693E3D38-CA2E-624A-93D5-CE75DE5A7F3F}"/>
              </a:ext>
            </a:extLst>
          </p:cNvPr>
          <p:cNvSpPr>
            <a:spLocks noGrp="1"/>
          </p:cNvSpPr>
          <p:nvPr>
            <p:ph type="sldNum" sz="quarter" idx="12"/>
          </p:nvPr>
        </p:nvSpPr>
        <p:spPr/>
        <p:txBody>
          <a:bodyPr/>
          <a:lstStyle/>
          <a:p>
            <a:fld id="{E89BC60F-F4BF-4EE8-9F02-8A0093F1814F}" type="slidenum">
              <a:rPr lang="en-GB" smtClean="0"/>
              <a:t>42</a:t>
            </a:fld>
            <a:endParaRPr lang="en-GB"/>
          </a:p>
        </p:txBody>
      </p:sp>
      <p:sp>
        <p:nvSpPr>
          <p:cNvPr id="4" name="Title 3">
            <a:extLst>
              <a:ext uri="{FF2B5EF4-FFF2-40B4-BE49-F238E27FC236}">
                <a16:creationId xmlns:a16="http://schemas.microsoft.com/office/drawing/2014/main" id="{575D1D19-6709-4146-8587-9080D2361520}"/>
              </a:ext>
            </a:extLst>
          </p:cNvPr>
          <p:cNvSpPr>
            <a:spLocks noGrp="1"/>
          </p:cNvSpPr>
          <p:nvPr>
            <p:ph type="title"/>
          </p:nvPr>
        </p:nvSpPr>
        <p:spPr/>
        <p:txBody>
          <a:bodyPr/>
          <a:lstStyle/>
          <a:p>
            <a:r>
              <a:rPr lang="en-US" dirty="0"/>
              <a:t>More grep…</a:t>
            </a:r>
          </a:p>
        </p:txBody>
      </p:sp>
    </p:spTree>
    <p:extLst>
      <p:ext uri="{BB962C8B-B14F-4D97-AF65-F5344CB8AC3E}">
        <p14:creationId xmlns:p14="http://schemas.microsoft.com/office/powerpoint/2010/main" val="200956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8B975-0E65-3E43-93E7-157B2E647ED2}"/>
              </a:ext>
            </a:extLst>
          </p:cNvPr>
          <p:cNvSpPr>
            <a:spLocks noGrp="1"/>
          </p:cNvSpPr>
          <p:nvPr>
            <p:ph sz="half" idx="1"/>
          </p:nvPr>
        </p:nvSpPr>
        <p:spPr/>
        <p:txBody>
          <a:bodyPr/>
          <a:lstStyle/>
          <a:p>
            <a:pPr marL="342900" indent="-342900">
              <a:buFont typeface="Arial" panose="020B0604020202020204" pitchFamily="34" charset="0"/>
              <a:buChar char="•"/>
            </a:pPr>
            <a:r>
              <a:rPr lang="en-GB" dirty="0"/>
              <a:t>Extended regular expressions ('-E' option)</a:t>
            </a:r>
          </a:p>
          <a:p>
            <a:pPr marL="342900" indent="-342900">
              <a:buFont typeface="Arial" panose="020B0604020202020204" pitchFamily="34" charset="0"/>
              <a:buChar char="•"/>
            </a:pPr>
            <a:r>
              <a:rPr lang="en-GB" sz="1800" dirty="0">
                <a:latin typeface="Courier" pitchFamily="2" charset="0"/>
              </a:rPr>
              <a:t>'|'</a:t>
            </a:r>
            <a:r>
              <a:rPr lang="en-GB" dirty="0"/>
              <a:t> - or</a:t>
            </a:r>
          </a:p>
          <a:p>
            <a:pPr marL="0" lvl="1" indent="0">
              <a:buNone/>
            </a:pPr>
            <a:r>
              <a:rPr lang="en-GB" sz="1400" dirty="0">
                <a:solidFill>
                  <a:schemeClr val="accent5">
                    <a:lumMod val="50000"/>
                  </a:schemeClr>
                </a:solidFill>
                <a:latin typeface="Courier" pitchFamily="2" charset="0"/>
              </a:rPr>
              <a:t>grep -E '</a:t>
            </a:r>
            <a:r>
              <a:rPr lang="en-GB" sz="1400" dirty="0" err="1">
                <a:solidFill>
                  <a:schemeClr val="accent5">
                    <a:lumMod val="50000"/>
                  </a:schemeClr>
                </a:solidFill>
                <a:latin typeface="Courier" pitchFamily="2" charset="0"/>
              </a:rPr>
              <a:t>in|and</a:t>
            </a:r>
            <a:r>
              <a:rPr lang="en-GB" sz="1400" dirty="0">
                <a:solidFill>
                  <a:schemeClr val="accent5">
                    <a:lumMod val="50000"/>
                  </a:schemeClr>
                </a:solidFill>
                <a:latin typeface="Courier" pitchFamily="2" charset="0"/>
              </a:rPr>
              <a:t>'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[start-end] </a:t>
            </a:r>
            <a:r>
              <a:rPr lang="en-GB" dirty="0"/>
              <a:t>- match character range</a:t>
            </a:r>
          </a:p>
          <a:p>
            <a:r>
              <a:rPr lang="en-GB" sz="1400" dirty="0">
                <a:solidFill>
                  <a:schemeClr val="accent5">
                    <a:lumMod val="50000"/>
                  </a:schemeClr>
                </a:solidFill>
                <a:latin typeface="Courier" pitchFamily="2" charset="0"/>
              </a:rPr>
              <a:t>grep -E '^196[2-7]'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[^start-end] </a:t>
            </a:r>
            <a:r>
              <a:rPr lang="en-GB" dirty="0"/>
              <a:t>- inverse character range</a:t>
            </a:r>
          </a:p>
          <a:p>
            <a:r>
              <a:rPr lang="en-GB" sz="1400" dirty="0">
                <a:solidFill>
                  <a:schemeClr val="accent5">
                    <a:lumMod val="50000"/>
                  </a:schemeClr>
                </a:solidFill>
                <a:latin typeface="Courier" pitchFamily="2" charset="0"/>
              </a:rPr>
              <a:t>grep -E '^196[^2-7]'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a:t>
            </a:r>
            <a:r>
              <a:rPr lang="en-GB" dirty="0"/>
              <a:t> - match any character</a:t>
            </a:r>
          </a:p>
          <a:p>
            <a:r>
              <a:rPr lang="en-GB" sz="1400" dirty="0">
                <a:solidFill>
                  <a:schemeClr val="accent5">
                    <a:lumMod val="50000"/>
                  </a:schemeClr>
                </a:solidFill>
                <a:latin typeface="Courier" pitchFamily="2" charset="0"/>
              </a:rPr>
              <a:t>grep -E '^196.'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p:txBody>
      </p:sp>
      <p:sp>
        <p:nvSpPr>
          <p:cNvPr id="5" name="Content Placeholder 4">
            <a:extLst>
              <a:ext uri="{FF2B5EF4-FFF2-40B4-BE49-F238E27FC236}">
                <a16:creationId xmlns:a16="http://schemas.microsoft.com/office/drawing/2014/main" id="{532DEEBD-65A3-5D48-B66F-25D4F25508AF}"/>
              </a:ext>
            </a:extLst>
          </p:cNvPr>
          <p:cNvSpPr>
            <a:spLocks noGrp="1"/>
          </p:cNvSpPr>
          <p:nvPr>
            <p:ph sz="half" idx="2"/>
          </p:nvPr>
        </p:nvSpPr>
        <p:spPr/>
        <p:txBody>
          <a:bodyPr/>
          <a:lstStyle/>
          <a:p>
            <a:pPr marL="342900" indent="-342900">
              <a:buFont typeface="Arial" panose="020B0604020202020204" pitchFamily="34" charset="0"/>
              <a:buChar char="•"/>
            </a:pPr>
            <a:r>
              <a:rPr lang="en-GB" sz="1800" dirty="0">
                <a:latin typeface="Courier" pitchFamily="2" charset="0"/>
              </a:rPr>
              <a:t>?</a:t>
            </a:r>
            <a:r>
              <a:rPr lang="en-GB" dirty="0"/>
              <a:t> - preceding char matches 0 or 1 times</a:t>
            </a:r>
          </a:p>
          <a:p>
            <a:r>
              <a:rPr lang="en-GB" sz="1400" dirty="0">
                <a:solidFill>
                  <a:schemeClr val="accent5">
                    <a:lumMod val="50000"/>
                  </a:schemeClr>
                </a:solidFill>
                <a:latin typeface="Courier" pitchFamily="2" charset="0"/>
              </a:rPr>
              <a:t>grep -E '^197?'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a:t>
            </a:r>
            <a:r>
              <a:rPr lang="en-GB" dirty="0"/>
              <a:t> - preceding char matches 0 or more times</a:t>
            </a:r>
          </a:p>
          <a:p>
            <a:r>
              <a:rPr lang="en-GB" sz="1400" dirty="0">
                <a:solidFill>
                  <a:schemeClr val="accent5">
                    <a:lumMod val="50000"/>
                  </a:schemeClr>
                </a:solidFill>
                <a:latin typeface="Courier" pitchFamily="2" charset="0"/>
              </a:rPr>
              <a:t>grep -E '^197*'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a:t>
            </a:r>
            <a:r>
              <a:rPr lang="en-GB" dirty="0"/>
              <a:t> - preceding char matches 1 or more times</a:t>
            </a:r>
          </a:p>
          <a:p>
            <a:r>
              <a:rPr lang="en-GB" sz="1400" dirty="0">
                <a:solidFill>
                  <a:schemeClr val="accent5">
                    <a:lumMod val="50000"/>
                  </a:schemeClr>
                </a:solidFill>
                <a:latin typeface="Courier" pitchFamily="2" charset="0"/>
              </a:rPr>
              <a:t>grep -E '^197*'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800" dirty="0">
                <a:latin typeface="Courier" pitchFamily="2" charset="0"/>
              </a:rPr>
              <a:t>{n} </a:t>
            </a:r>
            <a:r>
              <a:rPr lang="en-GB" dirty="0"/>
              <a:t>- preceding char matches </a:t>
            </a:r>
            <a:r>
              <a:rPr lang="en-GB" sz="1800" dirty="0">
                <a:latin typeface="Courier" pitchFamily="2" charset="0"/>
              </a:rPr>
              <a:t>n</a:t>
            </a:r>
            <a:r>
              <a:rPr lang="en-GB" dirty="0"/>
              <a:t> times</a:t>
            </a:r>
          </a:p>
          <a:p>
            <a:r>
              <a:rPr lang="en-GB" sz="1400" dirty="0">
                <a:solidFill>
                  <a:schemeClr val="accent5">
                    <a:lumMod val="50000"/>
                  </a:schemeClr>
                </a:solidFill>
                <a:latin typeface="Courier" pitchFamily="2" charset="0"/>
              </a:rPr>
              <a:t>grep -E '^197{2}'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pPr marL="342900" lvl="0" indent="-342900">
              <a:buClr>
                <a:srgbClr val="464646"/>
              </a:buClr>
              <a:buFont typeface="Arial" panose="020B0604020202020204" pitchFamily="34" charset="0"/>
              <a:buChar char="•"/>
            </a:pPr>
            <a:r>
              <a:rPr lang="en-GB" sz="1800" dirty="0">
                <a:latin typeface="Courier" pitchFamily="2" charset="0"/>
              </a:rPr>
              <a:t>{</a:t>
            </a:r>
            <a:r>
              <a:rPr lang="en-GB" sz="1800" dirty="0" err="1">
                <a:latin typeface="Courier" pitchFamily="2" charset="0"/>
              </a:rPr>
              <a:t>n,m</a:t>
            </a:r>
            <a:r>
              <a:rPr lang="en-GB" sz="1800" dirty="0">
                <a:latin typeface="Courier" pitchFamily="2" charset="0"/>
              </a:rPr>
              <a:t>} </a:t>
            </a:r>
            <a:r>
              <a:rPr lang="en-GB" dirty="0"/>
              <a:t>- preceding char matches at least </a:t>
            </a:r>
            <a:r>
              <a:rPr lang="en-GB" dirty="0">
                <a:latin typeface="Courier" pitchFamily="2" charset="0"/>
              </a:rPr>
              <a:t>n</a:t>
            </a:r>
            <a:r>
              <a:rPr lang="en-GB" dirty="0"/>
              <a:t> times and not more than </a:t>
            </a:r>
            <a:r>
              <a:rPr lang="en-GB" dirty="0">
                <a:latin typeface="Courier" pitchFamily="2" charset="0"/>
              </a:rPr>
              <a:t>m</a:t>
            </a:r>
            <a:r>
              <a:rPr lang="en-GB" dirty="0"/>
              <a:t> times</a:t>
            </a:r>
          </a:p>
          <a:p>
            <a:r>
              <a:rPr lang="en-GB" sz="1400" dirty="0">
                <a:solidFill>
                  <a:schemeClr val="accent5">
                    <a:lumMod val="50000"/>
                  </a:schemeClr>
                </a:solidFill>
                <a:latin typeface="Courier" pitchFamily="2" charset="0"/>
              </a:rPr>
              <a:t>grep -E '^197{1,2}' </a:t>
            </a:r>
            <a:r>
              <a:rPr lang="en-GB" sz="1400" dirty="0" err="1">
                <a:solidFill>
                  <a:schemeClr val="accent5">
                    <a:lumMod val="50000"/>
                  </a:schemeClr>
                </a:solidFill>
                <a:latin typeface="Courier" pitchFamily="2" charset="0"/>
              </a:rPr>
              <a:t>Howlin_Wolf_Discography.csv</a:t>
            </a:r>
            <a:endParaRPr lang="en-GB" sz="1400" dirty="0">
              <a:solidFill>
                <a:schemeClr val="accent5">
                  <a:lumMod val="50000"/>
                </a:schemeClr>
              </a:solidFill>
              <a:latin typeface="Courier" pitchFamily="2" charset="0"/>
            </a:endParaRPr>
          </a:p>
          <a:p>
            <a:endParaRPr lang="en-GB" sz="1400" dirty="0">
              <a:solidFill>
                <a:schemeClr val="accent5">
                  <a:lumMod val="50000"/>
                </a:schemeClr>
              </a:solidFill>
              <a:latin typeface="Courier" pitchFamily="2" charset="0"/>
            </a:endParaRPr>
          </a:p>
          <a:p>
            <a:endParaRPr lang="en-GB" dirty="0"/>
          </a:p>
        </p:txBody>
      </p:sp>
      <p:sp>
        <p:nvSpPr>
          <p:cNvPr id="4" name="Title 3">
            <a:extLst>
              <a:ext uri="{FF2B5EF4-FFF2-40B4-BE49-F238E27FC236}">
                <a16:creationId xmlns:a16="http://schemas.microsoft.com/office/drawing/2014/main" id="{94072859-6FF3-7247-B88A-0887E599F0D3}"/>
              </a:ext>
            </a:extLst>
          </p:cNvPr>
          <p:cNvSpPr>
            <a:spLocks noGrp="1"/>
          </p:cNvSpPr>
          <p:nvPr>
            <p:ph type="title"/>
          </p:nvPr>
        </p:nvSpPr>
        <p:spPr/>
        <p:txBody>
          <a:bodyPr/>
          <a:lstStyle/>
          <a:p>
            <a:r>
              <a:rPr lang="en-GB" dirty="0"/>
              <a:t>Regular Expressions</a:t>
            </a:r>
          </a:p>
        </p:txBody>
      </p:sp>
      <p:sp>
        <p:nvSpPr>
          <p:cNvPr id="3" name="Slide Number Placeholder 2">
            <a:extLst>
              <a:ext uri="{FF2B5EF4-FFF2-40B4-BE49-F238E27FC236}">
                <a16:creationId xmlns:a16="http://schemas.microsoft.com/office/drawing/2014/main" id="{F56BF5AA-E6D7-E049-B1FD-9BEBC9C89FA2}"/>
              </a:ext>
            </a:extLst>
          </p:cNvPr>
          <p:cNvSpPr>
            <a:spLocks noGrp="1"/>
          </p:cNvSpPr>
          <p:nvPr>
            <p:ph type="sldNum" sz="quarter" idx="12"/>
          </p:nvPr>
        </p:nvSpPr>
        <p:spPr/>
        <p:txBody>
          <a:bodyPr/>
          <a:lstStyle/>
          <a:p>
            <a:fld id="{E89BC60F-F4BF-4EE8-9F02-8A0093F1814F}" type="slidenum">
              <a:rPr lang="en-GB" smtClean="0"/>
              <a:t>43</a:t>
            </a:fld>
            <a:endParaRPr lang="en-GB"/>
          </a:p>
        </p:txBody>
      </p:sp>
    </p:spTree>
    <p:extLst>
      <p:ext uri="{BB962C8B-B14F-4D97-AF65-F5344CB8AC3E}">
        <p14:creationId xmlns:p14="http://schemas.microsoft.com/office/powerpoint/2010/main" val="312431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E9704-02AF-6F40-94A1-9A877D4E9600}"/>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GB" dirty="0"/>
              <a:t>tr: Transform string</a:t>
            </a:r>
          </a:p>
          <a:p>
            <a:pPr marL="355600" lvl="2" indent="0">
              <a:buNone/>
            </a:pPr>
            <a:r>
              <a:rPr lang="en-GB" sz="1600" dirty="0">
                <a:latin typeface="Courier" pitchFamily="2" charset="0"/>
              </a:rPr>
              <a:t>tr [opts] set1 set2</a:t>
            </a:r>
          </a:p>
          <a:p>
            <a:pPr marL="342900" indent="-342900">
              <a:buFont typeface="Arial" panose="020B0604020202020204" pitchFamily="34" charset="0"/>
              <a:buChar char="•"/>
            </a:pPr>
            <a:r>
              <a:rPr lang="en-GB" dirty="0"/>
              <a:t>Change lower case to upper case</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}"|tr [:lower:] [:upper:]</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HELLO DARTH</a:t>
            </a:r>
          </a:p>
          <a:p>
            <a:pPr lvl="1">
              <a:buFont typeface="Arial" panose="020B0604020202020204" pitchFamily="34" charset="0"/>
              <a:buChar char="•"/>
            </a:pPr>
            <a:r>
              <a:rPr lang="en-GB" dirty="0"/>
              <a:t>and vice versa…</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}"|tr [:upper:] [:lower:]</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hello </a:t>
            </a:r>
            <a:r>
              <a:rPr lang="en-GB" sz="1400" dirty="0" err="1">
                <a:solidFill>
                  <a:schemeClr val="accent1">
                    <a:lumMod val="75000"/>
                  </a:schemeClr>
                </a:solidFill>
                <a:latin typeface="Courier" pitchFamily="2" charset="0"/>
              </a:rPr>
              <a:t>darth</a:t>
            </a:r>
            <a:endParaRPr lang="en-GB" sz="1400" dirty="0">
              <a:solidFill>
                <a:schemeClr val="accent1">
                  <a:lumMod val="75000"/>
                </a:schemeClr>
              </a:solidFill>
              <a:latin typeface="Courier" pitchFamily="2" charset="0"/>
            </a:endParaRPr>
          </a:p>
          <a:p>
            <a:pPr lvl="1">
              <a:buFont typeface="Arial" panose="020B0604020202020204" pitchFamily="34" charset="0"/>
              <a:buChar char="•"/>
            </a:pPr>
            <a:r>
              <a:rPr lang="en-GB" dirty="0"/>
              <a:t>Convert whitespace characters to another character</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}"|tr [:space:] _</a:t>
            </a:r>
            <a:br>
              <a:rPr lang="en-GB" sz="1400" dirty="0">
                <a:solidFill>
                  <a:schemeClr val="accent5">
                    <a:lumMod val="50000"/>
                  </a:schemeClr>
                </a:solidFill>
                <a:latin typeface="Courier" pitchFamily="2" charset="0"/>
              </a:rPr>
            </a:br>
            <a:r>
              <a:rPr lang="en-GB" sz="1400" dirty="0" err="1">
                <a:solidFill>
                  <a:schemeClr val="accent1">
                    <a:lumMod val="75000"/>
                  </a:schemeClr>
                </a:solidFill>
                <a:latin typeface="Courier" pitchFamily="2" charset="0"/>
              </a:rPr>
              <a:t>Hello_Darth</a:t>
            </a:r>
            <a:r>
              <a:rPr lang="en-GB" sz="1400" dirty="0">
                <a:solidFill>
                  <a:schemeClr val="accent1">
                    <a:lumMod val="75000"/>
                  </a:schemeClr>
                </a:solidFill>
                <a:latin typeface="Courier" pitchFamily="2" charset="0"/>
              </a:rPr>
              <a:t>_</a:t>
            </a:r>
            <a:r>
              <a:rPr lang="en-US" sz="1400" dirty="0">
                <a:solidFill>
                  <a:schemeClr val="accent1">
                    <a:lumMod val="75000"/>
                  </a:schemeClr>
                </a:solidFill>
                <a:latin typeface="Courier" pitchFamily="2" charset="0"/>
              </a:rPr>
              <a:t>[jabbott@login1 ~]$ </a:t>
            </a:r>
            <a:endParaRPr lang="en-GB" sz="1400" dirty="0">
              <a:solidFill>
                <a:schemeClr val="accent5">
                  <a:lumMod val="50000"/>
                </a:schemeClr>
              </a:solidFill>
              <a:latin typeface="Courier" pitchFamily="2" charset="0"/>
            </a:endParaRPr>
          </a:p>
        </p:txBody>
      </p:sp>
      <p:sp>
        <p:nvSpPr>
          <p:cNvPr id="3" name="Content Placeholder 2">
            <a:extLst>
              <a:ext uri="{FF2B5EF4-FFF2-40B4-BE49-F238E27FC236}">
                <a16:creationId xmlns:a16="http://schemas.microsoft.com/office/drawing/2014/main" id="{EE353019-D541-1F41-8029-E29715B44901}"/>
              </a:ext>
            </a:extLst>
          </p:cNvPr>
          <p:cNvSpPr>
            <a:spLocks noGrp="1"/>
          </p:cNvSpPr>
          <p:nvPr>
            <p:ph sz="half" idx="2"/>
          </p:nvPr>
        </p:nvSpPr>
        <p:spPr>
          <a:xfrm>
            <a:off x="6350960" y="1593851"/>
            <a:ext cx="5558011" cy="4608513"/>
          </a:xfrm>
        </p:spPr>
        <p:txBody>
          <a:bodyPr/>
          <a:lstStyle/>
          <a:p>
            <a:pPr marL="342900" indent="-342900">
              <a:buFont typeface="Arial" panose="020B0604020202020204" pitchFamily="34" charset="0"/>
              <a:buChar char="•"/>
            </a:pPr>
            <a:r>
              <a:rPr lang="en-GB" dirty="0"/>
              <a:t>Convert spaces to tabs</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}"|tr " " "\t"</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Hello   Darth</a:t>
            </a:r>
          </a:p>
          <a:p>
            <a:pPr marL="342900" indent="-342900">
              <a:buFont typeface="Arial" panose="020B0604020202020204" pitchFamily="34" charset="0"/>
              <a:buChar char="•"/>
            </a:pPr>
            <a:r>
              <a:rPr lang="en-GB" dirty="0"/>
              <a:t>Convert characters</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 |tr "D" "G"</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Hello Garth</a:t>
            </a:r>
          </a:p>
          <a:p>
            <a:pPr lvl="1">
              <a:buFont typeface="Arial" panose="020B0604020202020204" pitchFamily="34" charset="0"/>
              <a:buChar char="•"/>
            </a:pPr>
            <a:r>
              <a:rPr lang="en-GB" dirty="0"/>
              <a:t>Convert multiple characters?</a:t>
            </a:r>
          </a:p>
          <a:p>
            <a:pPr marL="355600" lvl="2" indent="0">
              <a:buNone/>
            </a:pPr>
            <a:r>
              <a:rPr lang="en-GB" sz="1400" dirty="0">
                <a:solidFill>
                  <a:schemeClr val="accent5">
                    <a:lumMod val="50000"/>
                  </a:schemeClr>
                </a:solidFill>
                <a:latin typeface="Courier" pitchFamily="2" charset="0"/>
              </a:rPr>
              <a:t>echo "${</a:t>
            </a:r>
            <a:r>
              <a:rPr lang="en-GB" sz="1400" dirty="0" err="1">
                <a:solidFill>
                  <a:schemeClr val="accent5">
                    <a:lumMod val="50000"/>
                  </a:schemeClr>
                </a:solidFill>
                <a:latin typeface="Courier" pitchFamily="2" charset="0"/>
              </a:rPr>
              <a:t>greet_villain</a:t>
            </a:r>
            <a:r>
              <a:rPr lang="en-GB" sz="1400" dirty="0">
                <a:solidFill>
                  <a:schemeClr val="accent5">
                    <a:lumMod val="50000"/>
                  </a:schemeClr>
                </a:solidFill>
                <a:latin typeface="Courier" pitchFamily="2" charset="0"/>
              </a:rPr>
              <a:t>}" | tr "</a:t>
            </a:r>
            <a:r>
              <a:rPr lang="en-GB" sz="1400" dirty="0" err="1">
                <a:solidFill>
                  <a:schemeClr val="accent5">
                    <a:lumMod val="50000"/>
                  </a:schemeClr>
                </a:solidFill>
                <a:latin typeface="Courier" pitchFamily="2" charset="0"/>
              </a:rPr>
              <a:t>rth</a:t>
            </a:r>
            <a:r>
              <a:rPr lang="en-GB" sz="1400" dirty="0">
                <a:solidFill>
                  <a:schemeClr val="accent5">
                    <a:lumMod val="50000"/>
                  </a:schemeClr>
                </a:solidFill>
                <a:latin typeface="Courier" pitchFamily="2" charset="0"/>
              </a:rPr>
              <a:t>" "</a:t>
            </a:r>
            <a:r>
              <a:rPr lang="en-GB" sz="1400" dirty="0" err="1">
                <a:solidFill>
                  <a:schemeClr val="accent5">
                    <a:lumMod val="50000"/>
                  </a:schemeClr>
                </a:solidFill>
                <a:latin typeface="Courier" pitchFamily="2" charset="0"/>
              </a:rPr>
              <a:t>ve</a:t>
            </a:r>
            <a:r>
              <a:rPr lang="en-GB" sz="1400" dirty="0">
                <a:solidFill>
                  <a:schemeClr val="accent5">
                    <a:lumMod val="50000"/>
                  </a:schemeClr>
                </a:solidFill>
                <a:latin typeface="Courier" pitchFamily="2" charset="0"/>
              </a:rPr>
              <a:t>"</a:t>
            </a:r>
            <a:br>
              <a:rPr lang="en-GB" sz="1400" dirty="0">
                <a:solidFill>
                  <a:schemeClr val="accent5">
                    <a:lumMod val="50000"/>
                  </a:schemeClr>
                </a:solidFill>
                <a:latin typeface="Courier" pitchFamily="2" charset="0"/>
              </a:rPr>
            </a:br>
            <a:br>
              <a:rPr lang="en-GB" sz="1600" dirty="0">
                <a:solidFill>
                  <a:schemeClr val="accent5">
                    <a:lumMod val="50000"/>
                  </a:schemeClr>
                </a:solidFill>
                <a:latin typeface="Courier" pitchFamily="2" charset="0"/>
              </a:rPr>
            </a:br>
            <a:endParaRPr lang="en-GB" sz="1600" dirty="0">
              <a:solidFill>
                <a:schemeClr val="accent5">
                  <a:lumMod val="50000"/>
                </a:schemeClr>
              </a:solidFill>
              <a:latin typeface="Courier" pitchFamily="2" charset="0"/>
            </a:endParaRPr>
          </a:p>
          <a:p>
            <a:pPr marL="285750" lvl="1" indent="-285750">
              <a:buFont typeface="Arial" panose="020B0604020202020204" pitchFamily="34" charset="0"/>
              <a:buChar char="•"/>
            </a:pPr>
            <a:r>
              <a:rPr lang="en-GB" sz="1600" dirty="0">
                <a:latin typeface="Courier" pitchFamily="2" charset="0"/>
              </a:rPr>
              <a:t>-s, --squeeze-repeats</a:t>
            </a:r>
          </a:p>
          <a:p>
            <a:pPr marL="355600" lvl="2" indent="0">
              <a:buNone/>
            </a:pPr>
            <a:r>
              <a:rPr lang="en-GB" sz="1400" dirty="0">
                <a:solidFill>
                  <a:schemeClr val="accent5">
                    <a:lumMod val="50000"/>
                  </a:schemeClr>
                </a:solidFill>
                <a:latin typeface="Courier" pitchFamily="2" charset="0"/>
              </a:rPr>
              <a:t> cat </a:t>
            </a:r>
            <a:r>
              <a:rPr lang="en-GB" sz="1400" dirty="0" err="1">
                <a:solidFill>
                  <a:schemeClr val="accent5">
                    <a:lumMod val="50000"/>
                  </a:schemeClr>
                </a:solidFill>
                <a:latin typeface="Courier" pitchFamily="2" charset="0"/>
              </a:rPr>
              <a:t>spaced_cities.txt</a:t>
            </a:r>
            <a:r>
              <a:rPr lang="en-GB" sz="1400" dirty="0">
                <a:solidFill>
                  <a:schemeClr val="accent5">
                    <a:lumMod val="50000"/>
                  </a:schemeClr>
                </a:solidFill>
                <a:latin typeface="Courier" pitchFamily="2" charset="0"/>
              </a:rPr>
              <a:t> |tr -s "\n" "\n"</a:t>
            </a:r>
          </a:p>
        </p:txBody>
      </p:sp>
      <p:sp>
        <p:nvSpPr>
          <p:cNvPr id="4" name="Title 3">
            <a:extLst>
              <a:ext uri="{FF2B5EF4-FFF2-40B4-BE49-F238E27FC236}">
                <a16:creationId xmlns:a16="http://schemas.microsoft.com/office/drawing/2014/main" id="{29C1BDB3-9D4C-2A40-9F1E-672F7856F788}"/>
              </a:ext>
            </a:extLst>
          </p:cNvPr>
          <p:cNvSpPr>
            <a:spLocks noGrp="1"/>
          </p:cNvSpPr>
          <p:nvPr>
            <p:ph type="title"/>
          </p:nvPr>
        </p:nvSpPr>
        <p:spPr/>
        <p:txBody>
          <a:bodyPr/>
          <a:lstStyle/>
          <a:p>
            <a:r>
              <a:rPr lang="en-GB" dirty="0"/>
              <a:t>tr</a:t>
            </a:r>
          </a:p>
        </p:txBody>
      </p:sp>
      <p:sp>
        <p:nvSpPr>
          <p:cNvPr id="5" name="Slide Number Placeholder 4">
            <a:extLst>
              <a:ext uri="{FF2B5EF4-FFF2-40B4-BE49-F238E27FC236}">
                <a16:creationId xmlns:a16="http://schemas.microsoft.com/office/drawing/2014/main" id="{84D0B606-DAFF-3946-A8D9-EDDFFB6B7233}"/>
              </a:ext>
            </a:extLst>
          </p:cNvPr>
          <p:cNvSpPr>
            <a:spLocks noGrp="1"/>
          </p:cNvSpPr>
          <p:nvPr>
            <p:ph type="sldNum" sz="quarter" idx="12"/>
          </p:nvPr>
        </p:nvSpPr>
        <p:spPr/>
        <p:txBody>
          <a:bodyPr/>
          <a:lstStyle/>
          <a:p>
            <a:fld id="{E89BC60F-F4BF-4EE8-9F02-8A0093F1814F}" type="slidenum">
              <a:rPr lang="en-GB" smtClean="0"/>
              <a:t>44</a:t>
            </a:fld>
            <a:endParaRPr lang="en-GB"/>
          </a:p>
        </p:txBody>
      </p:sp>
      <p:pic>
        <p:nvPicPr>
          <p:cNvPr id="6" name="Picture 2">
            <a:extLst>
              <a:ext uri="{FF2B5EF4-FFF2-40B4-BE49-F238E27FC236}">
                <a16:creationId xmlns:a16="http://schemas.microsoft.com/office/drawing/2014/main" id="{1E61EF13-CC32-264B-85C0-5F6AA8E02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64704" y="994190"/>
            <a:ext cx="1934717" cy="1475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3208553-FF75-064F-B926-5017AE67F140}"/>
              </a:ext>
            </a:extLst>
          </p:cNvPr>
          <p:cNvSpPr/>
          <p:nvPr/>
        </p:nvSpPr>
        <p:spPr>
          <a:xfrm>
            <a:off x="6244715" y="4265500"/>
            <a:ext cx="1725152" cy="307777"/>
          </a:xfrm>
          <a:prstGeom prst="rect">
            <a:avLst/>
          </a:prstGeom>
        </p:spPr>
        <p:txBody>
          <a:bodyPr wrap="none">
            <a:spAutoFit/>
          </a:bodyPr>
          <a:lstStyle/>
          <a:p>
            <a:pPr marL="355600" lvl="2" indent="0">
              <a:buNone/>
            </a:pPr>
            <a:r>
              <a:rPr lang="en-GB" sz="1400" dirty="0">
                <a:solidFill>
                  <a:schemeClr val="accent1">
                    <a:lumMod val="75000"/>
                  </a:schemeClr>
                </a:solidFill>
                <a:latin typeface="Courier" pitchFamily="2" charset="0"/>
              </a:rPr>
              <a:t>Hello </a:t>
            </a:r>
            <a:r>
              <a:rPr lang="en-GB" sz="1400" dirty="0" err="1">
                <a:solidFill>
                  <a:schemeClr val="accent1">
                    <a:lumMod val="75000"/>
                  </a:schemeClr>
                </a:solidFill>
                <a:latin typeface="Courier" pitchFamily="2" charset="0"/>
              </a:rPr>
              <a:t>Davee</a:t>
            </a:r>
            <a:endParaRPr lang="en-GB" sz="1400" dirty="0">
              <a:solidFill>
                <a:schemeClr val="accent1">
                  <a:lumMod val="75000"/>
                </a:schemeClr>
              </a:solidFill>
              <a:latin typeface="Courier" pitchFamily="2" charset="0"/>
            </a:endParaRPr>
          </a:p>
        </p:txBody>
      </p:sp>
    </p:spTree>
    <p:extLst>
      <p:ext uri="{BB962C8B-B14F-4D97-AF65-F5344CB8AC3E}">
        <p14:creationId xmlns:p14="http://schemas.microsoft.com/office/powerpoint/2010/main" val="22097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1000"/>
                                  </p:stCondLst>
                                  <p:childTnLst>
                                    <p:set>
                                      <p:cBhvr>
                                        <p:cTn id="51" dur="1" fill="hold">
                                          <p:stCondLst>
                                            <p:cond delay="0"/>
                                          </p:stCondLst>
                                        </p:cTn>
                                        <p:tgtEl>
                                          <p:spTgt spid="6"/>
                                        </p:tgtEl>
                                        <p:attrNameLst>
                                          <p:attrName>style.visibility</p:attrName>
                                        </p:attrNameLst>
                                      </p:cBhvr>
                                      <p:to>
                                        <p:strVal val="visible"/>
                                      </p:to>
                                    </p:set>
                                  </p:childTnLst>
                                </p:cTn>
                              </p:par>
                            </p:childTnLst>
                          </p:cTn>
                        </p:par>
                        <p:par>
                          <p:cTn id="52" fill="hold">
                            <p:stCondLst>
                              <p:cond delay="1000"/>
                            </p:stCondLst>
                            <p:childTnLst>
                              <p:par>
                                <p:cTn id="53" presetID="1" presetClass="exit" presetSubtype="0" fill="hold" nodeType="afterEffect">
                                  <p:stCondLst>
                                    <p:cond delay="50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650B9E-7A03-1E4F-B971-E1D59803C9C4}"/>
              </a:ext>
            </a:extLst>
          </p:cNvPr>
          <p:cNvSpPr>
            <a:spLocks noGrp="1"/>
          </p:cNvSpPr>
          <p:nvPr>
            <p:ph idx="1"/>
          </p:nvPr>
        </p:nvSpPr>
        <p:spPr/>
        <p:txBody>
          <a:bodyPr/>
          <a:lstStyle/>
          <a:p>
            <a:pPr marL="342900" indent="-342900">
              <a:buFont typeface="Arial" panose="020B0604020202020204" pitchFamily="34" charset="0"/>
              <a:buChar char="•"/>
            </a:pPr>
            <a:r>
              <a:rPr lang="en-GB" dirty="0">
                <a:latin typeface="Courier" pitchFamily="2" charset="0"/>
              </a:rPr>
              <a:t>tr</a:t>
            </a:r>
            <a:r>
              <a:rPr lang="en-GB" dirty="0"/>
              <a:t> works on characters while </a:t>
            </a:r>
            <a:r>
              <a:rPr lang="en-GB" dirty="0" err="1">
                <a:latin typeface="Courier" pitchFamily="2" charset="0"/>
              </a:rPr>
              <a:t>sed</a:t>
            </a:r>
            <a:r>
              <a:rPr lang="en-GB" dirty="0"/>
              <a:t> works on lines</a:t>
            </a:r>
          </a:p>
          <a:p>
            <a:pPr marL="342900" indent="-342900">
              <a:buFont typeface="Arial" panose="020B0604020202020204" pitchFamily="34" charset="0"/>
              <a:buChar char="•"/>
            </a:pPr>
            <a:r>
              <a:rPr lang="en-GB" dirty="0"/>
              <a:t>Offers more flexibility</a:t>
            </a:r>
          </a:p>
          <a:p>
            <a:pPr marL="342900" indent="-342900">
              <a:buFont typeface="Arial" panose="020B0604020202020204" pitchFamily="34" charset="0"/>
              <a:buChar char="•"/>
            </a:pPr>
            <a:r>
              <a:rPr lang="en-GB" dirty="0"/>
              <a:t>Most of </a:t>
            </a:r>
            <a:r>
              <a:rPr lang="en-GB" dirty="0">
                <a:latin typeface="Courier" pitchFamily="2" charset="0"/>
              </a:rPr>
              <a:t>tr</a:t>
            </a:r>
            <a:r>
              <a:rPr lang="en-GB" dirty="0"/>
              <a:t> functionality can be achieved using </a:t>
            </a:r>
            <a:r>
              <a:rPr lang="en-GB" dirty="0" err="1">
                <a:latin typeface="Courier" pitchFamily="2" charset="0"/>
              </a:rPr>
              <a:t>sed</a:t>
            </a:r>
            <a:endParaRPr lang="en-GB" dirty="0">
              <a:latin typeface="Courier" pitchFamily="2" charset="0"/>
            </a:endParaRPr>
          </a:p>
          <a:p>
            <a:pPr marL="700088" lvl="1" indent="-342900">
              <a:buFont typeface="Arial" panose="020B0604020202020204" pitchFamily="34" charset="0"/>
              <a:buChar char="•"/>
            </a:pPr>
            <a:r>
              <a:rPr lang="en-GB" dirty="0"/>
              <a:t>May be trickier to do so…</a:t>
            </a:r>
          </a:p>
          <a:p>
            <a:pPr marL="342900" indent="-342900">
              <a:buFont typeface="Arial" panose="020B0604020202020204" pitchFamily="34" charset="0"/>
              <a:buChar char="•"/>
            </a:pPr>
            <a:r>
              <a:rPr lang="en-GB" dirty="0"/>
              <a:t>Most common usage - substitution</a:t>
            </a:r>
          </a:p>
          <a:p>
            <a:pPr marL="700088" lvl="1" indent="-342900">
              <a:buFont typeface="Arial" panose="020B0604020202020204" pitchFamily="34" charset="0"/>
              <a:buChar char="•"/>
            </a:pPr>
            <a:r>
              <a:rPr lang="en-GB" dirty="0"/>
              <a:t>Change occurrences of regular expression to new value</a:t>
            </a:r>
          </a:p>
          <a:p>
            <a:pPr marL="357188" lvl="2" indent="0">
              <a:buNone/>
            </a:pP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's/</a:t>
            </a:r>
            <a:r>
              <a:rPr lang="en-GB" sz="1600" dirty="0" err="1">
                <a:solidFill>
                  <a:schemeClr val="accent5">
                    <a:lumMod val="50000"/>
                  </a:schemeClr>
                </a:solidFill>
                <a:latin typeface="Courier" pitchFamily="2" charset="0"/>
              </a:rPr>
              <a:t>rth</a:t>
            </a:r>
            <a:r>
              <a:rPr lang="en-GB" sz="1600" dirty="0">
                <a:solidFill>
                  <a:schemeClr val="accent5">
                    <a:lumMod val="50000"/>
                  </a:schemeClr>
                </a:solidFill>
                <a:latin typeface="Courier" pitchFamily="2" charset="0"/>
              </a:rPr>
              <a:t>/</a:t>
            </a:r>
            <a:r>
              <a:rPr lang="en-GB" sz="1600" dirty="0" err="1">
                <a:solidFill>
                  <a:schemeClr val="accent5">
                    <a:lumMod val="50000"/>
                  </a:schemeClr>
                </a:solidFill>
                <a:latin typeface="Courier" pitchFamily="2" charset="0"/>
              </a:rPr>
              <a:t>ve</a:t>
            </a:r>
            <a:r>
              <a:rPr lang="en-GB" sz="1600" dirty="0">
                <a:solidFill>
                  <a:schemeClr val="accent5">
                    <a:lumMod val="50000"/>
                  </a:schemeClr>
                </a:solidFill>
                <a:latin typeface="Courier" pitchFamily="2" charset="0"/>
              </a:rPr>
              <a:t>/'</a:t>
            </a:r>
          </a:p>
          <a:p>
            <a:pPr marL="357188" lvl="2" indent="0">
              <a:buNone/>
            </a:pPr>
            <a:r>
              <a:rPr lang="en-GB" sz="1600" dirty="0">
                <a:solidFill>
                  <a:schemeClr val="accent5">
                    <a:lumMod val="50000"/>
                  </a:schemeClr>
                </a:solidFill>
                <a:latin typeface="Courier" pitchFamily="2" charset="0"/>
              </a:rPr>
              <a:t>                             '         '</a:t>
            </a:r>
          </a:p>
          <a:p>
            <a:pPr marL="357188" lvl="2" indent="0">
              <a:buNone/>
            </a:pPr>
            <a:r>
              <a:rPr lang="en-GB" sz="1600" dirty="0">
                <a:solidFill>
                  <a:schemeClr val="accent5">
                    <a:lumMod val="50000"/>
                  </a:schemeClr>
                </a:solidFill>
                <a:latin typeface="Courier" pitchFamily="2" charset="0"/>
              </a:rPr>
              <a:t>                              s</a:t>
            </a:r>
          </a:p>
          <a:p>
            <a:pPr marL="357188" lvl="2" indent="0">
              <a:buNone/>
            </a:pPr>
            <a:r>
              <a:rPr lang="en-GB" sz="1600" dirty="0">
                <a:solidFill>
                  <a:schemeClr val="accent5">
                    <a:lumMod val="50000"/>
                  </a:schemeClr>
                </a:solidFill>
                <a:latin typeface="Courier" pitchFamily="2" charset="0"/>
              </a:rPr>
              <a:t>                               /   /  /</a:t>
            </a:r>
          </a:p>
          <a:p>
            <a:pPr marL="357188" lvl="2" indent="0">
              <a:buNone/>
            </a:pPr>
            <a:r>
              <a:rPr lang="en-GB" sz="1600" dirty="0">
                <a:solidFill>
                  <a:schemeClr val="accent5">
                    <a:lumMod val="50000"/>
                  </a:schemeClr>
                </a:solidFill>
                <a:latin typeface="Courier" pitchFamily="2" charset="0"/>
              </a:rPr>
              <a:t>			    	     </a:t>
            </a:r>
            <a:r>
              <a:rPr lang="en-GB" sz="1600" dirty="0" err="1">
                <a:solidFill>
                  <a:schemeClr val="accent5">
                    <a:lumMod val="50000"/>
                  </a:schemeClr>
                </a:solidFill>
                <a:latin typeface="Courier" pitchFamily="2" charset="0"/>
              </a:rPr>
              <a:t>rth</a:t>
            </a:r>
            <a:endParaRPr lang="en-GB" sz="1600" dirty="0">
              <a:solidFill>
                <a:schemeClr val="accent5">
                  <a:lumMod val="50000"/>
                </a:schemeClr>
              </a:solidFill>
              <a:latin typeface="Courier" pitchFamily="2" charset="0"/>
            </a:endParaRPr>
          </a:p>
          <a:p>
            <a:pPr marL="357188" lvl="2" indent="0">
              <a:buNone/>
            </a:pPr>
            <a:r>
              <a:rPr lang="en-GB" sz="1600" dirty="0">
                <a:solidFill>
                  <a:schemeClr val="accent5">
                    <a:lumMod val="50000"/>
                  </a:schemeClr>
                </a:solidFill>
                <a:latin typeface="Courier" pitchFamily="2" charset="0"/>
              </a:rPr>
              <a:t>			    	         </a:t>
            </a:r>
            <a:r>
              <a:rPr lang="en-GB" sz="1600" dirty="0" err="1">
                <a:solidFill>
                  <a:schemeClr val="accent5">
                    <a:lumMod val="50000"/>
                  </a:schemeClr>
                </a:solidFill>
                <a:latin typeface="Courier" pitchFamily="2" charset="0"/>
              </a:rPr>
              <a:t>ve</a:t>
            </a:r>
            <a:endParaRPr lang="en-GB" sz="1600" dirty="0">
              <a:solidFill>
                <a:schemeClr val="accent5">
                  <a:lumMod val="50000"/>
                </a:schemeClr>
              </a:solidFill>
              <a:latin typeface="Courier" pitchFamily="2" charset="0"/>
            </a:endParaRPr>
          </a:p>
          <a:p>
            <a:pPr marL="357188" lvl="2" indent="0">
              <a:buNone/>
            </a:pPr>
            <a:r>
              <a:rPr lang="en-GB" sz="1600" dirty="0">
                <a:solidFill>
                  <a:schemeClr val="accent1">
                    <a:lumMod val="75000"/>
                  </a:schemeClr>
                </a:solidFill>
                <a:latin typeface="Courier" pitchFamily="2" charset="0"/>
              </a:rPr>
              <a:t>Hello Dave</a:t>
            </a:r>
          </a:p>
        </p:txBody>
      </p:sp>
      <p:sp>
        <p:nvSpPr>
          <p:cNvPr id="3" name="Slide Number Placeholder 2">
            <a:extLst>
              <a:ext uri="{FF2B5EF4-FFF2-40B4-BE49-F238E27FC236}">
                <a16:creationId xmlns:a16="http://schemas.microsoft.com/office/drawing/2014/main" id="{A0302C00-10F4-1347-A120-0A48F92D89A9}"/>
              </a:ext>
            </a:extLst>
          </p:cNvPr>
          <p:cNvSpPr>
            <a:spLocks noGrp="1"/>
          </p:cNvSpPr>
          <p:nvPr>
            <p:ph type="sldNum" sz="quarter" idx="12"/>
          </p:nvPr>
        </p:nvSpPr>
        <p:spPr/>
        <p:txBody>
          <a:bodyPr/>
          <a:lstStyle/>
          <a:p>
            <a:fld id="{E89BC60F-F4BF-4EE8-9F02-8A0093F1814F}" type="slidenum">
              <a:rPr lang="en-GB" smtClean="0"/>
              <a:t>45</a:t>
            </a:fld>
            <a:endParaRPr lang="en-GB"/>
          </a:p>
        </p:txBody>
      </p:sp>
      <p:sp>
        <p:nvSpPr>
          <p:cNvPr id="4" name="Title 3">
            <a:extLst>
              <a:ext uri="{FF2B5EF4-FFF2-40B4-BE49-F238E27FC236}">
                <a16:creationId xmlns:a16="http://schemas.microsoft.com/office/drawing/2014/main" id="{97FC0905-EE29-4C49-B8F3-2611912D4D9C}"/>
              </a:ext>
            </a:extLst>
          </p:cNvPr>
          <p:cNvSpPr>
            <a:spLocks noGrp="1"/>
          </p:cNvSpPr>
          <p:nvPr>
            <p:ph type="title"/>
          </p:nvPr>
        </p:nvSpPr>
        <p:spPr/>
        <p:txBody>
          <a:bodyPr/>
          <a:lstStyle/>
          <a:p>
            <a:r>
              <a:rPr lang="en-GB" dirty="0" err="1"/>
              <a:t>sed</a:t>
            </a:r>
            <a:r>
              <a:rPr lang="en-GB" dirty="0"/>
              <a:t> - Stream Editor</a:t>
            </a:r>
          </a:p>
        </p:txBody>
      </p:sp>
      <p:grpSp>
        <p:nvGrpSpPr>
          <p:cNvPr id="8" name="Group 7">
            <a:extLst>
              <a:ext uri="{FF2B5EF4-FFF2-40B4-BE49-F238E27FC236}">
                <a16:creationId xmlns:a16="http://schemas.microsoft.com/office/drawing/2014/main" id="{33CA5799-B0B8-DB4B-A991-A227D97F92C6}"/>
              </a:ext>
            </a:extLst>
          </p:cNvPr>
          <p:cNvGrpSpPr/>
          <p:nvPr/>
        </p:nvGrpSpPr>
        <p:grpSpPr>
          <a:xfrm>
            <a:off x="5747998" y="3986259"/>
            <a:ext cx="5840245" cy="369332"/>
            <a:chOff x="4822372" y="3637916"/>
            <a:chExt cx="5840245" cy="369332"/>
          </a:xfrm>
        </p:grpSpPr>
        <p:cxnSp>
          <p:nvCxnSpPr>
            <p:cNvPr id="6" name="Straight Arrow Connector 5">
              <a:extLst>
                <a:ext uri="{FF2B5EF4-FFF2-40B4-BE49-F238E27FC236}">
                  <a16:creationId xmlns:a16="http://schemas.microsoft.com/office/drawing/2014/main" id="{2942EA94-EAB2-9F4F-B24E-FF45806DFA1E}"/>
                </a:ext>
              </a:extLst>
            </p:cNvPr>
            <p:cNvCxnSpPr>
              <a:cxnSpLocks/>
            </p:cNvCxnSpPr>
            <p:nvPr/>
          </p:nvCxnSpPr>
          <p:spPr>
            <a:xfrm flipH="1">
              <a:off x="4822372" y="3842657"/>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5E595C-CEDD-4D48-A736-780D722CB273}"/>
                </a:ext>
              </a:extLst>
            </p:cNvPr>
            <p:cNvSpPr txBox="1"/>
            <p:nvPr/>
          </p:nvSpPr>
          <p:spPr>
            <a:xfrm>
              <a:off x="5682343" y="3637916"/>
              <a:ext cx="4980274" cy="369332"/>
            </a:xfrm>
            <a:prstGeom prst="rect">
              <a:avLst/>
            </a:prstGeom>
            <a:noFill/>
          </p:spPr>
          <p:txBody>
            <a:bodyPr wrap="none" rtlCol="0">
              <a:spAutoFit/>
            </a:bodyPr>
            <a:lstStyle/>
            <a:p>
              <a:r>
                <a:rPr lang="en-GB" dirty="0"/>
                <a:t>Quotes protect characters from shell interpretation</a:t>
              </a:r>
            </a:p>
          </p:txBody>
        </p:sp>
      </p:grpSp>
      <p:grpSp>
        <p:nvGrpSpPr>
          <p:cNvPr id="9" name="Group 8">
            <a:extLst>
              <a:ext uri="{FF2B5EF4-FFF2-40B4-BE49-F238E27FC236}">
                <a16:creationId xmlns:a16="http://schemas.microsoft.com/office/drawing/2014/main" id="{1693D41B-D486-DD45-A002-623674FEF3DE}"/>
              </a:ext>
            </a:extLst>
          </p:cNvPr>
          <p:cNvGrpSpPr/>
          <p:nvPr/>
        </p:nvGrpSpPr>
        <p:grpSpPr>
          <a:xfrm>
            <a:off x="4672912" y="4408324"/>
            <a:ext cx="3380255" cy="369332"/>
            <a:chOff x="4822372" y="3657991"/>
            <a:chExt cx="3380255" cy="369332"/>
          </a:xfrm>
        </p:grpSpPr>
        <p:cxnSp>
          <p:nvCxnSpPr>
            <p:cNvPr id="10" name="Straight Arrow Connector 9">
              <a:extLst>
                <a:ext uri="{FF2B5EF4-FFF2-40B4-BE49-F238E27FC236}">
                  <a16:creationId xmlns:a16="http://schemas.microsoft.com/office/drawing/2014/main" id="{4B5402AF-ACA7-C24F-9D7B-58BC1AEBF2FC}"/>
                </a:ext>
              </a:extLst>
            </p:cNvPr>
            <p:cNvCxnSpPr>
              <a:cxnSpLocks/>
            </p:cNvCxnSpPr>
            <p:nvPr/>
          </p:nvCxnSpPr>
          <p:spPr>
            <a:xfrm flipH="1">
              <a:off x="4822372" y="3842657"/>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F3F678-002D-644A-8F52-67A901D42751}"/>
                </a:ext>
              </a:extLst>
            </p:cNvPr>
            <p:cNvSpPr txBox="1"/>
            <p:nvPr/>
          </p:nvSpPr>
          <p:spPr>
            <a:xfrm>
              <a:off x="5791198" y="3657991"/>
              <a:ext cx="2411429" cy="369332"/>
            </a:xfrm>
            <a:prstGeom prst="rect">
              <a:avLst/>
            </a:prstGeom>
            <a:noFill/>
          </p:spPr>
          <p:txBody>
            <a:bodyPr wrap="none" rtlCol="0">
              <a:spAutoFit/>
            </a:bodyPr>
            <a:lstStyle/>
            <a:p>
              <a:r>
                <a:rPr lang="en-GB" dirty="0"/>
                <a:t>Command: s=substitute</a:t>
              </a:r>
            </a:p>
          </p:txBody>
        </p:sp>
      </p:grpSp>
      <p:grpSp>
        <p:nvGrpSpPr>
          <p:cNvPr id="15" name="Group 14">
            <a:extLst>
              <a:ext uri="{FF2B5EF4-FFF2-40B4-BE49-F238E27FC236}">
                <a16:creationId xmlns:a16="http://schemas.microsoft.com/office/drawing/2014/main" id="{0EFC1B45-D345-B84B-9AAE-41C96178A363}"/>
              </a:ext>
            </a:extLst>
          </p:cNvPr>
          <p:cNvGrpSpPr/>
          <p:nvPr/>
        </p:nvGrpSpPr>
        <p:grpSpPr>
          <a:xfrm>
            <a:off x="5718502" y="4757581"/>
            <a:ext cx="5304436" cy="369332"/>
            <a:chOff x="4822372" y="3657991"/>
            <a:chExt cx="5304436" cy="369332"/>
          </a:xfrm>
        </p:grpSpPr>
        <p:cxnSp>
          <p:nvCxnSpPr>
            <p:cNvPr id="16" name="Straight Arrow Connector 15">
              <a:extLst>
                <a:ext uri="{FF2B5EF4-FFF2-40B4-BE49-F238E27FC236}">
                  <a16:creationId xmlns:a16="http://schemas.microsoft.com/office/drawing/2014/main" id="{FE8F4AA0-680F-7142-859A-32F698E485DA}"/>
                </a:ext>
              </a:extLst>
            </p:cNvPr>
            <p:cNvCxnSpPr>
              <a:cxnSpLocks/>
            </p:cNvCxnSpPr>
            <p:nvPr/>
          </p:nvCxnSpPr>
          <p:spPr>
            <a:xfrm flipH="1">
              <a:off x="4822372" y="3842657"/>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BAE849-67BB-5E41-AE1B-EC10AD7A9B4F}"/>
                </a:ext>
              </a:extLst>
            </p:cNvPr>
            <p:cNvSpPr txBox="1"/>
            <p:nvPr/>
          </p:nvSpPr>
          <p:spPr>
            <a:xfrm>
              <a:off x="5791198" y="3657991"/>
              <a:ext cx="4335610" cy="369332"/>
            </a:xfrm>
            <a:prstGeom prst="rect">
              <a:avLst/>
            </a:prstGeom>
            <a:noFill/>
          </p:spPr>
          <p:txBody>
            <a:bodyPr wrap="none" rtlCol="0">
              <a:spAutoFit/>
            </a:bodyPr>
            <a:lstStyle/>
            <a:p>
              <a:r>
                <a:rPr lang="en-GB" dirty="0"/>
                <a:t>Delimiters - separate 'from' and 'to' patterns</a:t>
              </a:r>
            </a:p>
          </p:txBody>
        </p:sp>
      </p:grpSp>
      <p:grpSp>
        <p:nvGrpSpPr>
          <p:cNvPr id="18" name="Group 17">
            <a:extLst>
              <a:ext uri="{FF2B5EF4-FFF2-40B4-BE49-F238E27FC236}">
                <a16:creationId xmlns:a16="http://schemas.microsoft.com/office/drawing/2014/main" id="{E16306A0-D91F-F943-AE14-AB8CF55BC501}"/>
              </a:ext>
            </a:extLst>
          </p:cNvPr>
          <p:cNvGrpSpPr/>
          <p:nvPr/>
        </p:nvGrpSpPr>
        <p:grpSpPr>
          <a:xfrm>
            <a:off x="5190672" y="5139496"/>
            <a:ext cx="2834593" cy="369332"/>
            <a:chOff x="4822372" y="3657991"/>
            <a:chExt cx="2834593" cy="369332"/>
          </a:xfrm>
        </p:grpSpPr>
        <p:cxnSp>
          <p:nvCxnSpPr>
            <p:cNvPr id="19" name="Straight Arrow Connector 18">
              <a:extLst>
                <a:ext uri="{FF2B5EF4-FFF2-40B4-BE49-F238E27FC236}">
                  <a16:creationId xmlns:a16="http://schemas.microsoft.com/office/drawing/2014/main" id="{E63CF11B-5CEA-CD4B-973B-DAB656BC18DF}"/>
                </a:ext>
              </a:extLst>
            </p:cNvPr>
            <p:cNvCxnSpPr>
              <a:cxnSpLocks/>
            </p:cNvCxnSpPr>
            <p:nvPr/>
          </p:nvCxnSpPr>
          <p:spPr>
            <a:xfrm flipH="1">
              <a:off x="4822372" y="3842657"/>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81954B-8600-9F4F-A5A1-9AF0E0D103DD}"/>
                </a:ext>
              </a:extLst>
            </p:cNvPr>
            <p:cNvSpPr txBox="1"/>
            <p:nvPr/>
          </p:nvSpPr>
          <p:spPr>
            <a:xfrm>
              <a:off x="5791198" y="3657991"/>
              <a:ext cx="1865767" cy="369332"/>
            </a:xfrm>
            <a:prstGeom prst="rect">
              <a:avLst/>
            </a:prstGeom>
            <a:noFill/>
          </p:spPr>
          <p:txBody>
            <a:bodyPr wrap="none" rtlCol="0">
              <a:spAutoFit/>
            </a:bodyPr>
            <a:lstStyle/>
            <a:p>
              <a:r>
                <a:rPr lang="en-GB" dirty="0"/>
                <a:t>Pattern to replace</a:t>
              </a:r>
            </a:p>
          </p:txBody>
        </p:sp>
      </p:grpSp>
      <p:grpSp>
        <p:nvGrpSpPr>
          <p:cNvPr id="21" name="Group 20">
            <a:extLst>
              <a:ext uri="{FF2B5EF4-FFF2-40B4-BE49-F238E27FC236}">
                <a16:creationId xmlns:a16="http://schemas.microsoft.com/office/drawing/2014/main" id="{E774C285-CC03-C54D-9593-6669ED42B456}"/>
              </a:ext>
            </a:extLst>
          </p:cNvPr>
          <p:cNvGrpSpPr/>
          <p:nvPr/>
        </p:nvGrpSpPr>
        <p:grpSpPr>
          <a:xfrm>
            <a:off x="5620657" y="5520760"/>
            <a:ext cx="2437754" cy="369332"/>
            <a:chOff x="4822372" y="3657991"/>
            <a:chExt cx="2437754" cy="369332"/>
          </a:xfrm>
        </p:grpSpPr>
        <p:cxnSp>
          <p:nvCxnSpPr>
            <p:cNvPr id="22" name="Straight Arrow Connector 21">
              <a:extLst>
                <a:ext uri="{FF2B5EF4-FFF2-40B4-BE49-F238E27FC236}">
                  <a16:creationId xmlns:a16="http://schemas.microsoft.com/office/drawing/2014/main" id="{80A01817-00BD-A941-B85B-A4C98321B1A3}"/>
                </a:ext>
              </a:extLst>
            </p:cNvPr>
            <p:cNvCxnSpPr>
              <a:cxnSpLocks/>
            </p:cNvCxnSpPr>
            <p:nvPr/>
          </p:nvCxnSpPr>
          <p:spPr>
            <a:xfrm flipH="1">
              <a:off x="4822372" y="3842657"/>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75038E-E0A5-3B42-B2A7-A9D65296ABA5}"/>
                </a:ext>
              </a:extLst>
            </p:cNvPr>
            <p:cNvSpPr txBox="1"/>
            <p:nvPr/>
          </p:nvSpPr>
          <p:spPr>
            <a:xfrm>
              <a:off x="5791198" y="3657991"/>
              <a:ext cx="1468928" cy="369332"/>
            </a:xfrm>
            <a:prstGeom prst="rect">
              <a:avLst/>
            </a:prstGeom>
            <a:noFill/>
          </p:spPr>
          <p:txBody>
            <a:bodyPr wrap="none" rtlCol="0">
              <a:spAutoFit/>
            </a:bodyPr>
            <a:lstStyle/>
            <a:p>
              <a:r>
                <a:rPr lang="en-GB" dirty="0"/>
                <a:t>Replacement </a:t>
              </a:r>
            </a:p>
          </p:txBody>
        </p:sp>
      </p:grpSp>
      <p:pic>
        <p:nvPicPr>
          <p:cNvPr id="1026" name="Picture 2" descr="The Story of a Voice: HAL in '2001' Wasn't Always So Eerily Calm - The New  York Times">
            <a:extLst>
              <a:ext uri="{FF2B5EF4-FFF2-40B4-BE49-F238E27FC236}">
                <a16:creationId xmlns:a16="http://schemas.microsoft.com/office/drawing/2014/main" id="{BD2CD7B1-2D9D-F541-A001-386330613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50" y="4111516"/>
            <a:ext cx="2214897" cy="166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12" end="12"/>
                                            </p:txEl>
                                          </p:spTgt>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1FD21C-4530-2D48-847D-5869D6DE1391}"/>
              </a:ext>
            </a:extLst>
          </p:cNvPr>
          <p:cNvSpPr>
            <a:spLocks noGrp="1"/>
          </p:cNvSpPr>
          <p:nvPr>
            <p:ph idx="1"/>
          </p:nvPr>
        </p:nvSpPr>
        <p:spPr>
          <a:xfrm>
            <a:off x="516467" y="1099229"/>
            <a:ext cx="11159067" cy="494621"/>
          </a:xfrm>
        </p:spPr>
        <p:txBody>
          <a:bodyPr/>
          <a:lstStyle/>
          <a:p>
            <a:pPr marL="0" lvl="1" indent="0" algn="ctr">
              <a:buNone/>
            </a:pPr>
            <a:r>
              <a:rPr lang="en-GB" sz="1800" dirty="0">
                <a:solidFill>
                  <a:schemeClr val="accent5">
                    <a:lumMod val="50000"/>
                  </a:schemeClr>
                </a:solidFill>
                <a:latin typeface="Courier" pitchFamily="2" charset="0"/>
              </a:rPr>
              <a:t>grep ^Ade </a:t>
            </a:r>
            <a:r>
              <a:rPr lang="en-GB" sz="1800" dirty="0" err="1">
                <a:solidFill>
                  <a:schemeClr val="accent5">
                    <a:lumMod val="50000"/>
                  </a:schemeClr>
                </a:solidFill>
                <a:latin typeface="Courier" pitchFamily="2" charset="0"/>
              </a:rPr>
              <a:t>names_and_places.txt</a:t>
            </a:r>
            <a:r>
              <a:rPr lang="en-GB" sz="1800" dirty="0">
                <a:solidFill>
                  <a:schemeClr val="accent5">
                    <a:lumMod val="50000"/>
                  </a:schemeClr>
                </a:solidFill>
                <a:latin typeface="Courier" pitchFamily="2" charset="0"/>
              </a:rPr>
              <a:t> | </a:t>
            </a:r>
            <a:r>
              <a:rPr lang="en-GB" sz="1800" dirty="0" err="1">
                <a:solidFill>
                  <a:schemeClr val="accent5">
                    <a:lumMod val="50000"/>
                  </a:schemeClr>
                </a:solidFill>
                <a:latin typeface="Courier" pitchFamily="2" charset="0"/>
              </a:rPr>
              <a:t>sed</a:t>
            </a:r>
            <a:r>
              <a:rPr lang="en-GB" sz="1800" dirty="0">
                <a:solidFill>
                  <a:schemeClr val="accent5">
                    <a:lumMod val="50000"/>
                  </a:schemeClr>
                </a:solidFill>
                <a:latin typeface="Courier" pitchFamily="2" charset="0"/>
              </a:rPr>
              <a:t> 's/de//'</a:t>
            </a:r>
          </a:p>
          <a:p>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1B4719A0-3053-0C43-933C-9DBFD594C6A7}"/>
              </a:ext>
            </a:extLst>
          </p:cNvPr>
          <p:cNvSpPr>
            <a:spLocks noGrp="1"/>
          </p:cNvSpPr>
          <p:nvPr>
            <p:ph type="sldNum" sz="quarter" idx="12"/>
          </p:nvPr>
        </p:nvSpPr>
        <p:spPr/>
        <p:txBody>
          <a:bodyPr/>
          <a:lstStyle/>
          <a:p>
            <a:fld id="{E89BC60F-F4BF-4EE8-9F02-8A0093F1814F}" type="slidenum">
              <a:rPr lang="en-GB" smtClean="0"/>
              <a:t>46</a:t>
            </a:fld>
            <a:endParaRPr lang="en-GB"/>
          </a:p>
        </p:txBody>
      </p:sp>
      <p:sp>
        <p:nvSpPr>
          <p:cNvPr id="4" name="Title 3">
            <a:extLst>
              <a:ext uri="{FF2B5EF4-FFF2-40B4-BE49-F238E27FC236}">
                <a16:creationId xmlns:a16="http://schemas.microsoft.com/office/drawing/2014/main" id="{EA67B07A-383A-354C-9342-6888D182C470}"/>
              </a:ext>
            </a:extLst>
          </p:cNvPr>
          <p:cNvSpPr>
            <a:spLocks noGrp="1"/>
          </p:cNvSpPr>
          <p:nvPr>
            <p:ph type="title"/>
          </p:nvPr>
        </p:nvSpPr>
        <p:spPr/>
        <p:txBody>
          <a:bodyPr/>
          <a:lstStyle/>
          <a:p>
            <a:r>
              <a:rPr lang="en-GB" dirty="0" err="1"/>
              <a:t>sed</a:t>
            </a:r>
            <a:r>
              <a:rPr lang="en-GB" dirty="0"/>
              <a:t> is line based</a:t>
            </a:r>
          </a:p>
        </p:txBody>
      </p:sp>
      <p:cxnSp>
        <p:nvCxnSpPr>
          <p:cNvPr id="6" name="Straight Arrow Connector 5">
            <a:extLst>
              <a:ext uri="{FF2B5EF4-FFF2-40B4-BE49-F238E27FC236}">
                <a16:creationId xmlns:a16="http://schemas.microsoft.com/office/drawing/2014/main" id="{2895D373-CBC4-8E4A-87EC-28444E1D51E9}"/>
              </a:ext>
            </a:extLst>
          </p:cNvPr>
          <p:cNvCxnSpPr>
            <a:cxnSpLocks/>
          </p:cNvCxnSpPr>
          <p:nvPr/>
        </p:nvCxnSpPr>
        <p:spPr>
          <a:xfrm flipV="1">
            <a:off x="1817914" y="1502231"/>
            <a:ext cx="1393372" cy="810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CD72B1-7DE4-0E49-AE1C-69EF26863A4E}"/>
              </a:ext>
            </a:extLst>
          </p:cNvPr>
          <p:cNvCxnSpPr>
            <a:cxnSpLocks/>
          </p:cNvCxnSpPr>
          <p:nvPr/>
        </p:nvCxnSpPr>
        <p:spPr>
          <a:xfrm flipV="1">
            <a:off x="3211286" y="1502231"/>
            <a:ext cx="555174" cy="810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BBBEF2B-D0D7-ED4F-B262-1ABE5B86D22D}"/>
              </a:ext>
            </a:extLst>
          </p:cNvPr>
          <p:cNvCxnSpPr>
            <a:cxnSpLocks/>
          </p:cNvCxnSpPr>
          <p:nvPr/>
        </p:nvCxnSpPr>
        <p:spPr>
          <a:xfrm flipV="1">
            <a:off x="5301343" y="1502231"/>
            <a:ext cx="468086" cy="81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5E94EA-5395-4040-9EFA-3444D0CFF582}"/>
              </a:ext>
            </a:extLst>
          </p:cNvPr>
          <p:cNvCxnSpPr>
            <a:cxnSpLocks/>
          </p:cNvCxnSpPr>
          <p:nvPr/>
        </p:nvCxnSpPr>
        <p:spPr>
          <a:xfrm flipV="1">
            <a:off x="7195457" y="1502231"/>
            <a:ext cx="121050" cy="81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107591-4CFA-DB4F-9995-BE7B9FC347E4}"/>
              </a:ext>
            </a:extLst>
          </p:cNvPr>
          <p:cNvCxnSpPr>
            <a:cxnSpLocks/>
          </p:cNvCxnSpPr>
          <p:nvPr/>
        </p:nvCxnSpPr>
        <p:spPr>
          <a:xfrm flipH="1" flipV="1">
            <a:off x="7783289" y="1502231"/>
            <a:ext cx="740225" cy="81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A1D700E-DDC8-4B4C-BF85-7585E0519EFE}"/>
              </a:ext>
            </a:extLst>
          </p:cNvPr>
          <p:cNvSpPr txBox="1"/>
          <p:nvPr/>
        </p:nvSpPr>
        <p:spPr>
          <a:xfrm>
            <a:off x="796795" y="2376623"/>
            <a:ext cx="1342034" cy="369332"/>
          </a:xfrm>
          <a:prstGeom prst="rect">
            <a:avLst/>
          </a:prstGeom>
          <a:noFill/>
        </p:spPr>
        <p:txBody>
          <a:bodyPr wrap="none" rtlCol="0" anchor="ctr">
            <a:spAutoFit/>
          </a:bodyPr>
          <a:lstStyle/>
          <a:p>
            <a:r>
              <a:rPr lang="en-GB" dirty="0"/>
              <a:t>Find all lines</a:t>
            </a:r>
          </a:p>
        </p:txBody>
      </p:sp>
      <p:sp>
        <p:nvSpPr>
          <p:cNvPr id="14" name="TextBox 13">
            <a:extLst>
              <a:ext uri="{FF2B5EF4-FFF2-40B4-BE49-F238E27FC236}">
                <a16:creationId xmlns:a16="http://schemas.microsoft.com/office/drawing/2014/main" id="{6CC2EF5B-8AC9-5542-A2B2-1E7B23B3AC67}"/>
              </a:ext>
            </a:extLst>
          </p:cNvPr>
          <p:cNvSpPr txBox="1"/>
          <p:nvPr/>
        </p:nvSpPr>
        <p:spPr>
          <a:xfrm>
            <a:off x="1978655" y="2376623"/>
            <a:ext cx="1580882" cy="369332"/>
          </a:xfrm>
          <a:prstGeom prst="rect">
            <a:avLst/>
          </a:prstGeom>
          <a:noFill/>
        </p:spPr>
        <p:txBody>
          <a:bodyPr wrap="none" rtlCol="0" anchor="ctr">
            <a:spAutoFit/>
          </a:bodyPr>
          <a:lstStyle/>
          <a:p>
            <a:r>
              <a:rPr lang="en-GB" dirty="0"/>
              <a:t>beginning with</a:t>
            </a:r>
          </a:p>
        </p:txBody>
      </p:sp>
      <p:sp>
        <p:nvSpPr>
          <p:cNvPr id="15" name="TextBox 14">
            <a:extLst>
              <a:ext uri="{FF2B5EF4-FFF2-40B4-BE49-F238E27FC236}">
                <a16:creationId xmlns:a16="http://schemas.microsoft.com/office/drawing/2014/main" id="{BA2588C3-0272-B646-BCB3-5975125AA7F3}"/>
              </a:ext>
            </a:extLst>
          </p:cNvPr>
          <p:cNvSpPr txBox="1"/>
          <p:nvPr/>
        </p:nvSpPr>
        <p:spPr>
          <a:xfrm>
            <a:off x="3925147" y="2376623"/>
            <a:ext cx="2519216" cy="369332"/>
          </a:xfrm>
          <a:prstGeom prst="rect">
            <a:avLst/>
          </a:prstGeom>
          <a:noFill/>
        </p:spPr>
        <p:txBody>
          <a:bodyPr wrap="none" rtlCol="0" anchor="ctr">
            <a:spAutoFit/>
          </a:bodyPr>
          <a:lstStyle/>
          <a:p>
            <a:r>
              <a:rPr lang="en-GB" dirty="0"/>
              <a:t>in </a:t>
            </a:r>
            <a:r>
              <a:rPr lang="en-GB" dirty="0" err="1"/>
              <a:t>names_and_places.txt</a:t>
            </a:r>
            <a:endParaRPr lang="en-GB" dirty="0"/>
          </a:p>
        </p:txBody>
      </p:sp>
      <p:sp>
        <p:nvSpPr>
          <p:cNvPr id="21" name="TextBox 20">
            <a:extLst>
              <a:ext uri="{FF2B5EF4-FFF2-40B4-BE49-F238E27FC236}">
                <a16:creationId xmlns:a16="http://schemas.microsoft.com/office/drawing/2014/main" id="{13C2028A-763E-CE4D-8FDB-FC5E872F2699}"/>
              </a:ext>
            </a:extLst>
          </p:cNvPr>
          <p:cNvSpPr txBox="1"/>
          <p:nvPr/>
        </p:nvSpPr>
        <p:spPr>
          <a:xfrm>
            <a:off x="6270388" y="2376623"/>
            <a:ext cx="2092239" cy="369332"/>
          </a:xfrm>
          <a:prstGeom prst="rect">
            <a:avLst/>
          </a:prstGeom>
          <a:noFill/>
        </p:spPr>
        <p:txBody>
          <a:bodyPr wrap="none" rtlCol="0" anchor="ctr">
            <a:spAutoFit/>
          </a:bodyPr>
          <a:lstStyle/>
          <a:p>
            <a:r>
              <a:rPr lang="en-GB" dirty="0"/>
              <a:t>and pipe this output</a:t>
            </a:r>
          </a:p>
        </p:txBody>
      </p:sp>
      <p:sp>
        <p:nvSpPr>
          <p:cNvPr id="25" name="TextBox 24">
            <a:extLst>
              <a:ext uri="{FF2B5EF4-FFF2-40B4-BE49-F238E27FC236}">
                <a16:creationId xmlns:a16="http://schemas.microsoft.com/office/drawing/2014/main" id="{22DEC7E2-B91F-9143-ABAB-51FAAF58BD8F}"/>
              </a:ext>
            </a:extLst>
          </p:cNvPr>
          <p:cNvSpPr txBox="1"/>
          <p:nvPr/>
        </p:nvSpPr>
        <p:spPr>
          <a:xfrm>
            <a:off x="8230681" y="2376623"/>
            <a:ext cx="761106" cy="369332"/>
          </a:xfrm>
          <a:prstGeom prst="rect">
            <a:avLst/>
          </a:prstGeom>
          <a:noFill/>
        </p:spPr>
        <p:txBody>
          <a:bodyPr wrap="none" rtlCol="0" anchor="ctr">
            <a:spAutoFit/>
          </a:bodyPr>
          <a:lstStyle/>
          <a:p>
            <a:r>
              <a:rPr lang="en-GB" dirty="0"/>
              <a:t>to </a:t>
            </a:r>
            <a:r>
              <a:rPr lang="en-GB" dirty="0" err="1"/>
              <a:t>sed</a:t>
            </a:r>
            <a:endParaRPr lang="en-GB" dirty="0"/>
          </a:p>
        </p:txBody>
      </p:sp>
      <p:sp>
        <p:nvSpPr>
          <p:cNvPr id="26" name="TextBox 25">
            <a:extLst>
              <a:ext uri="{FF2B5EF4-FFF2-40B4-BE49-F238E27FC236}">
                <a16:creationId xmlns:a16="http://schemas.microsoft.com/office/drawing/2014/main" id="{BFA40CF5-57BE-D140-B9D2-E1B9BBC173AC}"/>
              </a:ext>
            </a:extLst>
          </p:cNvPr>
          <p:cNvSpPr txBox="1"/>
          <p:nvPr/>
        </p:nvSpPr>
        <p:spPr>
          <a:xfrm>
            <a:off x="8871019" y="2376623"/>
            <a:ext cx="1529778" cy="369332"/>
          </a:xfrm>
          <a:prstGeom prst="rect">
            <a:avLst/>
          </a:prstGeom>
          <a:noFill/>
        </p:spPr>
        <p:txBody>
          <a:bodyPr wrap="none" rtlCol="0" anchor="ctr">
            <a:spAutoFit/>
          </a:bodyPr>
          <a:lstStyle/>
          <a:p>
            <a:r>
              <a:rPr lang="en-GB" dirty="0"/>
              <a:t>and substitute</a:t>
            </a:r>
          </a:p>
        </p:txBody>
      </p:sp>
      <p:sp>
        <p:nvSpPr>
          <p:cNvPr id="27" name="TextBox 26">
            <a:extLst>
              <a:ext uri="{FF2B5EF4-FFF2-40B4-BE49-F238E27FC236}">
                <a16:creationId xmlns:a16="http://schemas.microsoft.com/office/drawing/2014/main" id="{D63673F8-CE8B-B842-AD70-8CDF34055C53}"/>
              </a:ext>
            </a:extLst>
          </p:cNvPr>
          <p:cNvSpPr txBox="1"/>
          <p:nvPr/>
        </p:nvSpPr>
        <p:spPr>
          <a:xfrm>
            <a:off x="10255048" y="2376623"/>
            <a:ext cx="524503" cy="369332"/>
          </a:xfrm>
          <a:prstGeom prst="rect">
            <a:avLst/>
          </a:prstGeom>
          <a:noFill/>
        </p:spPr>
        <p:txBody>
          <a:bodyPr wrap="none" rtlCol="0" anchor="ctr">
            <a:spAutoFit/>
          </a:bodyPr>
          <a:lstStyle/>
          <a:p>
            <a:r>
              <a:rPr lang="en-GB" dirty="0"/>
              <a:t>'de'</a:t>
            </a:r>
          </a:p>
        </p:txBody>
      </p:sp>
      <p:sp>
        <p:nvSpPr>
          <p:cNvPr id="28" name="TextBox 27">
            <a:extLst>
              <a:ext uri="{FF2B5EF4-FFF2-40B4-BE49-F238E27FC236}">
                <a16:creationId xmlns:a16="http://schemas.microsoft.com/office/drawing/2014/main" id="{34176368-7AE5-8E4F-BEA4-0CF8ECC03796}"/>
              </a:ext>
            </a:extLst>
          </p:cNvPr>
          <p:cNvSpPr txBox="1"/>
          <p:nvPr/>
        </p:nvSpPr>
        <p:spPr>
          <a:xfrm>
            <a:off x="10638267" y="2376623"/>
            <a:ext cx="756938" cy="369332"/>
          </a:xfrm>
          <a:prstGeom prst="rect">
            <a:avLst/>
          </a:prstGeom>
          <a:noFill/>
        </p:spPr>
        <p:txBody>
          <a:bodyPr wrap="none" rtlCol="0" anchor="ctr">
            <a:spAutoFit/>
          </a:bodyPr>
          <a:lstStyle/>
          <a:p>
            <a:r>
              <a:rPr lang="en-GB" dirty="0"/>
              <a:t>with ''</a:t>
            </a:r>
          </a:p>
        </p:txBody>
      </p:sp>
      <p:cxnSp>
        <p:nvCxnSpPr>
          <p:cNvPr id="38" name="Straight Arrow Connector 37">
            <a:extLst>
              <a:ext uri="{FF2B5EF4-FFF2-40B4-BE49-F238E27FC236}">
                <a16:creationId xmlns:a16="http://schemas.microsoft.com/office/drawing/2014/main" id="{B7F69770-247D-6440-BC43-468C28BEA907}"/>
              </a:ext>
            </a:extLst>
          </p:cNvPr>
          <p:cNvCxnSpPr>
            <a:cxnSpLocks/>
          </p:cNvCxnSpPr>
          <p:nvPr/>
        </p:nvCxnSpPr>
        <p:spPr>
          <a:xfrm flipH="1" flipV="1">
            <a:off x="8362627" y="1502231"/>
            <a:ext cx="1273281" cy="81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F11EF1-DF16-B144-BB11-47186154984E}"/>
              </a:ext>
            </a:extLst>
          </p:cNvPr>
          <p:cNvCxnSpPr>
            <a:cxnSpLocks/>
          </p:cNvCxnSpPr>
          <p:nvPr/>
        </p:nvCxnSpPr>
        <p:spPr>
          <a:xfrm flipH="1" flipV="1">
            <a:off x="8719457" y="1502231"/>
            <a:ext cx="1681340" cy="81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7EA6280-5A6A-B341-B977-01EE7035E957}"/>
              </a:ext>
            </a:extLst>
          </p:cNvPr>
          <p:cNvCxnSpPr>
            <a:cxnSpLocks/>
          </p:cNvCxnSpPr>
          <p:nvPr/>
        </p:nvCxnSpPr>
        <p:spPr>
          <a:xfrm flipH="1" flipV="1">
            <a:off x="8956927" y="1502232"/>
            <a:ext cx="1975909" cy="810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FDE2F42-04DD-4F40-B98E-47056A932D66}"/>
              </a:ext>
            </a:extLst>
          </p:cNvPr>
          <p:cNvCxnSpPr>
            <a:cxnSpLocks/>
          </p:cNvCxnSpPr>
          <p:nvPr/>
        </p:nvCxnSpPr>
        <p:spPr>
          <a:xfrm flipV="1">
            <a:off x="3790624" y="1502232"/>
            <a:ext cx="247979" cy="810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23D402B-E138-BB4C-AE16-2A7A2D2C9867}"/>
              </a:ext>
            </a:extLst>
          </p:cNvPr>
          <p:cNvSpPr/>
          <p:nvPr/>
        </p:nvSpPr>
        <p:spPr>
          <a:xfrm>
            <a:off x="3402090" y="2376623"/>
            <a:ext cx="657552" cy="369332"/>
          </a:xfrm>
          <a:prstGeom prst="rect">
            <a:avLst/>
          </a:prstGeom>
        </p:spPr>
        <p:txBody>
          <a:bodyPr wrap="none">
            <a:spAutoFit/>
          </a:bodyPr>
          <a:lstStyle/>
          <a:p>
            <a:r>
              <a:rPr lang="en-GB" dirty="0"/>
              <a:t>'Ade'</a:t>
            </a:r>
          </a:p>
        </p:txBody>
      </p:sp>
      <p:sp>
        <p:nvSpPr>
          <p:cNvPr id="54" name="Content Placeholder 1">
            <a:extLst>
              <a:ext uri="{FF2B5EF4-FFF2-40B4-BE49-F238E27FC236}">
                <a16:creationId xmlns:a16="http://schemas.microsoft.com/office/drawing/2014/main" id="{FB92B9B2-5450-FB42-914B-EF39E7A87350}"/>
              </a:ext>
            </a:extLst>
          </p:cNvPr>
          <p:cNvSpPr txBox="1">
            <a:spLocks/>
          </p:cNvSpPr>
          <p:nvPr/>
        </p:nvSpPr>
        <p:spPr>
          <a:xfrm>
            <a:off x="342079" y="2934379"/>
            <a:ext cx="11159067" cy="3267984"/>
          </a:xfrm>
          <a:prstGeom prst="rect">
            <a:avLst/>
          </a:prstGeom>
        </p:spPr>
        <p:txBody>
          <a:bodyPr vert="horz" lIns="0" tIns="45720" rIns="0" bIns="45720" rtlCol="0">
            <a:normAutofit lnSpcReduction="10000"/>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rgbClr val="464646"/>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rgbClr val="464646"/>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rgbClr val="464646"/>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What happened to Adelaide?</a:t>
            </a:r>
          </a:p>
          <a:p>
            <a:pPr marL="700088" lvl="1" indent="-342900">
              <a:buFont typeface="Arial" panose="020B0604020202020204" pitchFamily="34" charset="0"/>
              <a:buChar char="•"/>
            </a:pPr>
            <a:r>
              <a:rPr lang="en-GB" dirty="0"/>
              <a:t>Before: </a:t>
            </a:r>
            <a:r>
              <a:rPr lang="en-GB" sz="1800" dirty="0">
                <a:solidFill>
                  <a:schemeClr val="accent1">
                    <a:lumMod val="75000"/>
                  </a:schemeClr>
                </a:solidFill>
                <a:latin typeface="Courier" pitchFamily="2" charset="0"/>
              </a:rPr>
              <a:t>Adelaide	Acworth</a:t>
            </a:r>
          </a:p>
          <a:p>
            <a:pPr marL="700088" lvl="1" indent="-342900">
              <a:buFont typeface="Arial" panose="020B0604020202020204" pitchFamily="34" charset="0"/>
              <a:buChar char="•"/>
            </a:pPr>
            <a:r>
              <a:rPr lang="en-GB" dirty="0"/>
              <a:t>After:    </a:t>
            </a:r>
            <a:r>
              <a:rPr lang="en-GB" sz="1800" dirty="0" err="1">
                <a:solidFill>
                  <a:schemeClr val="accent1">
                    <a:lumMod val="75000"/>
                  </a:schemeClr>
                </a:solidFill>
                <a:latin typeface="Courier" pitchFamily="2" charset="0"/>
              </a:rPr>
              <a:t>Alaide</a:t>
            </a:r>
            <a:r>
              <a:rPr lang="en-GB" sz="1800" dirty="0">
                <a:solidFill>
                  <a:schemeClr val="accent1">
                    <a:lumMod val="75000"/>
                  </a:schemeClr>
                </a:solidFill>
                <a:latin typeface="Courier" pitchFamily="2" charset="0"/>
              </a:rPr>
              <a:t>	Acworth</a:t>
            </a:r>
          </a:p>
          <a:p>
            <a:pPr marL="342900" indent="-342900">
              <a:buFont typeface="Arial" panose="020B0604020202020204" pitchFamily="34" charset="0"/>
              <a:buChar char="•"/>
            </a:pPr>
            <a:r>
              <a:rPr lang="en-GB" dirty="0"/>
              <a:t>By default, </a:t>
            </a:r>
            <a:r>
              <a:rPr lang="en-GB" dirty="0" err="1"/>
              <a:t>sed</a:t>
            </a:r>
            <a:r>
              <a:rPr lang="en-GB" dirty="0"/>
              <a:t> matches first occurrence on a line</a:t>
            </a:r>
          </a:p>
          <a:p>
            <a:pPr marL="342900" indent="-342900">
              <a:buFont typeface="Arial" panose="020B0604020202020204" pitchFamily="34" charset="0"/>
              <a:buChar char="•"/>
            </a:pPr>
            <a:r>
              <a:rPr lang="en-GB" dirty="0"/>
              <a:t>Matching behaviour can be changed with 'pattern flags' after last delimiter</a:t>
            </a:r>
          </a:p>
          <a:p>
            <a:pPr algn="ctr"/>
            <a:r>
              <a:rPr lang="en-GB" dirty="0">
                <a:solidFill>
                  <a:schemeClr val="accent5">
                    <a:lumMod val="50000"/>
                  </a:schemeClr>
                </a:solidFill>
                <a:latin typeface="Courier" pitchFamily="2" charset="0"/>
              </a:rPr>
              <a:t>grep ^Ade </a:t>
            </a:r>
            <a:r>
              <a:rPr lang="en-GB" dirty="0" err="1">
                <a:solidFill>
                  <a:schemeClr val="accent5">
                    <a:lumMod val="50000"/>
                  </a:schemeClr>
                </a:solidFill>
                <a:latin typeface="Courier" pitchFamily="2" charset="0"/>
              </a:rPr>
              <a:t>names_and_places.txt</a:t>
            </a:r>
            <a:r>
              <a:rPr lang="en-GB" dirty="0">
                <a:solidFill>
                  <a:schemeClr val="accent5">
                    <a:lumMod val="50000"/>
                  </a:schemeClr>
                </a:solidFill>
                <a:latin typeface="Courier" pitchFamily="2" charset="0"/>
              </a:rPr>
              <a:t> | </a:t>
            </a:r>
            <a:r>
              <a:rPr lang="en-GB" dirty="0" err="1">
                <a:solidFill>
                  <a:schemeClr val="accent5">
                    <a:lumMod val="50000"/>
                  </a:schemeClr>
                </a:solidFill>
                <a:latin typeface="Courier" pitchFamily="2" charset="0"/>
              </a:rPr>
              <a:t>sed</a:t>
            </a:r>
            <a:r>
              <a:rPr lang="en-GB" dirty="0">
                <a:solidFill>
                  <a:schemeClr val="accent5">
                    <a:lumMod val="50000"/>
                  </a:schemeClr>
                </a:solidFill>
                <a:latin typeface="Courier" pitchFamily="2" charset="0"/>
              </a:rPr>
              <a:t> 's/de//g'</a:t>
            </a:r>
          </a:p>
          <a:p>
            <a:pPr algn="ctr"/>
            <a:endParaRPr lang="en-GB" dirty="0">
              <a:solidFill>
                <a:schemeClr val="accent5">
                  <a:lumMod val="50000"/>
                </a:schemeClr>
              </a:solidFill>
              <a:latin typeface="Courier" pitchFamily="2" charset="0"/>
            </a:endParaRPr>
          </a:p>
          <a:p>
            <a:pPr marL="342900" indent="-342900">
              <a:buFont typeface="Arial" panose="020B0604020202020204" pitchFamily="34" charset="0"/>
              <a:buChar char="•"/>
            </a:pPr>
            <a:r>
              <a:rPr lang="en-GB" dirty="0"/>
              <a:t>'</a:t>
            </a:r>
            <a:r>
              <a:rPr lang="en-GB" dirty="0" err="1"/>
              <a:t>i</a:t>
            </a:r>
            <a:r>
              <a:rPr lang="en-GB" dirty="0"/>
              <a:t>' pattern flag makes search case insensitive</a:t>
            </a:r>
          </a:p>
          <a:p>
            <a:pPr marL="342900" indent="-342900">
              <a:buFont typeface="Arial" panose="020B0604020202020204" pitchFamily="34" charset="0"/>
              <a:buChar char="•"/>
            </a:pPr>
            <a:endParaRPr lang="en-GB" dirty="0"/>
          </a:p>
          <a:p>
            <a:endParaRPr lang="en-GB" dirty="0"/>
          </a:p>
          <a:p>
            <a:endParaRPr lang="en-GB" dirty="0"/>
          </a:p>
        </p:txBody>
      </p:sp>
      <p:sp>
        <p:nvSpPr>
          <p:cNvPr id="56" name="Rectangle 55">
            <a:extLst>
              <a:ext uri="{FF2B5EF4-FFF2-40B4-BE49-F238E27FC236}">
                <a16:creationId xmlns:a16="http://schemas.microsoft.com/office/drawing/2014/main" id="{166974FA-4602-CC42-9727-1689E1BED3A2}"/>
              </a:ext>
            </a:extLst>
          </p:cNvPr>
          <p:cNvSpPr/>
          <p:nvPr/>
        </p:nvSpPr>
        <p:spPr>
          <a:xfrm>
            <a:off x="1955505" y="3405407"/>
            <a:ext cx="314325" cy="22451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5689417-46F4-ED4A-A59F-1F9339764686}"/>
              </a:ext>
            </a:extLst>
          </p:cNvPr>
          <p:cNvSpPr/>
          <p:nvPr/>
        </p:nvSpPr>
        <p:spPr>
          <a:xfrm>
            <a:off x="2635083" y="3405407"/>
            <a:ext cx="314325" cy="22451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0D86A18-65C8-C44F-8DCF-B722777F368F}"/>
              </a:ext>
            </a:extLst>
          </p:cNvPr>
          <p:cNvSpPr/>
          <p:nvPr/>
        </p:nvSpPr>
        <p:spPr>
          <a:xfrm>
            <a:off x="2380587" y="3805840"/>
            <a:ext cx="314325" cy="22451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ABB2504-E4BC-B944-AEA9-3EF007DE0289}"/>
              </a:ext>
            </a:extLst>
          </p:cNvPr>
          <p:cNvSpPr/>
          <p:nvPr/>
        </p:nvSpPr>
        <p:spPr>
          <a:xfrm>
            <a:off x="9033992" y="4980899"/>
            <a:ext cx="314325"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08F76EAD-3D15-2245-9D99-7D1A716D5AA2}"/>
              </a:ext>
            </a:extLst>
          </p:cNvPr>
          <p:cNvGrpSpPr/>
          <p:nvPr/>
        </p:nvGrpSpPr>
        <p:grpSpPr>
          <a:xfrm>
            <a:off x="8332814" y="4008014"/>
            <a:ext cx="2031005" cy="880288"/>
            <a:chOff x="8332814" y="4166274"/>
            <a:chExt cx="2031005" cy="880288"/>
          </a:xfrm>
        </p:grpSpPr>
        <p:cxnSp>
          <p:nvCxnSpPr>
            <p:cNvPr id="61" name="Straight Arrow Connector 60">
              <a:extLst>
                <a:ext uri="{FF2B5EF4-FFF2-40B4-BE49-F238E27FC236}">
                  <a16:creationId xmlns:a16="http://schemas.microsoft.com/office/drawing/2014/main" id="{09F2F553-1853-944D-8030-3367B7779B3D}"/>
                </a:ext>
              </a:extLst>
            </p:cNvPr>
            <p:cNvCxnSpPr/>
            <p:nvPr/>
          </p:nvCxnSpPr>
          <p:spPr>
            <a:xfrm flipH="1">
              <a:off x="9236597" y="4502552"/>
              <a:ext cx="208345" cy="54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90F2461-0435-DC46-8F3D-B6C9DBEDB024}"/>
                </a:ext>
              </a:extLst>
            </p:cNvPr>
            <p:cNvSpPr txBox="1"/>
            <p:nvPr/>
          </p:nvSpPr>
          <p:spPr>
            <a:xfrm>
              <a:off x="8332814" y="4166274"/>
              <a:ext cx="2031005" cy="369332"/>
            </a:xfrm>
            <a:prstGeom prst="rect">
              <a:avLst/>
            </a:prstGeom>
            <a:noFill/>
          </p:spPr>
          <p:txBody>
            <a:bodyPr wrap="none" rtlCol="0">
              <a:spAutoFit/>
            </a:bodyPr>
            <a:lstStyle/>
            <a:p>
              <a:pPr algn="ctr"/>
              <a:r>
                <a:rPr lang="en-GB" dirty="0"/>
                <a:t>Global replacement</a:t>
              </a:r>
            </a:p>
          </p:txBody>
        </p:sp>
      </p:grpSp>
      <p:sp>
        <p:nvSpPr>
          <p:cNvPr id="64" name="Rectangle 63">
            <a:extLst>
              <a:ext uri="{FF2B5EF4-FFF2-40B4-BE49-F238E27FC236}">
                <a16:creationId xmlns:a16="http://schemas.microsoft.com/office/drawing/2014/main" id="{248BDAB7-F4CA-6046-9BA3-B63CCC03E081}"/>
              </a:ext>
            </a:extLst>
          </p:cNvPr>
          <p:cNvSpPr/>
          <p:nvPr/>
        </p:nvSpPr>
        <p:spPr>
          <a:xfrm>
            <a:off x="2357437" y="5291756"/>
            <a:ext cx="2492990" cy="400110"/>
          </a:xfrm>
          <a:prstGeom prst="rect">
            <a:avLst/>
          </a:prstGeom>
        </p:spPr>
        <p:txBody>
          <a:bodyPr wrap="none">
            <a:spAutoFit/>
          </a:bodyPr>
          <a:lstStyle/>
          <a:p>
            <a:r>
              <a:rPr lang="en-GB" sz="2000" dirty="0">
                <a:solidFill>
                  <a:schemeClr val="accent1">
                    <a:lumMod val="75000"/>
                  </a:schemeClr>
                </a:solidFill>
                <a:latin typeface="Courier" pitchFamily="2" charset="0"/>
              </a:rPr>
              <a:t>Alai    Acworth</a:t>
            </a:r>
          </a:p>
        </p:txBody>
      </p:sp>
    </p:spTree>
    <p:extLst>
      <p:ext uri="{BB962C8B-B14F-4D97-AF65-F5344CB8AC3E}">
        <p14:creationId xmlns:p14="http://schemas.microsoft.com/office/powerpoint/2010/main" val="40673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4">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5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4">
                                            <p:txEl>
                                              <p:pRg st="5" end="5"/>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1" grpId="0"/>
      <p:bldP spid="25" grpId="0"/>
      <p:bldP spid="26" grpId="0"/>
      <p:bldP spid="27" grpId="0"/>
      <p:bldP spid="28" grpId="0"/>
      <p:bldP spid="51" grpId="0"/>
      <p:bldP spid="56" grpId="0" animBg="1"/>
      <p:bldP spid="56" grpId="1" animBg="1"/>
      <p:bldP spid="57" grpId="0" animBg="1"/>
      <p:bldP spid="57" grpId="1" animBg="1"/>
      <p:bldP spid="58" grpId="0" animBg="1"/>
      <p:bldP spid="59" grpId="0" animBg="1"/>
      <p:bldP spid="59" grpId="1" animBg="1"/>
      <p:bldP spid="6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A259F-0163-0B49-A604-A3DCBF8B2ABC}"/>
              </a:ext>
            </a:extLst>
          </p:cNvPr>
          <p:cNvSpPr>
            <a:spLocks noGrp="1"/>
          </p:cNvSpPr>
          <p:nvPr>
            <p:ph idx="1"/>
          </p:nvPr>
        </p:nvSpPr>
        <p:spPr/>
        <p:txBody>
          <a:bodyPr/>
          <a:lstStyle/>
          <a:p>
            <a:pPr marL="342900" indent="-342900">
              <a:buFont typeface="Arial" panose="020B0604020202020204" pitchFamily="34" charset="0"/>
              <a:buChar char="•"/>
            </a:pPr>
            <a:r>
              <a:rPr lang="en-GB" dirty="0"/>
              <a:t>Normal delimiter is '/'</a:t>
            </a:r>
          </a:p>
          <a:p>
            <a:pPr marL="342900" indent="-342900">
              <a:buFont typeface="Arial" panose="020B0604020202020204" pitchFamily="34" charset="0"/>
              <a:buChar char="•"/>
            </a:pPr>
            <a:r>
              <a:rPr lang="en-GB" dirty="0"/>
              <a:t>Can be a little impractical</a:t>
            </a:r>
          </a:p>
          <a:p>
            <a:pPr marL="700088" lvl="1" indent="-342900">
              <a:buFont typeface="Arial" panose="020B0604020202020204" pitchFamily="34" charset="0"/>
              <a:buChar char="•"/>
            </a:pPr>
            <a:r>
              <a:rPr lang="en-GB" dirty="0"/>
              <a:t>Try changing a path…</a:t>
            </a:r>
          </a:p>
          <a:p>
            <a:pPr lvl="1" indent="0">
              <a:buNone/>
            </a:pPr>
            <a:r>
              <a:rPr lang="en-GB" sz="1800" dirty="0">
                <a:solidFill>
                  <a:schemeClr val="accent5">
                    <a:lumMod val="50000"/>
                  </a:schemeClr>
                </a:solidFill>
                <a:latin typeface="Courier" pitchFamily="2" charset="0"/>
              </a:rPr>
              <a:t> </a:t>
            </a:r>
            <a:r>
              <a:rPr lang="en-GB" sz="1800" dirty="0" err="1">
                <a:solidFill>
                  <a:schemeClr val="accent5">
                    <a:lumMod val="50000"/>
                  </a:schemeClr>
                </a:solidFill>
                <a:latin typeface="Courier" pitchFamily="2" charset="0"/>
              </a:rPr>
              <a:t>pwd|sed</a:t>
            </a:r>
            <a:r>
              <a:rPr lang="en-GB" sz="1800" dirty="0">
                <a:solidFill>
                  <a:schemeClr val="accent5">
                    <a:lumMod val="50000"/>
                  </a:schemeClr>
                </a:solidFill>
                <a:latin typeface="Courier" pitchFamily="2" charset="0"/>
              </a:rPr>
              <a:t> 's   homes  </a:t>
            </a:r>
            <a:r>
              <a:rPr lang="en-GB" sz="1800" dirty="0" err="1">
                <a:solidFill>
                  <a:schemeClr val="accent5">
                    <a:lumMod val="50000"/>
                  </a:schemeClr>
                </a:solidFill>
                <a:latin typeface="Courier" pitchFamily="2" charset="0"/>
              </a:rPr>
              <a:t>jabbott</a:t>
            </a:r>
            <a:r>
              <a:rPr lang="en-GB" sz="1800" dirty="0">
                <a:solidFill>
                  <a:schemeClr val="accent5">
                    <a:lumMod val="50000"/>
                  </a:schemeClr>
                </a:solidFill>
                <a:latin typeface="Courier" pitchFamily="2" charset="0"/>
              </a:rPr>
              <a:t>   </a:t>
            </a:r>
            <a:r>
              <a:rPr lang="en-GB" sz="1800" dirty="0" err="1">
                <a:solidFill>
                  <a:schemeClr val="accent5">
                    <a:lumMod val="50000"/>
                  </a:schemeClr>
                </a:solidFill>
                <a:latin typeface="Courier" pitchFamily="2" charset="0"/>
              </a:rPr>
              <a:t>usr</a:t>
            </a:r>
            <a:r>
              <a:rPr lang="en-GB" sz="1800" dirty="0">
                <a:solidFill>
                  <a:schemeClr val="accent5">
                    <a:lumMod val="50000"/>
                  </a:schemeClr>
                </a:solidFill>
                <a:latin typeface="Courier" pitchFamily="2" charset="0"/>
              </a:rPr>
              <a:t>  local '</a:t>
            </a:r>
          </a:p>
          <a:p>
            <a:pPr lvl="1" indent="0">
              <a:buNone/>
            </a:pPr>
            <a:endParaRPr lang="en-GB" dirty="0"/>
          </a:p>
          <a:p>
            <a:pPr lvl="1" indent="0">
              <a:buNone/>
            </a:pPr>
            <a:endParaRPr lang="en-GB" dirty="0"/>
          </a:p>
          <a:p>
            <a:pPr marL="342900" indent="-342900">
              <a:buFont typeface="Arial" panose="020B0604020202020204" pitchFamily="34" charset="0"/>
              <a:buChar char="•"/>
            </a:pPr>
            <a:r>
              <a:rPr lang="en-GB" dirty="0"/>
              <a:t>We can use any character we like as a delimiter</a:t>
            </a:r>
          </a:p>
          <a:p>
            <a:pPr marL="700088" lvl="1" indent="-342900">
              <a:buFont typeface="Arial" panose="020B0604020202020204" pitchFamily="34" charset="0"/>
              <a:buChar char="•"/>
            </a:pPr>
            <a:r>
              <a:rPr lang="en-GB" dirty="0"/>
              <a:t>avoid using anything in your search/replace patterns</a:t>
            </a:r>
          </a:p>
          <a:p>
            <a:pPr lvl="1" indent="0">
              <a:buNone/>
            </a:pPr>
            <a:r>
              <a:rPr lang="en-GB" sz="1800" dirty="0">
                <a:solidFill>
                  <a:schemeClr val="accent1">
                    <a:lumMod val="75000"/>
                  </a:schemeClr>
                </a:solidFill>
                <a:latin typeface="Courier" pitchFamily="2" charset="0"/>
              </a:rPr>
              <a:t>login1:~ $ </a:t>
            </a:r>
            <a:r>
              <a:rPr lang="en-GB" sz="1800" dirty="0" err="1">
                <a:solidFill>
                  <a:schemeClr val="accent5">
                    <a:lumMod val="50000"/>
                  </a:schemeClr>
                </a:solidFill>
                <a:latin typeface="Courier" pitchFamily="2" charset="0"/>
              </a:rPr>
              <a:t>pwd|sed</a:t>
            </a:r>
            <a:r>
              <a:rPr lang="en-GB" sz="1800" dirty="0">
                <a:solidFill>
                  <a:schemeClr val="accent5">
                    <a:lumMod val="50000"/>
                  </a:schemeClr>
                </a:solidFill>
                <a:latin typeface="Courier" pitchFamily="2" charset="0"/>
              </a:rPr>
              <a:t> 's /homes/</a:t>
            </a:r>
            <a:r>
              <a:rPr lang="en-GB" sz="1800" dirty="0" err="1">
                <a:solidFill>
                  <a:schemeClr val="accent5">
                    <a:lumMod val="50000"/>
                  </a:schemeClr>
                </a:solidFill>
                <a:latin typeface="Courier" pitchFamily="2" charset="0"/>
              </a:rPr>
              <a:t>jabbott</a:t>
            </a:r>
            <a:r>
              <a:rPr lang="en-GB" sz="1800" dirty="0">
                <a:solidFill>
                  <a:schemeClr val="accent5">
                    <a:lumMod val="50000"/>
                  </a:schemeClr>
                </a:solidFill>
                <a:latin typeface="Courier" pitchFamily="2" charset="0"/>
              </a:rPr>
              <a:t> /</a:t>
            </a:r>
            <a:r>
              <a:rPr lang="en-GB" sz="1800" dirty="0" err="1">
                <a:solidFill>
                  <a:schemeClr val="accent5">
                    <a:lumMod val="50000"/>
                  </a:schemeClr>
                </a:solidFill>
                <a:latin typeface="Courier" pitchFamily="2" charset="0"/>
              </a:rPr>
              <a:t>usr</a:t>
            </a:r>
            <a:r>
              <a:rPr lang="en-GB" sz="1800" dirty="0">
                <a:solidFill>
                  <a:schemeClr val="accent5">
                    <a:lumMod val="50000"/>
                  </a:schemeClr>
                </a:solidFill>
                <a:latin typeface="Courier" pitchFamily="2" charset="0"/>
              </a:rPr>
              <a:t>/local '</a:t>
            </a:r>
            <a:br>
              <a:rPr lang="en-GB" sz="1800" dirty="0">
                <a:solidFill>
                  <a:schemeClr val="accent5">
                    <a:lumMod val="50000"/>
                  </a:schemeClr>
                </a:solidFill>
                <a:latin typeface="Courier" pitchFamily="2" charset="0"/>
              </a:rPr>
            </a:br>
            <a:r>
              <a:rPr lang="en-GB" sz="1800" dirty="0">
                <a:solidFill>
                  <a:schemeClr val="accent1">
                    <a:lumMod val="75000"/>
                  </a:schemeClr>
                </a:solidFill>
                <a:latin typeface="Courier" pitchFamily="2" charset="0"/>
              </a:rPr>
              <a:t>/</a:t>
            </a:r>
            <a:r>
              <a:rPr lang="en-GB" sz="1800" dirty="0" err="1">
                <a:solidFill>
                  <a:schemeClr val="accent1">
                    <a:lumMod val="75000"/>
                  </a:schemeClr>
                </a:solidFill>
                <a:latin typeface="Courier" pitchFamily="2" charset="0"/>
              </a:rPr>
              <a:t>usr</a:t>
            </a:r>
            <a:r>
              <a:rPr lang="en-GB" sz="1800" dirty="0">
                <a:solidFill>
                  <a:schemeClr val="accent1">
                    <a:lumMod val="75000"/>
                  </a:schemeClr>
                </a:solidFill>
                <a:latin typeface="Courier" pitchFamily="2" charset="0"/>
              </a:rPr>
              <a:t>/local </a:t>
            </a:r>
          </a:p>
        </p:txBody>
      </p:sp>
      <p:sp>
        <p:nvSpPr>
          <p:cNvPr id="3" name="Slide Number Placeholder 2">
            <a:extLst>
              <a:ext uri="{FF2B5EF4-FFF2-40B4-BE49-F238E27FC236}">
                <a16:creationId xmlns:a16="http://schemas.microsoft.com/office/drawing/2014/main" id="{1AF24E78-0539-044E-94C5-0FF99213BD53}"/>
              </a:ext>
            </a:extLst>
          </p:cNvPr>
          <p:cNvSpPr>
            <a:spLocks noGrp="1"/>
          </p:cNvSpPr>
          <p:nvPr>
            <p:ph type="sldNum" sz="quarter" idx="12"/>
          </p:nvPr>
        </p:nvSpPr>
        <p:spPr/>
        <p:txBody>
          <a:bodyPr/>
          <a:lstStyle/>
          <a:p>
            <a:fld id="{E89BC60F-F4BF-4EE8-9F02-8A0093F1814F}" type="slidenum">
              <a:rPr lang="en-GB" smtClean="0"/>
              <a:t>47</a:t>
            </a:fld>
            <a:endParaRPr lang="en-GB"/>
          </a:p>
        </p:txBody>
      </p:sp>
      <p:sp>
        <p:nvSpPr>
          <p:cNvPr id="4" name="Title 3">
            <a:extLst>
              <a:ext uri="{FF2B5EF4-FFF2-40B4-BE49-F238E27FC236}">
                <a16:creationId xmlns:a16="http://schemas.microsoft.com/office/drawing/2014/main" id="{E3DCAEC3-29B5-F141-B0B4-3A4E65BD850B}"/>
              </a:ext>
            </a:extLst>
          </p:cNvPr>
          <p:cNvSpPr>
            <a:spLocks noGrp="1"/>
          </p:cNvSpPr>
          <p:nvPr>
            <p:ph type="title"/>
          </p:nvPr>
        </p:nvSpPr>
        <p:spPr/>
        <p:txBody>
          <a:bodyPr/>
          <a:lstStyle/>
          <a:p>
            <a:r>
              <a:rPr lang="en-GB" dirty="0" err="1"/>
              <a:t>sed</a:t>
            </a:r>
            <a:r>
              <a:rPr lang="en-GB" dirty="0"/>
              <a:t> - alternate delimiters</a:t>
            </a:r>
          </a:p>
        </p:txBody>
      </p:sp>
      <p:grpSp>
        <p:nvGrpSpPr>
          <p:cNvPr id="13" name="Group 12">
            <a:extLst>
              <a:ext uri="{FF2B5EF4-FFF2-40B4-BE49-F238E27FC236}">
                <a16:creationId xmlns:a16="http://schemas.microsoft.com/office/drawing/2014/main" id="{B5C43EA2-FCA8-C643-AFFE-099B1FFE0769}"/>
              </a:ext>
            </a:extLst>
          </p:cNvPr>
          <p:cNvGrpSpPr/>
          <p:nvPr/>
        </p:nvGrpSpPr>
        <p:grpSpPr>
          <a:xfrm>
            <a:off x="2397888" y="2743200"/>
            <a:ext cx="4134092" cy="300942"/>
            <a:chOff x="2397888" y="2743200"/>
            <a:chExt cx="4134092" cy="300942"/>
          </a:xfrm>
        </p:grpSpPr>
        <p:cxnSp>
          <p:nvCxnSpPr>
            <p:cNvPr id="10" name="Straight Arrow Connector 9">
              <a:extLst>
                <a:ext uri="{FF2B5EF4-FFF2-40B4-BE49-F238E27FC236}">
                  <a16:creationId xmlns:a16="http://schemas.microsoft.com/office/drawing/2014/main" id="{3CDBB913-659A-8340-A0BB-8AE420C172D6}"/>
                </a:ext>
              </a:extLst>
            </p:cNvPr>
            <p:cNvCxnSpPr/>
            <p:nvPr/>
          </p:nvCxnSpPr>
          <p:spPr>
            <a:xfrm flipV="1">
              <a:off x="2397888"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577221-7B99-0243-9D56-B830170447EB}"/>
                </a:ext>
              </a:extLst>
            </p:cNvPr>
            <p:cNvCxnSpPr/>
            <p:nvPr/>
          </p:nvCxnSpPr>
          <p:spPr>
            <a:xfrm flipV="1">
              <a:off x="4726328"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4383FBA-A37E-8844-ACCE-09C7C263BD38}"/>
                </a:ext>
              </a:extLst>
            </p:cNvPr>
            <p:cNvCxnSpPr/>
            <p:nvPr/>
          </p:nvCxnSpPr>
          <p:spPr>
            <a:xfrm flipV="1">
              <a:off x="6531980"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933B0E6-6143-AC45-8F96-E89EB67179C0}"/>
              </a:ext>
            </a:extLst>
          </p:cNvPr>
          <p:cNvGrpSpPr/>
          <p:nvPr/>
        </p:nvGrpSpPr>
        <p:grpSpPr>
          <a:xfrm>
            <a:off x="2546430" y="2743200"/>
            <a:ext cx="3057646" cy="300942"/>
            <a:chOff x="2546430" y="2743200"/>
            <a:chExt cx="3057646" cy="300942"/>
          </a:xfrm>
        </p:grpSpPr>
        <p:cxnSp>
          <p:nvCxnSpPr>
            <p:cNvPr id="7" name="Straight Arrow Connector 6">
              <a:extLst>
                <a:ext uri="{FF2B5EF4-FFF2-40B4-BE49-F238E27FC236}">
                  <a16:creationId xmlns:a16="http://schemas.microsoft.com/office/drawing/2014/main" id="{5238A80A-738A-D147-B23A-910081D13617}"/>
                </a:ext>
              </a:extLst>
            </p:cNvPr>
            <p:cNvCxnSpPr/>
            <p:nvPr/>
          </p:nvCxnSpPr>
          <p:spPr>
            <a:xfrm flipV="1">
              <a:off x="3555356" y="2743200"/>
              <a:ext cx="0" cy="3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2D27BF-3FB8-504A-8AA0-9A8B0157B18F}"/>
                </a:ext>
              </a:extLst>
            </p:cNvPr>
            <p:cNvCxnSpPr/>
            <p:nvPr/>
          </p:nvCxnSpPr>
          <p:spPr>
            <a:xfrm flipV="1">
              <a:off x="2546430" y="2743200"/>
              <a:ext cx="0" cy="3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39B4D2-FC6F-604C-8EDF-EB70F29952F4}"/>
                </a:ext>
              </a:extLst>
            </p:cNvPr>
            <p:cNvCxnSpPr/>
            <p:nvPr/>
          </p:nvCxnSpPr>
          <p:spPr>
            <a:xfrm flipV="1">
              <a:off x="4898020" y="2743200"/>
              <a:ext cx="0" cy="3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F5168F-9463-3942-B1C2-0D0A6B25A762}"/>
                </a:ext>
              </a:extLst>
            </p:cNvPr>
            <p:cNvCxnSpPr/>
            <p:nvPr/>
          </p:nvCxnSpPr>
          <p:spPr>
            <a:xfrm flipV="1">
              <a:off x="5604076" y="2743200"/>
              <a:ext cx="0" cy="3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25B1118-812C-1A49-BB41-9E362CC9039E}"/>
              </a:ext>
            </a:extLst>
          </p:cNvPr>
          <p:cNvGrpSpPr/>
          <p:nvPr/>
        </p:nvGrpSpPr>
        <p:grpSpPr>
          <a:xfrm>
            <a:off x="2687256" y="2743200"/>
            <a:ext cx="3032566" cy="300942"/>
            <a:chOff x="2687256" y="2743200"/>
            <a:chExt cx="3032566" cy="300942"/>
          </a:xfrm>
        </p:grpSpPr>
        <p:cxnSp>
          <p:nvCxnSpPr>
            <p:cNvPr id="14" name="Straight Arrow Connector 13">
              <a:extLst>
                <a:ext uri="{FF2B5EF4-FFF2-40B4-BE49-F238E27FC236}">
                  <a16:creationId xmlns:a16="http://schemas.microsoft.com/office/drawing/2014/main" id="{54F52C23-564D-5B4C-AB10-43A08D9FD20D}"/>
                </a:ext>
              </a:extLst>
            </p:cNvPr>
            <p:cNvCxnSpPr/>
            <p:nvPr/>
          </p:nvCxnSpPr>
          <p:spPr>
            <a:xfrm flipV="1">
              <a:off x="2687256" y="2743200"/>
              <a:ext cx="0" cy="300942"/>
            </a:xfrm>
            <a:prstGeom prst="straightConnector1">
              <a:avLst/>
            </a:prstGeom>
            <a:ln>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F6CE60-639E-4749-9048-8F49EE71AA28}"/>
                </a:ext>
              </a:extLst>
            </p:cNvPr>
            <p:cNvCxnSpPr/>
            <p:nvPr/>
          </p:nvCxnSpPr>
          <p:spPr>
            <a:xfrm flipV="1">
              <a:off x="3659529" y="2743200"/>
              <a:ext cx="0" cy="300942"/>
            </a:xfrm>
            <a:prstGeom prst="straightConnector1">
              <a:avLst/>
            </a:prstGeom>
            <a:ln>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9D89A1-BB89-EC4B-9A22-8006E1E8C803}"/>
                </a:ext>
              </a:extLst>
            </p:cNvPr>
            <p:cNvCxnSpPr/>
            <p:nvPr/>
          </p:nvCxnSpPr>
          <p:spPr>
            <a:xfrm flipV="1">
              <a:off x="5036916" y="2743200"/>
              <a:ext cx="0" cy="300942"/>
            </a:xfrm>
            <a:prstGeom prst="straightConnector1">
              <a:avLst/>
            </a:prstGeom>
            <a:ln>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2E7F5D-E8A6-1E43-A416-006E02EC396A}"/>
                </a:ext>
              </a:extLst>
            </p:cNvPr>
            <p:cNvCxnSpPr/>
            <p:nvPr/>
          </p:nvCxnSpPr>
          <p:spPr>
            <a:xfrm flipV="1">
              <a:off x="5719822" y="2743200"/>
              <a:ext cx="0" cy="300942"/>
            </a:xfrm>
            <a:prstGeom prst="straightConnector1">
              <a:avLst/>
            </a:prstGeom>
            <a:ln>
              <a:solidFill>
                <a:srgbClr val="FF93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797D628-CB0E-E847-9AB0-7DAD702EFE22}"/>
              </a:ext>
            </a:extLst>
          </p:cNvPr>
          <p:cNvSpPr txBox="1"/>
          <p:nvPr/>
        </p:nvSpPr>
        <p:spPr>
          <a:xfrm>
            <a:off x="2325712" y="3034934"/>
            <a:ext cx="1602746" cy="369332"/>
          </a:xfrm>
          <a:prstGeom prst="rect">
            <a:avLst/>
          </a:prstGeom>
          <a:noFill/>
        </p:spPr>
        <p:txBody>
          <a:bodyPr wrap="none" rtlCol="0">
            <a:spAutoFit/>
          </a:bodyPr>
          <a:lstStyle/>
          <a:p>
            <a:r>
              <a:rPr lang="en-GB" dirty="0">
                <a:solidFill>
                  <a:srgbClr val="FF9300"/>
                </a:solidFill>
              </a:rPr>
              <a:t>path delimiters</a:t>
            </a:r>
          </a:p>
        </p:txBody>
      </p:sp>
      <p:sp>
        <p:nvSpPr>
          <p:cNvPr id="23" name="Rectangle 22">
            <a:extLst>
              <a:ext uri="{FF2B5EF4-FFF2-40B4-BE49-F238E27FC236}">
                <a16:creationId xmlns:a16="http://schemas.microsoft.com/office/drawing/2014/main" id="{B1D3F532-4D6A-9C49-8C35-867591DA0090}"/>
              </a:ext>
            </a:extLst>
          </p:cNvPr>
          <p:cNvSpPr/>
          <p:nvPr/>
        </p:nvSpPr>
        <p:spPr>
          <a:xfrm>
            <a:off x="2270207" y="2391809"/>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24" name="Rectangle 23">
            <a:extLst>
              <a:ext uri="{FF2B5EF4-FFF2-40B4-BE49-F238E27FC236}">
                <a16:creationId xmlns:a16="http://schemas.microsoft.com/office/drawing/2014/main" id="{187468CC-DCC3-6441-9A1A-C9533A2BAFAF}"/>
              </a:ext>
            </a:extLst>
          </p:cNvPr>
          <p:cNvSpPr/>
          <p:nvPr/>
        </p:nvSpPr>
        <p:spPr>
          <a:xfrm>
            <a:off x="4622579" y="2392338"/>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26" name="Rectangle 25">
            <a:extLst>
              <a:ext uri="{FF2B5EF4-FFF2-40B4-BE49-F238E27FC236}">
                <a16:creationId xmlns:a16="http://schemas.microsoft.com/office/drawing/2014/main" id="{4194ECBD-BA21-F54D-8C3B-A3D361CB9CBD}"/>
              </a:ext>
            </a:extLst>
          </p:cNvPr>
          <p:cNvSpPr/>
          <p:nvPr/>
        </p:nvSpPr>
        <p:spPr>
          <a:xfrm>
            <a:off x="6370718" y="2391809"/>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28" name="Rectangle 27">
            <a:extLst>
              <a:ext uri="{FF2B5EF4-FFF2-40B4-BE49-F238E27FC236}">
                <a16:creationId xmlns:a16="http://schemas.microsoft.com/office/drawing/2014/main" id="{D7F7105A-0883-B545-8642-2B4F15C4C248}"/>
              </a:ext>
            </a:extLst>
          </p:cNvPr>
          <p:cNvSpPr/>
          <p:nvPr/>
        </p:nvSpPr>
        <p:spPr>
          <a:xfrm>
            <a:off x="2416817" y="2391809"/>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0" name="Rectangle 29">
            <a:extLst>
              <a:ext uri="{FF2B5EF4-FFF2-40B4-BE49-F238E27FC236}">
                <a16:creationId xmlns:a16="http://schemas.microsoft.com/office/drawing/2014/main" id="{7B4CC7CF-E43A-6140-920A-35B307848C06}"/>
              </a:ext>
            </a:extLst>
          </p:cNvPr>
          <p:cNvSpPr/>
          <p:nvPr/>
        </p:nvSpPr>
        <p:spPr>
          <a:xfrm>
            <a:off x="5434736" y="2394954"/>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1" name="Rectangle 30">
            <a:extLst>
              <a:ext uri="{FF2B5EF4-FFF2-40B4-BE49-F238E27FC236}">
                <a16:creationId xmlns:a16="http://schemas.microsoft.com/office/drawing/2014/main" id="{33EA3AAE-E66F-734A-88F6-9FA7FD4C0808}"/>
              </a:ext>
            </a:extLst>
          </p:cNvPr>
          <p:cNvSpPr/>
          <p:nvPr/>
        </p:nvSpPr>
        <p:spPr>
          <a:xfrm>
            <a:off x="4746403" y="2394148"/>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2" name="Rectangle 31">
            <a:extLst>
              <a:ext uri="{FF2B5EF4-FFF2-40B4-BE49-F238E27FC236}">
                <a16:creationId xmlns:a16="http://schemas.microsoft.com/office/drawing/2014/main" id="{178293D4-9DF5-6143-B510-D5B27CAB4384}"/>
              </a:ext>
            </a:extLst>
          </p:cNvPr>
          <p:cNvSpPr/>
          <p:nvPr/>
        </p:nvSpPr>
        <p:spPr>
          <a:xfrm>
            <a:off x="3379807" y="2394148"/>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5" name="Rectangle 34">
            <a:extLst>
              <a:ext uri="{FF2B5EF4-FFF2-40B4-BE49-F238E27FC236}">
                <a16:creationId xmlns:a16="http://schemas.microsoft.com/office/drawing/2014/main" id="{2B8B69AF-A691-624B-96F1-24E7DDE8CA24}"/>
              </a:ext>
            </a:extLst>
          </p:cNvPr>
          <p:cNvSpPr/>
          <p:nvPr/>
        </p:nvSpPr>
        <p:spPr>
          <a:xfrm>
            <a:off x="2539647" y="2390873"/>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6" name="Rectangle 35">
            <a:extLst>
              <a:ext uri="{FF2B5EF4-FFF2-40B4-BE49-F238E27FC236}">
                <a16:creationId xmlns:a16="http://schemas.microsoft.com/office/drawing/2014/main" id="{1B362BF2-9270-0A4E-A181-C5DE425847FE}"/>
              </a:ext>
            </a:extLst>
          </p:cNvPr>
          <p:cNvSpPr/>
          <p:nvPr/>
        </p:nvSpPr>
        <p:spPr>
          <a:xfrm>
            <a:off x="4881386" y="2398907"/>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7" name="Rectangle 36">
            <a:extLst>
              <a:ext uri="{FF2B5EF4-FFF2-40B4-BE49-F238E27FC236}">
                <a16:creationId xmlns:a16="http://schemas.microsoft.com/office/drawing/2014/main" id="{98837006-EC2C-4548-B1E9-96672BED20EE}"/>
              </a:ext>
            </a:extLst>
          </p:cNvPr>
          <p:cNvSpPr/>
          <p:nvPr/>
        </p:nvSpPr>
        <p:spPr>
          <a:xfrm>
            <a:off x="3520195" y="2398907"/>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38" name="Rectangle 37">
            <a:extLst>
              <a:ext uri="{FF2B5EF4-FFF2-40B4-BE49-F238E27FC236}">
                <a16:creationId xmlns:a16="http://schemas.microsoft.com/office/drawing/2014/main" id="{E8F3BE4C-6232-DC45-A149-49F9BA69B239}"/>
              </a:ext>
            </a:extLst>
          </p:cNvPr>
          <p:cNvSpPr/>
          <p:nvPr/>
        </p:nvSpPr>
        <p:spPr>
          <a:xfrm>
            <a:off x="5562717" y="2398907"/>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grpSp>
        <p:nvGrpSpPr>
          <p:cNvPr id="41" name="Group 40">
            <a:extLst>
              <a:ext uri="{FF2B5EF4-FFF2-40B4-BE49-F238E27FC236}">
                <a16:creationId xmlns:a16="http://schemas.microsoft.com/office/drawing/2014/main" id="{6A50B26B-C29A-4D41-A56D-F900AE2A6FE5}"/>
              </a:ext>
            </a:extLst>
          </p:cNvPr>
          <p:cNvGrpSpPr/>
          <p:nvPr/>
        </p:nvGrpSpPr>
        <p:grpSpPr>
          <a:xfrm>
            <a:off x="1690450" y="3036150"/>
            <a:ext cx="5548967" cy="392850"/>
            <a:chOff x="1690450" y="3036150"/>
            <a:chExt cx="5548967" cy="392850"/>
          </a:xfrm>
        </p:grpSpPr>
        <p:sp>
          <p:nvSpPr>
            <p:cNvPr id="20" name="TextBox 19">
              <a:extLst>
                <a:ext uri="{FF2B5EF4-FFF2-40B4-BE49-F238E27FC236}">
                  <a16:creationId xmlns:a16="http://schemas.microsoft.com/office/drawing/2014/main" id="{19F6ECDA-59C3-1249-B321-AE83E6B9AAFF}"/>
                </a:ext>
              </a:extLst>
            </p:cNvPr>
            <p:cNvSpPr txBox="1"/>
            <p:nvPr/>
          </p:nvSpPr>
          <p:spPr>
            <a:xfrm>
              <a:off x="1690450" y="3059668"/>
              <a:ext cx="1414875" cy="369332"/>
            </a:xfrm>
            <a:prstGeom prst="rect">
              <a:avLst/>
            </a:prstGeom>
            <a:noFill/>
          </p:spPr>
          <p:txBody>
            <a:bodyPr wrap="none" rtlCol="0">
              <a:spAutoFit/>
            </a:bodyPr>
            <a:lstStyle/>
            <a:p>
              <a:r>
                <a:rPr lang="en-GB" dirty="0" err="1">
                  <a:solidFill>
                    <a:schemeClr val="accent4">
                      <a:lumMod val="25000"/>
                    </a:schemeClr>
                  </a:solidFill>
                </a:rPr>
                <a:t>sed</a:t>
              </a:r>
              <a:r>
                <a:rPr lang="en-GB" dirty="0">
                  <a:solidFill>
                    <a:schemeClr val="accent4">
                      <a:lumMod val="25000"/>
                    </a:schemeClr>
                  </a:solidFill>
                </a:rPr>
                <a:t> delimiter</a:t>
              </a:r>
            </a:p>
          </p:txBody>
        </p:sp>
        <p:sp>
          <p:nvSpPr>
            <p:cNvPr id="39" name="TextBox 38">
              <a:extLst>
                <a:ext uri="{FF2B5EF4-FFF2-40B4-BE49-F238E27FC236}">
                  <a16:creationId xmlns:a16="http://schemas.microsoft.com/office/drawing/2014/main" id="{AA96543A-841D-054D-8EB0-BA64CF7F5454}"/>
                </a:ext>
              </a:extLst>
            </p:cNvPr>
            <p:cNvSpPr txBox="1"/>
            <p:nvPr/>
          </p:nvSpPr>
          <p:spPr>
            <a:xfrm>
              <a:off x="4007786" y="3050711"/>
              <a:ext cx="1414875" cy="369332"/>
            </a:xfrm>
            <a:prstGeom prst="rect">
              <a:avLst/>
            </a:prstGeom>
            <a:noFill/>
          </p:spPr>
          <p:txBody>
            <a:bodyPr wrap="none" rtlCol="0">
              <a:spAutoFit/>
            </a:bodyPr>
            <a:lstStyle/>
            <a:p>
              <a:r>
                <a:rPr lang="en-GB" dirty="0" err="1">
                  <a:solidFill>
                    <a:schemeClr val="accent4">
                      <a:lumMod val="25000"/>
                    </a:schemeClr>
                  </a:solidFill>
                </a:rPr>
                <a:t>sed</a:t>
              </a:r>
              <a:r>
                <a:rPr lang="en-GB" dirty="0">
                  <a:solidFill>
                    <a:schemeClr val="accent4">
                      <a:lumMod val="25000"/>
                    </a:schemeClr>
                  </a:solidFill>
                </a:rPr>
                <a:t> delimiter</a:t>
              </a:r>
            </a:p>
          </p:txBody>
        </p:sp>
        <p:sp>
          <p:nvSpPr>
            <p:cNvPr id="40" name="TextBox 39">
              <a:extLst>
                <a:ext uri="{FF2B5EF4-FFF2-40B4-BE49-F238E27FC236}">
                  <a16:creationId xmlns:a16="http://schemas.microsoft.com/office/drawing/2014/main" id="{E0C442CD-7901-3941-A228-7F5B75199B46}"/>
                </a:ext>
              </a:extLst>
            </p:cNvPr>
            <p:cNvSpPr txBox="1"/>
            <p:nvPr/>
          </p:nvSpPr>
          <p:spPr>
            <a:xfrm>
              <a:off x="5824542" y="3036150"/>
              <a:ext cx="1414875" cy="369332"/>
            </a:xfrm>
            <a:prstGeom prst="rect">
              <a:avLst/>
            </a:prstGeom>
            <a:noFill/>
          </p:spPr>
          <p:txBody>
            <a:bodyPr wrap="none" rtlCol="0">
              <a:spAutoFit/>
            </a:bodyPr>
            <a:lstStyle/>
            <a:p>
              <a:r>
                <a:rPr lang="en-GB" dirty="0" err="1">
                  <a:solidFill>
                    <a:schemeClr val="accent4">
                      <a:lumMod val="25000"/>
                    </a:schemeClr>
                  </a:solidFill>
                </a:rPr>
                <a:t>sed</a:t>
              </a:r>
              <a:r>
                <a:rPr lang="en-GB" dirty="0">
                  <a:solidFill>
                    <a:schemeClr val="accent4">
                      <a:lumMod val="25000"/>
                    </a:schemeClr>
                  </a:solidFill>
                </a:rPr>
                <a:t> delimiter</a:t>
              </a:r>
            </a:p>
          </p:txBody>
        </p:sp>
      </p:grpSp>
      <p:grpSp>
        <p:nvGrpSpPr>
          <p:cNvPr id="43" name="Group 42">
            <a:extLst>
              <a:ext uri="{FF2B5EF4-FFF2-40B4-BE49-F238E27FC236}">
                <a16:creationId xmlns:a16="http://schemas.microsoft.com/office/drawing/2014/main" id="{AFD26500-CD76-854F-959A-759647C732DA}"/>
              </a:ext>
            </a:extLst>
          </p:cNvPr>
          <p:cNvGrpSpPr/>
          <p:nvPr/>
        </p:nvGrpSpPr>
        <p:grpSpPr>
          <a:xfrm>
            <a:off x="1873271" y="3051236"/>
            <a:ext cx="4323894" cy="369332"/>
            <a:chOff x="1873271" y="3040350"/>
            <a:chExt cx="4323894" cy="369332"/>
          </a:xfrm>
        </p:grpSpPr>
        <p:sp>
          <p:nvSpPr>
            <p:cNvPr id="21" name="TextBox 20">
              <a:extLst>
                <a:ext uri="{FF2B5EF4-FFF2-40B4-BE49-F238E27FC236}">
                  <a16:creationId xmlns:a16="http://schemas.microsoft.com/office/drawing/2014/main" id="{F0C69C8A-F1EA-F043-B1DA-42089C1D98E9}"/>
                </a:ext>
              </a:extLst>
            </p:cNvPr>
            <p:cNvSpPr txBox="1"/>
            <p:nvPr/>
          </p:nvSpPr>
          <p:spPr>
            <a:xfrm>
              <a:off x="1873271" y="3040350"/>
              <a:ext cx="1856277" cy="369332"/>
            </a:xfrm>
            <a:prstGeom prst="rect">
              <a:avLst/>
            </a:prstGeom>
            <a:noFill/>
          </p:spPr>
          <p:txBody>
            <a:bodyPr wrap="none" rtlCol="0">
              <a:spAutoFit/>
            </a:bodyPr>
            <a:lstStyle/>
            <a:p>
              <a:r>
                <a:rPr lang="en-GB" dirty="0">
                  <a:solidFill>
                    <a:schemeClr val="accent1">
                      <a:lumMod val="75000"/>
                    </a:schemeClr>
                  </a:solidFill>
                </a:rPr>
                <a:t>escape characters</a:t>
              </a:r>
            </a:p>
          </p:txBody>
        </p:sp>
        <p:sp>
          <p:nvSpPr>
            <p:cNvPr id="42" name="TextBox 41">
              <a:extLst>
                <a:ext uri="{FF2B5EF4-FFF2-40B4-BE49-F238E27FC236}">
                  <a16:creationId xmlns:a16="http://schemas.microsoft.com/office/drawing/2014/main" id="{F78BD6B1-1D78-114E-A813-B272AD00A7DC}"/>
                </a:ext>
              </a:extLst>
            </p:cNvPr>
            <p:cNvSpPr txBox="1"/>
            <p:nvPr/>
          </p:nvSpPr>
          <p:spPr>
            <a:xfrm>
              <a:off x="4340888" y="3040350"/>
              <a:ext cx="1856277" cy="369332"/>
            </a:xfrm>
            <a:prstGeom prst="rect">
              <a:avLst/>
            </a:prstGeom>
            <a:noFill/>
          </p:spPr>
          <p:txBody>
            <a:bodyPr wrap="none" rtlCol="0">
              <a:spAutoFit/>
            </a:bodyPr>
            <a:lstStyle/>
            <a:p>
              <a:r>
                <a:rPr lang="en-GB" dirty="0">
                  <a:solidFill>
                    <a:schemeClr val="accent1">
                      <a:lumMod val="75000"/>
                    </a:schemeClr>
                  </a:solidFill>
                </a:rPr>
                <a:t>escape characters</a:t>
              </a:r>
            </a:p>
          </p:txBody>
        </p:sp>
      </p:grpSp>
      <p:sp>
        <p:nvSpPr>
          <p:cNvPr id="46" name="TextBox 45">
            <a:extLst>
              <a:ext uri="{FF2B5EF4-FFF2-40B4-BE49-F238E27FC236}">
                <a16:creationId xmlns:a16="http://schemas.microsoft.com/office/drawing/2014/main" id="{F6AB4BAF-4145-B840-A43A-B957AEF9C249}"/>
              </a:ext>
            </a:extLst>
          </p:cNvPr>
          <p:cNvSpPr txBox="1"/>
          <p:nvPr/>
        </p:nvSpPr>
        <p:spPr>
          <a:xfrm>
            <a:off x="4434250" y="3044003"/>
            <a:ext cx="1602746" cy="369332"/>
          </a:xfrm>
          <a:prstGeom prst="rect">
            <a:avLst/>
          </a:prstGeom>
          <a:noFill/>
        </p:spPr>
        <p:txBody>
          <a:bodyPr wrap="none" rtlCol="0">
            <a:spAutoFit/>
          </a:bodyPr>
          <a:lstStyle/>
          <a:p>
            <a:r>
              <a:rPr lang="en-GB" dirty="0">
                <a:solidFill>
                  <a:srgbClr val="FF9300"/>
                </a:solidFill>
              </a:rPr>
              <a:t>path delimiters</a:t>
            </a:r>
          </a:p>
        </p:txBody>
      </p:sp>
      <p:grpSp>
        <p:nvGrpSpPr>
          <p:cNvPr id="47" name="Group 46">
            <a:extLst>
              <a:ext uri="{FF2B5EF4-FFF2-40B4-BE49-F238E27FC236}">
                <a16:creationId xmlns:a16="http://schemas.microsoft.com/office/drawing/2014/main" id="{2C96E3A2-C249-A246-BD6F-95D05101E59C}"/>
              </a:ext>
            </a:extLst>
          </p:cNvPr>
          <p:cNvGrpSpPr/>
          <p:nvPr/>
        </p:nvGrpSpPr>
        <p:grpSpPr>
          <a:xfrm>
            <a:off x="3801752" y="4845153"/>
            <a:ext cx="3557137" cy="300942"/>
            <a:chOff x="2419660" y="2743200"/>
            <a:chExt cx="3557137" cy="300942"/>
          </a:xfrm>
        </p:grpSpPr>
        <p:cxnSp>
          <p:nvCxnSpPr>
            <p:cNvPr id="48" name="Straight Arrow Connector 47">
              <a:extLst>
                <a:ext uri="{FF2B5EF4-FFF2-40B4-BE49-F238E27FC236}">
                  <a16:creationId xmlns:a16="http://schemas.microsoft.com/office/drawing/2014/main" id="{CDDF4D07-3397-3B46-9C46-0BEA6E2621CD}"/>
                </a:ext>
              </a:extLst>
            </p:cNvPr>
            <p:cNvCxnSpPr/>
            <p:nvPr/>
          </p:nvCxnSpPr>
          <p:spPr>
            <a:xfrm flipV="1">
              <a:off x="2419660"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5E48559-B029-9B47-9DE8-1F1EA4D6DE49}"/>
                </a:ext>
              </a:extLst>
            </p:cNvPr>
            <p:cNvCxnSpPr/>
            <p:nvPr/>
          </p:nvCxnSpPr>
          <p:spPr>
            <a:xfrm flipV="1">
              <a:off x="4475951"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8B320E-DDAB-0C48-BD05-DF469E9AF0C9}"/>
                </a:ext>
              </a:extLst>
            </p:cNvPr>
            <p:cNvCxnSpPr/>
            <p:nvPr/>
          </p:nvCxnSpPr>
          <p:spPr>
            <a:xfrm flipV="1">
              <a:off x="5976797" y="2743200"/>
              <a:ext cx="0" cy="30094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ED3DF413-3DA5-3341-890A-271F61D44D8F}"/>
              </a:ext>
            </a:extLst>
          </p:cNvPr>
          <p:cNvSpPr/>
          <p:nvPr/>
        </p:nvSpPr>
        <p:spPr>
          <a:xfrm>
            <a:off x="3644713" y="4530821"/>
            <a:ext cx="322524" cy="369332"/>
          </a:xfrm>
          <a:prstGeom prst="rect">
            <a:avLst/>
          </a:prstGeom>
        </p:spPr>
        <p:txBody>
          <a:bodyPr wrap="none">
            <a:spAutoFit/>
          </a:bodyPr>
          <a:lstStyle/>
          <a:p>
            <a:r>
              <a:rPr lang="en-GB">
                <a:solidFill>
                  <a:schemeClr val="accent5">
                    <a:lumMod val="50000"/>
                  </a:schemeClr>
                </a:solidFill>
                <a:latin typeface="Courier" pitchFamily="2" charset="0"/>
              </a:rPr>
              <a:t>:</a:t>
            </a:r>
            <a:endParaRPr lang="en-GB" dirty="0"/>
          </a:p>
        </p:txBody>
      </p:sp>
      <p:sp>
        <p:nvSpPr>
          <p:cNvPr id="52" name="Rectangle 51">
            <a:extLst>
              <a:ext uri="{FF2B5EF4-FFF2-40B4-BE49-F238E27FC236}">
                <a16:creationId xmlns:a16="http://schemas.microsoft.com/office/drawing/2014/main" id="{DA5CE6E4-FA0B-C34F-80F7-67A348D5D294}"/>
              </a:ext>
            </a:extLst>
          </p:cNvPr>
          <p:cNvSpPr/>
          <p:nvPr/>
        </p:nvSpPr>
        <p:spPr>
          <a:xfrm>
            <a:off x="5696781" y="4516541"/>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
        <p:nvSpPr>
          <p:cNvPr id="53" name="Rectangle 52">
            <a:extLst>
              <a:ext uri="{FF2B5EF4-FFF2-40B4-BE49-F238E27FC236}">
                <a16:creationId xmlns:a16="http://schemas.microsoft.com/office/drawing/2014/main" id="{C6DF9D2E-E2D4-8E43-85D6-CC5267278868}"/>
              </a:ext>
            </a:extLst>
          </p:cNvPr>
          <p:cNvSpPr/>
          <p:nvPr/>
        </p:nvSpPr>
        <p:spPr>
          <a:xfrm>
            <a:off x="7197627" y="4516541"/>
            <a:ext cx="322524" cy="369332"/>
          </a:xfrm>
          <a:prstGeom prst="rect">
            <a:avLst/>
          </a:prstGeom>
        </p:spPr>
        <p:txBody>
          <a:bodyPr wrap="none">
            <a:spAutoFit/>
          </a:bodyPr>
          <a:lstStyle/>
          <a:p>
            <a:r>
              <a:rPr lang="en-GB" dirty="0">
                <a:solidFill>
                  <a:schemeClr val="accent5">
                    <a:lumMod val="50000"/>
                  </a:schemeClr>
                </a:solidFill>
                <a:latin typeface="Courier" pitchFamily="2" charset="0"/>
              </a:rPr>
              <a:t>:</a:t>
            </a:r>
            <a:endParaRPr lang="en-GB" dirty="0"/>
          </a:p>
        </p:txBody>
      </p:sp>
    </p:spTree>
    <p:extLst>
      <p:ext uri="{BB962C8B-B14F-4D97-AF65-F5344CB8AC3E}">
        <p14:creationId xmlns:p14="http://schemas.microsoft.com/office/powerpoint/2010/main" val="212851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3" presetClass="emph" presetSubtype="2" fill="hold" grpId="0" nodeType="withEffect">
                                  <p:stCondLst>
                                    <p:cond delay="0"/>
                                  </p:stCondLst>
                                  <p:childTnLst>
                                    <p:animClr clrSpc="rgb" dir="cw">
                                      <p:cBhvr override="childStyle">
                                        <p:cTn id="44" dur="1000" fill="hold"/>
                                        <p:tgtEl>
                                          <p:spTgt spid="26"/>
                                        </p:tgtEl>
                                        <p:attrNameLst>
                                          <p:attrName>style.color</p:attrName>
                                        </p:attrNameLst>
                                      </p:cBhvr>
                                      <p:to>
                                        <a:srgbClr val="B00002"/>
                                      </p:to>
                                    </p:animClr>
                                  </p:childTnLst>
                                </p:cTn>
                              </p:par>
                              <p:par>
                                <p:cTn id="45" presetID="3" presetClass="emph" presetSubtype="2" fill="hold" grpId="0" nodeType="withEffect">
                                  <p:stCondLst>
                                    <p:cond delay="0"/>
                                  </p:stCondLst>
                                  <p:childTnLst>
                                    <p:animClr clrSpc="rgb" dir="cw">
                                      <p:cBhvr override="childStyle">
                                        <p:cTn id="46" dur="1000" fill="hold"/>
                                        <p:tgtEl>
                                          <p:spTgt spid="24"/>
                                        </p:tgtEl>
                                        <p:attrNameLst>
                                          <p:attrName>style.color</p:attrName>
                                        </p:attrNameLst>
                                      </p:cBhvr>
                                      <p:to>
                                        <a:srgbClr val="B00002"/>
                                      </p:to>
                                    </p:animClr>
                                  </p:childTnLst>
                                </p:cTn>
                              </p:par>
                              <p:par>
                                <p:cTn id="47" presetID="3" presetClass="emph" presetSubtype="2" fill="hold" grpId="0" nodeType="withEffect">
                                  <p:stCondLst>
                                    <p:cond delay="0"/>
                                  </p:stCondLst>
                                  <p:childTnLst>
                                    <p:animClr clrSpc="rgb" dir="cw">
                                      <p:cBhvr override="childStyle">
                                        <p:cTn id="48" dur="1000" fill="hold"/>
                                        <p:tgtEl>
                                          <p:spTgt spid="23"/>
                                        </p:tgtEl>
                                        <p:attrNameLst>
                                          <p:attrName>style.color</p:attrName>
                                        </p:attrNameLst>
                                      </p:cBhvr>
                                      <p:to>
                                        <a:srgbClr val="B00002"/>
                                      </p:to>
                                    </p:animClr>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par>
                                <p:cTn id="59" presetID="3" presetClass="emph" presetSubtype="2" fill="hold" grpId="1" nodeType="withEffect">
                                  <p:stCondLst>
                                    <p:cond delay="0"/>
                                  </p:stCondLst>
                                  <p:childTnLst>
                                    <p:animClr clrSpc="rgb" dir="cw">
                                      <p:cBhvr override="childStyle">
                                        <p:cTn id="60" dur="1000" fill="hold"/>
                                        <p:tgtEl>
                                          <p:spTgt spid="28"/>
                                        </p:tgtEl>
                                        <p:attrNameLst>
                                          <p:attrName>style.color</p:attrName>
                                        </p:attrNameLst>
                                      </p:cBhvr>
                                      <p:to>
                                        <a:schemeClr val="accent1"/>
                                      </p:to>
                                    </p:animClr>
                                  </p:childTnLst>
                                </p:cTn>
                              </p:par>
                              <p:par>
                                <p:cTn id="61" presetID="3" presetClass="emph" presetSubtype="2" fill="hold" grpId="1" nodeType="withEffect">
                                  <p:stCondLst>
                                    <p:cond delay="0"/>
                                  </p:stCondLst>
                                  <p:childTnLst>
                                    <p:animClr clrSpc="rgb" dir="cw">
                                      <p:cBhvr override="childStyle">
                                        <p:cTn id="62" dur="1000" fill="hold"/>
                                        <p:tgtEl>
                                          <p:spTgt spid="32"/>
                                        </p:tgtEl>
                                        <p:attrNameLst>
                                          <p:attrName>style.color</p:attrName>
                                        </p:attrNameLst>
                                      </p:cBhvr>
                                      <p:to>
                                        <a:schemeClr val="accent1"/>
                                      </p:to>
                                    </p:animClr>
                                  </p:childTnLst>
                                </p:cTn>
                              </p:par>
                              <p:par>
                                <p:cTn id="63" presetID="3" presetClass="emph" presetSubtype="2" fill="hold" grpId="1" nodeType="withEffect">
                                  <p:stCondLst>
                                    <p:cond delay="0"/>
                                  </p:stCondLst>
                                  <p:childTnLst>
                                    <p:animClr clrSpc="rgb" dir="cw">
                                      <p:cBhvr override="childStyle">
                                        <p:cTn id="64" dur="1000" fill="hold"/>
                                        <p:tgtEl>
                                          <p:spTgt spid="31"/>
                                        </p:tgtEl>
                                        <p:attrNameLst>
                                          <p:attrName>style.color</p:attrName>
                                        </p:attrNameLst>
                                      </p:cBhvr>
                                      <p:to>
                                        <a:schemeClr val="accent1"/>
                                      </p:to>
                                    </p:animClr>
                                  </p:childTnLst>
                                </p:cTn>
                              </p:par>
                              <p:par>
                                <p:cTn id="65" presetID="3" presetClass="emph" presetSubtype="2" fill="hold" grpId="1" nodeType="withEffect">
                                  <p:stCondLst>
                                    <p:cond delay="0"/>
                                  </p:stCondLst>
                                  <p:childTnLst>
                                    <p:animClr clrSpc="rgb" dir="cw">
                                      <p:cBhvr override="childStyle">
                                        <p:cTn id="66" dur="1000" fill="hold"/>
                                        <p:tgtEl>
                                          <p:spTgt spid="30"/>
                                        </p:tgtEl>
                                        <p:attrNameLst>
                                          <p:attrName>style.color</p:attrName>
                                        </p:attrNameLst>
                                      </p:cBhvr>
                                      <p:to>
                                        <a:schemeClr val="accent1"/>
                                      </p:to>
                                    </p:animClr>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4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3" presetClass="emph" presetSubtype="2" fill="hold" grpId="1" nodeType="withEffect">
                                  <p:stCondLst>
                                    <p:cond delay="0"/>
                                  </p:stCondLst>
                                  <p:childTnLst>
                                    <p:animClr clrSpc="rgb" dir="cw">
                                      <p:cBhvr override="childStyle">
                                        <p:cTn id="80" dur="1000" fill="hold"/>
                                        <p:tgtEl>
                                          <p:spTgt spid="35"/>
                                        </p:tgtEl>
                                        <p:attrNameLst>
                                          <p:attrName>style.color</p:attrName>
                                        </p:attrNameLst>
                                      </p:cBhvr>
                                      <p:to>
                                        <a:srgbClr val="FF9300"/>
                                      </p:to>
                                    </p:animClr>
                                  </p:childTnLst>
                                </p:cTn>
                              </p:par>
                              <p:par>
                                <p:cTn id="81" presetID="3" presetClass="emph" presetSubtype="2" fill="hold" grpId="1" nodeType="withEffect">
                                  <p:stCondLst>
                                    <p:cond delay="0"/>
                                  </p:stCondLst>
                                  <p:childTnLst>
                                    <p:animClr clrSpc="rgb" dir="cw">
                                      <p:cBhvr override="childStyle">
                                        <p:cTn id="82" dur="1000" fill="hold"/>
                                        <p:tgtEl>
                                          <p:spTgt spid="37"/>
                                        </p:tgtEl>
                                        <p:attrNameLst>
                                          <p:attrName>style.color</p:attrName>
                                        </p:attrNameLst>
                                      </p:cBhvr>
                                      <p:to>
                                        <a:srgbClr val="FF9300"/>
                                      </p:to>
                                    </p:animClr>
                                  </p:childTnLst>
                                </p:cTn>
                              </p:par>
                              <p:par>
                                <p:cTn id="83" presetID="3" presetClass="emph" presetSubtype="2" fill="hold" grpId="1" nodeType="withEffect">
                                  <p:stCondLst>
                                    <p:cond delay="0"/>
                                  </p:stCondLst>
                                  <p:childTnLst>
                                    <p:animClr clrSpc="rgb" dir="cw">
                                      <p:cBhvr override="childStyle">
                                        <p:cTn id="84" dur="1000" fill="hold"/>
                                        <p:tgtEl>
                                          <p:spTgt spid="36"/>
                                        </p:tgtEl>
                                        <p:attrNameLst>
                                          <p:attrName>style.color</p:attrName>
                                        </p:attrNameLst>
                                      </p:cBhvr>
                                      <p:to>
                                        <a:srgbClr val="FF9300"/>
                                      </p:to>
                                    </p:animClr>
                                  </p:childTnLst>
                                </p:cTn>
                              </p:par>
                              <p:par>
                                <p:cTn id="85" presetID="3" presetClass="emph" presetSubtype="2" fill="hold" grpId="1" nodeType="withEffect">
                                  <p:stCondLst>
                                    <p:cond delay="0"/>
                                  </p:stCondLst>
                                  <p:childTnLst>
                                    <p:animClr clrSpc="rgb" dir="cw">
                                      <p:cBhvr override="childStyle">
                                        <p:cTn id="86" dur="1000" fill="hold"/>
                                        <p:tgtEl>
                                          <p:spTgt spid="38"/>
                                        </p:tgtEl>
                                        <p:attrNameLst>
                                          <p:attrName>style.color</p:attrName>
                                        </p:attrNameLst>
                                      </p:cBhvr>
                                      <p:to>
                                        <a:srgbClr val="FF9300"/>
                                      </p:to>
                                    </p:animClr>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4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
                                            <p:txEl>
                                              <p:pRg st="8" end="8"/>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3" presetClass="emph" presetSubtype="2" fill="hold" grpId="1" nodeType="withEffect">
                                  <p:stCondLst>
                                    <p:cond delay="0"/>
                                  </p:stCondLst>
                                  <p:childTnLst>
                                    <p:animClr clrSpc="rgb" dir="cw">
                                      <p:cBhvr override="childStyle">
                                        <p:cTn id="118" dur="1000" fill="hold"/>
                                        <p:tgtEl>
                                          <p:spTgt spid="53"/>
                                        </p:tgtEl>
                                        <p:attrNameLst>
                                          <p:attrName>style.color</p:attrName>
                                        </p:attrNameLst>
                                      </p:cBhvr>
                                      <p:to>
                                        <a:srgbClr val="B00002"/>
                                      </p:to>
                                    </p:animClr>
                                  </p:childTnLst>
                                </p:cTn>
                              </p:par>
                              <p:par>
                                <p:cTn id="119" presetID="3" presetClass="emph" presetSubtype="2" fill="hold" grpId="1" nodeType="withEffect">
                                  <p:stCondLst>
                                    <p:cond delay="0"/>
                                  </p:stCondLst>
                                  <p:childTnLst>
                                    <p:animClr clrSpc="rgb" dir="cw">
                                      <p:cBhvr override="childStyle">
                                        <p:cTn id="120" dur="1000" fill="hold"/>
                                        <p:tgtEl>
                                          <p:spTgt spid="52"/>
                                        </p:tgtEl>
                                        <p:attrNameLst>
                                          <p:attrName>style.color</p:attrName>
                                        </p:attrNameLst>
                                      </p:cBhvr>
                                      <p:to>
                                        <a:srgbClr val="B00002"/>
                                      </p:to>
                                    </p:animClr>
                                  </p:childTnLst>
                                </p:cTn>
                              </p:par>
                              <p:par>
                                <p:cTn id="121" presetID="3" presetClass="emph" presetSubtype="2" fill="hold" grpId="1" nodeType="withEffect">
                                  <p:stCondLst>
                                    <p:cond delay="0"/>
                                  </p:stCondLst>
                                  <p:childTnLst>
                                    <p:animClr clrSpc="rgb" dir="cw">
                                      <p:cBhvr override="childStyle">
                                        <p:cTn id="122" dur="1000" fill="hold"/>
                                        <p:tgtEl>
                                          <p:spTgt spid="51"/>
                                        </p:tgtEl>
                                        <p:attrNameLst>
                                          <p:attrName>style.color</p:attrName>
                                        </p:attrNameLst>
                                      </p:cBhvr>
                                      <p:to>
                                        <a:srgbClr val="B00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2" grpId="0"/>
      <p:bldP spid="22" grpId="1"/>
      <p:bldP spid="23" grpId="0"/>
      <p:bldP spid="23" grpId="1"/>
      <p:bldP spid="24" grpId="0"/>
      <p:bldP spid="24" grpId="1"/>
      <p:bldP spid="26" grpId="0"/>
      <p:bldP spid="26" grpId="1"/>
      <p:bldP spid="28" grpId="0"/>
      <p:bldP spid="28" grpId="1"/>
      <p:bldP spid="30" grpId="0"/>
      <p:bldP spid="30" grpId="1"/>
      <p:bldP spid="31" grpId="0"/>
      <p:bldP spid="31" grpId="1"/>
      <p:bldP spid="32" grpId="0"/>
      <p:bldP spid="32" grpId="1"/>
      <p:bldP spid="35" grpId="0"/>
      <p:bldP spid="35" grpId="1"/>
      <p:bldP spid="36" grpId="0"/>
      <p:bldP spid="36" grpId="1"/>
      <p:bldP spid="37" grpId="0"/>
      <p:bldP spid="37" grpId="1"/>
      <p:bldP spid="38" grpId="0"/>
      <p:bldP spid="38" grpId="1"/>
      <p:bldP spid="46" grpId="0"/>
      <p:bldP spid="46" grpId="1"/>
      <p:bldP spid="51" grpId="0"/>
      <p:bldP spid="51" grpId="1"/>
      <p:bldP spid="52" grpId="0"/>
      <p:bldP spid="52" grpId="1"/>
      <p:bldP spid="53" grpId="0"/>
      <p:bldP spid="5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23E5C-2D48-B945-865C-CF28A3C65A5F}"/>
              </a:ext>
            </a:extLst>
          </p:cNvPr>
          <p:cNvSpPr>
            <a:spLocks noGrp="1"/>
          </p:cNvSpPr>
          <p:nvPr>
            <p:ph idx="1"/>
          </p:nvPr>
        </p:nvSpPr>
        <p:spPr/>
        <p:txBody>
          <a:bodyPr/>
          <a:lstStyle/>
          <a:p>
            <a:pPr marL="342900" indent="-342900">
              <a:buFont typeface="Arial" panose="020B0604020202020204" pitchFamily="34" charset="0"/>
              <a:buChar char="•"/>
            </a:pPr>
            <a:r>
              <a:rPr lang="en-GB" dirty="0"/>
              <a:t>May need to include matched string in replacement</a:t>
            </a:r>
          </a:p>
          <a:p>
            <a:pPr marL="700088" lvl="1" indent="-342900">
              <a:buFont typeface="Arial" panose="020B0604020202020204" pitchFamily="34" charset="0"/>
              <a:buChar char="•"/>
            </a:pPr>
            <a:r>
              <a:rPr lang="en-GB" dirty="0"/>
              <a:t>Regular expression? We won't know exactly what the match is…</a:t>
            </a:r>
          </a:p>
          <a:p>
            <a:pPr marL="700088" lvl="1" indent="-342900">
              <a:buFont typeface="Arial" panose="020B0604020202020204" pitchFamily="34" charset="0"/>
              <a:buChar char="•"/>
            </a:pPr>
            <a:r>
              <a:rPr lang="en-GB" dirty="0"/>
              <a:t>'&amp;' represents matched string</a:t>
            </a:r>
          </a:p>
          <a:p>
            <a:pPr lvl="1" indent="0">
              <a:buNone/>
            </a:pPr>
            <a:r>
              <a:rPr lang="en-GB" sz="1600" dirty="0">
                <a:solidFill>
                  <a:schemeClr val="accent1">
                    <a:lumMod val="75000"/>
                  </a:schemeClr>
                </a:solidFill>
                <a:latin typeface="Courier" pitchFamily="2" charset="0"/>
              </a:rPr>
              <a:t>[jabbott@login1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's/[A-Za-z]*$/(&amp;)/'</a:t>
            </a:r>
            <a:endParaRPr lang="en-GB" sz="1600" dirty="0">
              <a:solidFill>
                <a:schemeClr val="accent1">
                  <a:lumMod val="75000"/>
                </a:schemeClr>
              </a:solidFill>
              <a:latin typeface="Courier" pitchFamily="2" charset="0"/>
            </a:endParaRPr>
          </a:p>
          <a:p>
            <a:pPr lvl="1" indent="0">
              <a:spcBef>
                <a:spcPts val="0"/>
              </a:spcBef>
              <a:buNone/>
            </a:pPr>
            <a:r>
              <a:rPr lang="en-GB" sz="1600" dirty="0">
                <a:solidFill>
                  <a:schemeClr val="accent1">
                    <a:lumMod val="75000"/>
                  </a:schemeClr>
                </a:solidFill>
                <a:latin typeface="Courier" pitchFamily="2" charset="0"/>
              </a:rPr>
              <a:t>Hello (Darth)</a:t>
            </a:r>
          </a:p>
        </p:txBody>
      </p:sp>
      <p:sp>
        <p:nvSpPr>
          <p:cNvPr id="3" name="Slide Number Placeholder 2">
            <a:extLst>
              <a:ext uri="{FF2B5EF4-FFF2-40B4-BE49-F238E27FC236}">
                <a16:creationId xmlns:a16="http://schemas.microsoft.com/office/drawing/2014/main" id="{CFEF5EF7-18C1-D342-8228-9ACD397DDDC9}"/>
              </a:ext>
            </a:extLst>
          </p:cNvPr>
          <p:cNvSpPr>
            <a:spLocks noGrp="1"/>
          </p:cNvSpPr>
          <p:nvPr>
            <p:ph type="sldNum" sz="quarter" idx="12"/>
          </p:nvPr>
        </p:nvSpPr>
        <p:spPr/>
        <p:txBody>
          <a:bodyPr/>
          <a:lstStyle/>
          <a:p>
            <a:fld id="{E89BC60F-F4BF-4EE8-9F02-8A0093F1814F}" type="slidenum">
              <a:rPr lang="en-GB" smtClean="0"/>
              <a:t>48</a:t>
            </a:fld>
            <a:endParaRPr lang="en-GB"/>
          </a:p>
        </p:txBody>
      </p:sp>
      <p:sp>
        <p:nvSpPr>
          <p:cNvPr id="4" name="Title 3">
            <a:extLst>
              <a:ext uri="{FF2B5EF4-FFF2-40B4-BE49-F238E27FC236}">
                <a16:creationId xmlns:a16="http://schemas.microsoft.com/office/drawing/2014/main" id="{D5EC591E-ED18-1047-96B9-A106217CFF91}"/>
              </a:ext>
            </a:extLst>
          </p:cNvPr>
          <p:cNvSpPr>
            <a:spLocks noGrp="1"/>
          </p:cNvSpPr>
          <p:nvPr>
            <p:ph type="title"/>
          </p:nvPr>
        </p:nvSpPr>
        <p:spPr/>
        <p:txBody>
          <a:bodyPr/>
          <a:lstStyle/>
          <a:p>
            <a:r>
              <a:rPr lang="en-GB" dirty="0" err="1"/>
              <a:t>sed</a:t>
            </a:r>
            <a:r>
              <a:rPr lang="en-GB" dirty="0"/>
              <a:t> - including match in replacement</a:t>
            </a:r>
          </a:p>
        </p:txBody>
      </p:sp>
      <p:sp>
        <p:nvSpPr>
          <p:cNvPr id="8" name="TextBox 7">
            <a:extLst>
              <a:ext uri="{FF2B5EF4-FFF2-40B4-BE49-F238E27FC236}">
                <a16:creationId xmlns:a16="http://schemas.microsoft.com/office/drawing/2014/main" id="{3AA80000-E943-CE4B-88E9-4257C412D137}"/>
              </a:ext>
            </a:extLst>
          </p:cNvPr>
          <p:cNvSpPr txBox="1"/>
          <p:nvPr/>
        </p:nvSpPr>
        <p:spPr>
          <a:xfrm>
            <a:off x="5808356" y="3015734"/>
            <a:ext cx="3220112" cy="369332"/>
          </a:xfrm>
          <a:prstGeom prst="rect">
            <a:avLst/>
          </a:prstGeom>
          <a:noFill/>
        </p:spPr>
        <p:txBody>
          <a:bodyPr wrap="none" rtlCol="0">
            <a:spAutoFit/>
          </a:bodyPr>
          <a:lstStyle/>
          <a:p>
            <a:r>
              <a:rPr lang="en-GB" dirty="0"/>
              <a:t>match zero or more occurrences</a:t>
            </a:r>
          </a:p>
        </p:txBody>
      </p:sp>
      <p:sp>
        <p:nvSpPr>
          <p:cNvPr id="9" name="TextBox 8">
            <a:extLst>
              <a:ext uri="{FF2B5EF4-FFF2-40B4-BE49-F238E27FC236}">
                <a16:creationId xmlns:a16="http://schemas.microsoft.com/office/drawing/2014/main" id="{F3A84078-BF4D-5F49-9DD8-40071A87B5D1}"/>
              </a:ext>
            </a:extLst>
          </p:cNvPr>
          <p:cNvSpPr txBox="1"/>
          <p:nvPr/>
        </p:nvSpPr>
        <p:spPr>
          <a:xfrm>
            <a:off x="5987603" y="3276992"/>
            <a:ext cx="2861617" cy="369332"/>
          </a:xfrm>
          <a:prstGeom prst="rect">
            <a:avLst/>
          </a:prstGeom>
          <a:noFill/>
        </p:spPr>
        <p:txBody>
          <a:bodyPr wrap="none" rtlCol="0">
            <a:spAutoFit/>
          </a:bodyPr>
          <a:lstStyle/>
          <a:p>
            <a:r>
              <a:rPr lang="en-GB" dirty="0"/>
              <a:t>of the characters A-Z and a-z</a:t>
            </a:r>
          </a:p>
        </p:txBody>
      </p:sp>
      <p:sp>
        <p:nvSpPr>
          <p:cNvPr id="10" name="TextBox 9">
            <a:extLst>
              <a:ext uri="{FF2B5EF4-FFF2-40B4-BE49-F238E27FC236}">
                <a16:creationId xmlns:a16="http://schemas.microsoft.com/office/drawing/2014/main" id="{2E967C5F-57C7-7A41-A31F-30F21812F75E}"/>
              </a:ext>
            </a:extLst>
          </p:cNvPr>
          <p:cNvSpPr txBox="1"/>
          <p:nvPr/>
        </p:nvSpPr>
        <p:spPr>
          <a:xfrm>
            <a:off x="6441478" y="3570518"/>
            <a:ext cx="1953868" cy="369332"/>
          </a:xfrm>
          <a:prstGeom prst="rect">
            <a:avLst/>
          </a:prstGeom>
          <a:noFill/>
        </p:spPr>
        <p:txBody>
          <a:bodyPr wrap="none" rtlCol="0">
            <a:spAutoFit/>
          </a:bodyPr>
          <a:lstStyle/>
          <a:p>
            <a:r>
              <a:rPr lang="en-GB" dirty="0"/>
              <a:t>at the end of a line</a:t>
            </a:r>
          </a:p>
        </p:txBody>
      </p:sp>
      <p:cxnSp>
        <p:nvCxnSpPr>
          <p:cNvPr id="14" name="Straight Arrow Connector 13">
            <a:extLst>
              <a:ext uri="{FF2B5EF4-FFF2-40B4-BE49-F238E27FC236}">
                <a16:creationId xmlns:a16="http://schemas.microsoft.com/office/drawing/2014/main" id="{B777ED86-1BB1-0246-A26C-457752193C2A}"/>
              </a:ext>
            </a:extLst>
          </p:cNvPr>
          <p:cNvCxnSpPr>
            <a:cxnSpLocks/>
            <a:stCxn id="8" idx="0"/>
          </p:cNvCxnSpPr>
          <p:nvPr/>
        </p:nvCxnSpPr>
        <p:spPr>
          <a:xfrm flipV="1">
            <a:off x="7418412" y="2589114"/>
            <a:ext cx="976934" cy="426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BEA0A3-36E7-184D-830F-E973A94A6B27}"/>
              </a:ext>
            </a:extLst>
          </p:cNvPr>
          <p:cNvCxnSpPr>
            <a:cxnSpLocks/>
            <a:stCxn id="9" idx="0"/>
          </p:cNvCxnSpPr>
          <p:nvPr/>
        </p:nvCxnSpPr>
        <p:spPr>
          <a:xfrm flipV="1">
            <a:off x="7418412" y="2664920"/>
            <a:ext cx="260582" cy="612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C64ECB-0E01-1F4F-A170-72C8CBA85097}"/>
              </a:ext>
            </a:extLst>
          </p:cNvPr>
          <p:cNvCxnSpPr>
            <a:cxnSpLocks/>
            <a:stCxn id="10" idx="0"/>
          </p:cNvCxnSpPr>
          <p:nvPr/>
        </p:nvCxnSpPr>
        <p:spPr>
          <a:xfrm flipV="1">
            <a:off x="7418412" y="2664920"/>
            <a:ext cx="1066827" cy="905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6C23A02-3B37-B74A-BF80-7E85EB5A4D37}"/>
              </a:ext>
            </a:extLst>
          </p:cNvPr>
          <p:cNvSpPr txBox="1"/>
          <p:nvPr/>
        </p:nvSpPr>
        <p:spPr>
          <a:xfrm>
            <a:off x="9028467" y="3016519"/>
            <a:ext cx="2803075" cy="369332"/>
          </a:xfrm>
          <a:prstGeom prst="rect">
            <a:avLst/>
          </a:prstGeom>
          <a:noFill/>
        </p:spPr>
        <p:txBody>
          <a:bodyPr wrap="none" rtlCol="0">
            <a:spAutoFit/>
          </a:bodyPr>
          <a:lstStyle/>
          <a:p>
            <a:r>
              <a:rPr lang="en-GB" dirty="0"/>
              <a:t>replace with matched string</a:t>
            </a:r>
          </a:p>
        </p:txBody>
      </p:sp>
      <p:sp>
        <p:nvSpPr>
          <p:cNvPr id="30" name="TextBox 29">
            <a:extLst>
              <a:ext uri="{FF2B5EF4-FFF2-40B4-BE49-F238E27FC236}">
                <a16:creationId xmlns:a16="http://schemas.microsoft.com/office/drawing/2014/main" id="{053AAB78-0B1B-FF48-B309-B1C2A36A2C22}"/>
              </a:ext>
            </a:extLst>
          </p:cNvPr>
          <p:cNvSpPr txBox="1"/>
          <p:nvPr/>
        </p:nvSpPr>
        <p:spPr>
          <a:xfrm>
            <a:off x="9681466" y="3276992"/>
            <a:ext cx="1497076" cy="369332"/>
          </a:xfrm>
          <a:prstGeom prst="rect">
            <a:avLst/>
          </a:prstGeom>
          <a:noFill/>
        </p:spPr>
        <p:txBody>
          <a:bodyPr wrap="none" rtlCol="0">
            <a:spAutoFit/>
          </a:bodyPr>
          <a:lstStyle/>
          <a:p>
            <a:r>
              <a:rPr lang="en-GB" dirty="0"/>
              <a:t>in parenthesis</a:t>
            </a:r>
          </a:p>
        </p:txBody>
      </p:sp>
      <p:cxnSp>
        <p:nvCxnSpPr>
          <p:cNvPr id="32" name="Straight Arrow Connector 31">
            <a:extLst>
              <a:ext uri="{FF2B5EF4-FFF2-40B4-BE49-F238E27FC236}">
                <a16:creationId xmlns:a16="http://schemas.microsoft.com/office/drawing/2014/main" id="{5C824873-CE50-F24F-A98F-CC3BBBF1115D}"/>
              </a:ext>
            </a:extLst>
          </p:cNvPr>
          <p:cNvCxnSpPr>
            <a:cxnSpLocks/>
            <a:stCxn id="29" idx="0"/>
          </p:cNvCxnSpPr>
          <p:nvPr/>
        </p:nvCxnSpPr>
        <p:spPr>
          <a:xfrm flipH="1" flipV="1">
            <a:off x="8937523" y="2589114"/>
            <a:ext cx="1492482" cy="427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83F8F6-21C3-5C41-96CF-8B6776112015}"/>
              </a:ext>
            </a:extLst>
          </p:cNvPr>
          <p:cNvCxnSpPr>
            <a:cxnSpLocks/>
            <a:stCxn id="30" idx="0"/>
          </p:cNvCxnSpPr>
          <p:nvPr/>
        </p:nvCxnSpPr>
        <p:spPr>
          <a:xfrm flipH="1" flipV="1">
            <a:off x="8780206" y="2664920"/>
            <a:ext cx="1649798" cy="612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CA6CE60-5E98-004D-B3EC-C00DE742EB57}"/>
              </a:ext>
            </a:extLst>
          </p:cNvPr>
          <p:cNvCxnSpPr>
            <a:cxnSpLocks/>
            <a:stCxn id="30" idx="0"/>
          </p:cNvCxnSpPr>
          <p:nvPr/>
        </p:nvCxnSpPr>
        <p:spPr>
          <a:xfrm flipH="1" flipV="1">
            <a:off x="9028467" y="2575868"/>
            <a:ext cx="1401537" cy="701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5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p:bldP spid="8" grpId="1"/>
      <p:bldP spid="9" grpId="0"/>
      <p:bldP spid="9" grpId="1"/>
      <p:bldP spid="10" grpId="0"/>
      <p:bldP spid="10" grpId="1"/>
      <p:bldP spid="29" grpId="0"/>
      <p:bldP spid="29" grpId="1"/>
      <p:bldP spid="30" grpId="0"/>
      <p:bldP spid="3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23E5C-2D48-B945-865C-CF28A3C65A5F}"/>
              </a:ext>
            </a:extLst>
          </p:cNvPr>
          <p:cNvSpPr>
            <a:spLocks noGrp="1"/>
          </p:cNvSpPr>
          <p:nvPr>
            <p:ph idx="1"/>
          </p:nvPr>
        </p:nvSpPr>
        <p:spPr/>
        <p:txBody>
          <a:bodyPr/>
          <a:lstStyle/>
          <a:p>
            <a:pPr marL="342900" indent="-342900">
              <a:buFont typeface="Arial" panose="020B0604020202020204" pitchFamily="34" charset="0"/>
              <a:buChar char="•"/>
            </a:pPr>
            <a:r>
              <a:rPr lang="en-GB" dirty="0"/>
              <a:t>May need to include matched string in replacement</a:t>
            </a:r>
          </a:p>
          <a:p>
            <a:pPr marL="700088" lvl="1" indent="-342900">
              <a:buFont typeface="Arial" panose="020B0604020202020204" pitchFamily="34" charset="0"/>
              <a:buChar char="•"/>
            </a:pPr>
            <a:r>
              <a:rPr lang="en-GB" dirty="0"/>
              <a:t>Regular expression? We won't know exactly what the match is…</a:t>
            </a:r>
          </a:p>
          <a:p>
            <a:pPr marL="700088" lvl="1" indent="-342900">
              <a:buFont typeface="Arial" panose="020B0604020202020204" pitchFamily="34" charset="0"/>
              <a:buChar char="•"/>
            </a:pPr>
            <a:r>
              <a:rPr lang="en-GB" dirty="0"/>
              <a:t>'&amp;' represents matched string</a:t>
            </a:r>
          </a:p>
          <a:p>
            <a:pPr lvl="1" indent="0">
              <a:buNone/>
            </a:pPr>
            <a:r>
              <a:rPr lang="en-GB" sz="1600" dirty="0">
                <a:solidFill>
                  <a:schemeClr val="accent1">
                    <a:lumMod val="75000"/>
                  </a:schemeClr>
                </a:solidFill>
                <a:latin typeface="Courier" pitchFamily="2" charset="0"/>
              </a:rPr>
              <a:t>[jabbott@login1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's/[A-Za-z]*$/(&amp;)/'</a:t>
            </a:r>
            <a:endParaRPr lang="en-GB" sz="1600" dirty="0">
              <a:solidFill>
                <a:schemeClr val="accent1">
                  <a:lumMod val="75000"/>
                </a:schemeClr>
              </a:solidFill>
              <a:latin typeface="Courier" pitchFamily="2" charset="0"/>
            </a:endParaRPr>
          </a:p>
          <a:p>
            <a:pPr lvl="1" indent="0">
              <a:spcBef>
                <a:spcPts val="0"/>
              </a:spcBef>
              <a:buNone/>
            </a:pPr>
            <a:r>
              <a:rPr lang="en-GB" sz="1600" dirty="0">
                <a:solidFill>
                  <a:schemeClr val="accent1">
                    <a:lumMod val="75000"/>
                  </a:schemeClr>
                </a:solidFill>
                <a:latin typeface="Courier" pitchFamily="2" charset="0"/>
              </a:rPr>
              <a:t>Hello (Darth)</a:t>
            </a:r>
          </a:p>
          <a:p>
            <a:pPr marL="342900" indent="-342900">
              <a:spcBef>
                <a:spcPts val="0"/>
              </a:spcBef>
              <a:buFont typeface="Arial" panose="020B0604020202020204" pitchFamily="34" charset="0"/>
              <a:buChar char="•"/>
            </a:pPr>
            <a:r>
              <a:rPr lang="en-GB" dirty="0"/>
              <a:t>What about including only part of the matched string?</a:t>
            </a:r>
          </a:p>
          <a:p>
            <a:pPr marL="700088" lvl="1" indent="-342900">
              <a:spcBef>
                <a:spcPts val="0"/>
              </a:spcBef>
              <a:buFont typeface="Arial" panose="020B0604020202020204" pitchFamily="34" charset="0"/>
              <a:buChar char="•"/>
            </a:pPr>
            <a:r>
              <a:rPr lang="en-GB" dirty="0"/>
              <a:t>We can 'capture' match groups within </a:t>
            </a:r>
            <a:r>
              <a:rPr lang="en-GB" sz="1800" dirty="0">
                <a:latin typeface="Courier" pitchFamily="2" charset="0"/>
              </a:rPr>
              <a:t>\(\)</a:t>
            </a:r>
          </a:p>
          <a:p>
            <a:pPr marL="700088" lvl="1" indent="-342900">
              <a:spcBef>
                <a:spcPts val="0"/>
              </a:spcBef>
              <a:buFont typeface="Arial" panose="020B0604020202020204" pitchFamily="34" charset="0"/>
              <a:buChar char="•"/>
            </a:pPr>
            <a:r>
              <a:rPr lang="en-GB" dirty="0"/>
              <a:t>Enable extended regular expressions (-r) avoids escaping </a:t>
            </a:r>
            <a:r>
              <a:rPr lang="en-GB" sz="1800" dirty="0">
                <a:latin typeface="Courier" pitchFamily="2" charset="0"/>
              </a:rPr>
              <a:t>()</a:t>
            </a:r>
          </a:p>
          <a:p>
            <a:pPr marL="700088" lvl="1" indent="-342900">
              <a:spcBef>
                <a:spcPts val="0"/>
              </a:spcBef>
              <a:buFont typeface="Arial" panose="020B0604020202020204" pitchFamily="34" charset="0"/>
              <a:buChar char="•"/>
            </a:pPr>
            <a:r>
              <a:rPr lang="en-GB" dirty="0"/>
              <a:t>Replace with </a:t>
            </a:r>
            <a:r>
              <a:rPr lang="en-GB" sz="1800" dirty="0">
                <a:latin typeface="Courier" pitchFamily="2" charset="0"/>
              </a:rPr>
              <a:t>\1</a:t>
            </a:r>
            <a:r>
              <a:rPr lang="en-GB" dirty="0"/>
              <a:t>, </a:t>
            </a:r>
            <a:r>
              <a:rPr lang="en-GB" sz="1800" dirty="0">
                <a:latin typeface="Courier" pitchFamily="2" charset="0"/>
              </a:rPr>
              <a:t>\2 </a:t>
            </a:r>
            <a:r>
              <a:rPr lang="en-GB" dirty="0"/>
              <a:t>etc.</a:t>
            </a:r>
          </a:p>
          <a:p>
            <a:pPr>
              <a:spcBef>
                <a:spcPts val="0"/>
              </a:spcBef>
            </a:pP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-r "s [A-Z]([a-z]+) ([A-Za-z]{2})[a-z]+ '\1, \2ve.../"</a:t>
            </a:r>
          </a:p>
        </p:txBody>
      </p:sp>
      <p:sp>
        <p:nvSpPr>
          <p:cNvPr id="3" name="Slide Number Placeholder 2">
            <a:extLst>
              <a:ext uri="{FF2B5EF4-FFF2-40B4-BE49-F238E27FC236}">
                <a16:creationId xmlns:a16="http://schemas.microsoft.com/office/drawing/2014/main" id="{CFEF5EF7-18C1-D342-8228-9ACD397DDDC9}"/>
              </a:ext>
            </a:extLst>
          </p:cNvPr>
          <p:cNvSpPr>
            <a:spLocks noGrp="1"/>
          </p:cNvSpPr>
          <p:nvPr>
            <p:ph type="sldNum" sz="quarter" idx="12"/>
          </p:nvPr>
        </p:nvSpPr>
        <p:spPr/>
        <p:txBody>
          <a:bodyPr/>
          <a:lstStyle/>
          <a:p>
            <a:fld id="{E89BC60F-F4BF-4EE8-9F02-8A0093F1814F}" type="slidenum">
              <a:rPr lang="en-GB" smtClean="0"/>
              <a:t>49</a:t>
            </a:fld>
            <a:endParaRPr lang="en-GB"/>
          </a:p>
        </p:txBody>
      </p:sp>
      <p:sp>
        <p:nvSpPr>
          <p:cNvPr id="4" name="Title 3">
            <a:extLst>
              <a:ext uri="{FF2B5EF4-FFF2-40B4-BE49-F238E27FC236}">
                <a16:creationId xmlns:a16="http://schemas.microsoft.com/office/drawing/2014/main" id="{D5EC591E-ED18-1047-96B9-A106217CFF91}"/>
              </a:ext>
            </a:extLst>
          </p:cNvPr>
          <p:cNvSpPr>
            <a:spLocks noGrp="1"/>
          </p:cNvSpPr>
          <p:nvPr>
            <p:ph type="title"/>
          </p:nvPr>
        </p:nvSpPr>
        <p:spPr/>
        <p:txBody>
          <a:bodyPr/>
          <a:lstStyle/>
          <a:p>
            <a:r>
              <a:rPr lang="en-GB" dirty="0" err="1"/>
              <a:t>sed</a:t>
            </a:r>
            <a:r>
              <a:rPr lang="en-GB" dirty="0"/>
              <a:t> - including match in replacement</a:t>
            </a:r>
          </a:p>
        </p:txBody>
      </p:sp>
      <p:sp>
        <p:nvSpPr>
          <p:cNvPr id="5" name="TextBox 4">
            <a:extLst>
              <a:ext uri="{FF2B5EF4-FFF2-40B4-BE49-F238E27FC236}">
                <a16:creationId xmlns:a16="http://schemas.microsoft.com/office/drawing/2014/main" id="{390D6516-1BEC-D242-B3BF-0FBEFC6A0343}"/>
              </a:ext>
            </a:extLst>
          </p:cNvPr>
          <p:cNvSpPr txBox="1"/>
          <p:nvPr/>
        </p:nvSpPr>
        <p:spPr>
          <a:xfrm>
            <a:off x="1051755" y="4897440"/>
            <a:ext cx="1530675" cy="369332"/>
          </a:xfrm>
          <a:prstGeom prst="rect">
            <a:avLst/>
          </a:prstGeom>
          <a:noFill/>
        </p:spPr>
        <p:txBody>
          <a:bodyPr wrap="none" rtlCol="0">
            <a:spAutoFit/>
          </a:bodyPr>
          <a:lstStyle/>
          <a:p>
            <a:r>
              <a:rPr lang="en-GB" dirty="0"/>
              <a:t>a capital letter</a:t>
            </a:r>
          </a:p>
        </p:txBody>
      </p:sp>
      <p:sp>
        <p:nvSpPr>
          <p:cNvPr id="17" name="TextBox 16">
            <a:extLst>
              <a:ext uri="{FF2B5EF4-FFF2-40B4-BE49-F238E27FC236}">
                <a16:creationId xmlns:a16="http://schemas.microsoft.com/office/drawing/2014/main" id="{C11545BC-DCDB-8048-9A5E-01F0F499CC80}"/>
              </a:ext>
            </a:extLst>
          </p:cNvPr>
          <p:cNvSpPr txBox="1"/>
          <p:nvPr/>
        </p:nvSpPr>
        <p:spPr>
          <a:xfrm>
            <a:off x="662354" y="5268804"/>
            <a:ext cx="4194803" cy="369332"/>
          </a:xfrm>
          <a:prstGeom prst="rect">
            <a:avLst/>
          </a:prstGeom>
          <a:noFill/>
        </p:spPr>
        <p:txBody>
          <a:bodyPr wrap="none" rtlCol="0">
            <a:spAutoFit/>
          </a:bodyPr>
          <a:lstStyle/>
          <a:p>
            <a:r>
              <a:rPr lang="en-GB" dirty="0"/>
              <a:t>followed by one or more lower case letters</a:t>
            </a:r>
          </a:p>
        </p:txBody>
      </p:sp>
      <p:sp>
        <p:nvSpPr>
          <p:cNvPr id="19" name="TextBox 18">
            <a:extLst>
              <a:ext uri="{FF2B5EF4-FFF2-40B4-BE49-F238E27FC236}">
                <a16:creationId xmlns:a16="http://schemas.microsoft.com/office/drawing/2014/main" id="{14F3D38A-87BF-C741-BF6D-BDE2482CDBCD}"/>
              </a:ext>
            </a:extLst>
          </p:cNvPr>
          <p:cNvSpPr txBox="1"/>
          <p:nvPr/>
        </p:nvSpPr>
        <p:spPr>
          <a:xfrm>
            <a:off x="3023291" y="5632754"/>
            <a:ext cx="3020507" cy="369332"/>
          </a:xfrm>
          <a:prstGeom prst="rect">
            <a:avLst/>
          </a:prstGeom>
          <a:noFill/>
        </p:spPr>
        <p:txBody>
          <a:bodyPr wrap="none" rtlCol="0">
            <a:spAutoFit/>
          </a:bodyPr>
          <a:lstStyle/>
          <a:p>
            <a:r>
              <a:rPr lang="en-GB" dirty="0"/>
              <a:t>which are captured as group 1</a:t>
            </a:r>
          </a:p>
        </p:txBody>
      </p:sp>
      <p:sp>
        <p:nvSpPr>
          <p:cNvPr id="20" name="TextBox 19">
            <a:extLst>
              <a:ext uri="{FF2B5EF4-FFF2-40B4-BE49-F238E27FC236}">
                <a16:creationId xmlns:a16="http://schemas.microsoft.com/office/drawing/2014/main" id="{4FC27BC0-FBA6-5447-B668-0E476C271882}"/>
              </a:ext>
            </a:extLst>
          </p:cNvPr>
          <p:cNvSpPr txBox="1"/>
          <p:nvPr/>
        </p:nvSpPr>
        <p:spPr>
          <a:xfrm>
            <a:off x="5073377" y="5996701"/>
            <a:ext cx="2028761" cy="369332"/>
          </a:xfrm>
          <a:prstGeom prst="rect">
            <a:avLst/>
          </a:prstGeom>
          <a:noFill/>
        </p:spPr>
        <p:txBody>
          <a:bodyPr wrap="none" rtlCol="0">
            <a:spAutoFit/>
          </a:bodyPr>
          <a:lstStyle/>
          <a:p>
            <a:r>
              <a:rPr lang="en-GB" dirty="0"/>
              <a:t>followed by a space</a:t>
            </a:r>
          </a:p>
        </p:txBody>
      </p:sp>
      <p:sp>
        <p:nvSpPr>
          <p:cNvPr id="21" name="TextBox 20">
            <a:extLst>
              <a:ext uri="{FF2B5EF4-FFF2-40B4-BE49-F238E27FC236}">
                <a16:creationId xmlns:a16="http://schemas.microsoft.com/office/drawing/2014/main" id="{E32D7C31-4886-454D-B6EA-6067768D1046}"/>
              </a:ext>
            </a:extLst>
          </p:cNvPr>
          <p:cNvSpPr txBox="1"/>
          <p:nvPr/>
        </p:nvSpPr>
        <p:spPr>
          <a:xfrm>
            <a:off x="6237584" y="5632754"/>
            <a:ext cx="1688796" cy="369332"/>
          </a:xfrm>
          <a:prstGeom prst="rect">
            <a:avLst/>
          </a:prstGeom>
          <a:noFill/>
        </p:spPr>
        <p:txBody>
          <a:bodyPr wrap="none" rtlCol="0">
            <a:spAutoFit/>
          </a:bodyPr>
          <a:lstStyle/>
          <a:p>
            <a:r>
              <a:rPr lang="en-GB" dirty="0"/>
              <a:t>then two letters</a:t>
            </a:r>
          </a:p>
        </p:txBody>
      </p:sp>
      <p:sp>
        <p:nvSpPr>
          <p:cNvPr id="22" name="TextBox 21">
            <a:extLst>
              <a:ext uri="{FF2B5EF4-FFF2-40B4-BE49-F238E27FC236}">
                <a16:creationId xmlns:a16="http://schemas.microsoft.com/office/drawing/2014/main" id="{5A44E5F8-FABD-8E4E-B426-1ADE24039B36}"/>
              </a:ext>
            </a:extLst>
          </p:cNvPr>
          <p:cNvSpPr txBox="1"/>
          <p:nvPr/>
        </p:nvSpPr>
        <p:spPr>
          <a:xfrm>
            <a:off x="6894481" y="5268804"/>
            <a:ext cx="3020507" cy="369332"/>
          </a:xfrm>
          <a:prstGeom prst="rect">
            <a:avLst/>
          </a:prstGeom>
          <a:noFill/>
        </p:spPr>
        <p:txBody>
          <a:bodyPr wrap="none" rtlCol="0">
            <a:spAutoFit/>
          </a:bodyPr>
          <a:lstStyle/>
          <a:p>
            <a:r>
              <a:rPr lang="en-GB" dirty="0"/>
              <a:t>which are captured as group 2</a:t>
            </a:r>
          </a:p>
        </p:txBody>
      </p:sp>
      <p:sp>
        <p:nvSpPr>
          <p:cNvPr id="23" name="TextBox 22">
            <a:extLst>
              <a:ext uri="{FF2B5EF4-FFF2-40B4-BE49-F238E27FC236}">
                <a16:creationId xmlns:a16="http://schemas.microsoft.com/office/drawing/2014/main" id="{E07D079F-8AB8-A841-BC9B-77BDD8DF06B7}"/>
              </a:ext>
            </a:extLst>
          </p:cNvPr>
          <p:cNvSpPr txBox="1"/>
          <p:nvPr/>
        </p:nvSpPr>
        <p:spPr>
          <a:xfrm>
            <a:off x="7480730" y="4904854"/>
            <a:ext cx="4194803" cy="369332"/>
          </a:xfrm>
          <a:prstGeom prst="rect">
            <a:avLst/>
          </a:prstGeom>
          <a:noFill/>
        </p:spPr>
        <p:txBody>
          <a:bodyPr wrap="none" rtlCol="0">
            <a:spAutoFit/>
          </a:bodyPr>
          <a:lstStyle/>
          <a:p>
            <a:r>
              <a:rPr lang="en-GB" dirty="0"/>
              <a:t>followed by one or more lower case letters</a:t>
            </a:r>
          </a:p>
        </p:txBody>
      </p:sp>
      <p:cxnSp>
        <p:nvCxnSpPr>
          <p:cNvPr id="7" name="Straight Arrow Connector 6">
            <a:extLst>
              <a:ext uri="{FF2B5EF4-FFF2-40B4-BE49-F238E27FC236}">
                <a16:creationId xmlns:a16="http://schemas.microsoft.com/office/drawing/2014/main" id="{0A49ADE9-58D4-FD4F-9528-C0037D2D5E09}"/>
              </a:ext>
            </a:extLst>
          </p:cNvPr>
          <p:cNvCxnSpPr>
            <a:cxnSpLocks/>
          </p:cNvCxnSpPr>
          <p:nvPr/>
        </p:nvCxnSpPr>
        <p:spPr>
          <a:xfrm flipV="1">
            <a:off x="2505808" y="4736722"/>
            <a:ext cx="2293452" cy="360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59E337-37B3-CC4D-8FC1-DB0CD500D79D}"/>
              </a:ext>
            </a:extLst>
          </p:cNvPr>
          <p:cNvCxnSpPr>
            <a:cxnSpLocks/>
          </p:cNvCxnSpPr>
          <p:nvPr/>
        </p:nvCxnSpPr>
        <p:spPr>
          <a:xfrm flipV="1">
            <a:off x="3818598" y="4708668"/>
            <a:ext cx="2122922" cy="59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9CBE05D-72B7-6349-9696-A9A3FE21CEE9}"/>
              </a:ext>
            </a:extLst>
          </p:cNvPr>
          <p:cNvSpPr/>
          <p:nvPr/>
        </p:nvSpPr>
        <p:spPr>
          <a:xfrm>
            <a:off x="8851527" y="4417625"/>
            <a:ext cx="308098" cy="338554"/>
          </a:xfrm>
          <a:prstGeom prst="rect">
            <a:avLst/>
          </a:prstGeom>
        </p:spPr>
        <p:txBody>
          <a:bodyPr wrap="none">
            <a:spAutoFit/>
          </a:bodyPr>
          <a:lstStyle/>
          <a:p>
            <a:r>
              <a:rPr lang="en-GB" sz="1600" dirty="0">
                <a:solidFill>
                  <a:schemeClr val="accent5">
                    <a:lumMod val="50000"/>
                  </a:schemeClr>
                </a:solidFill>
                <a:latin typeface="Courier" pitchFamily="2" charset="0"/>
              </a:rPr>
              <a:t>/</a:t>
            </a:r>
            <a:endParaRPr lang="en-GB" dirty="0"/>
          </a:p>
        </p:txBody>
      </p:sp>
      <p:sp>
        <p:nvSpPr>
          <p:cNvPr id="24" name="Rectangle 23">
            <a:extLst>
              <a:ext uri="{FF2B5EF4-FFF2-40B4-BE49-F238E27FC236}">
                <a16:creationId xmlns:a16="http://schemas.microsoft.com/office/drawing/2014/main" id="{3B420D0F-8855-A549-83B8-97FDA6516D6F}"/>
              </a:ext>
            </a:extLst>
          </p:cNvPr>
          <p:cNvSpPr/>
          <p:nvPr/>
        </p:nvSpPr>
        <p:spPr>
          <a:xfrm>
            <a:off x="4693154" y="4425410"/>
            <a:ext cx="308098" cy="338554"/>
          </a:xfrm>
          <a:prstGeom prst="rect">
            <a:avLst/>
          </a:prstGeom>
        </p:spPr>
        <p:txBody>
          <a:bodyPr wrap="square">
            <a:spAutoFit/>
          </a:bodyPr>
          <a:lstStyle/>
          <a:p>
            <a:r>
              <a:rPr lang="en-GB" sz="1600" dirty="0">
                <a:solidFill>
                  <a:schemeClr val="accent5">
                    <a:lumMod val="50000"/>
                  </a:schemeClr>
                </a:solidFill>
                <a:latin typeface="Courier" pitchFamily="2" charset="0"/>
              </a:rPr>
              <a:t>/</a:t>
            </a:r>
            <a:endParaRPr lang="en-GB" sz="1600" dirty="0"/>
          </a:p>
        </p:txBody>
      </p:sp>
      <p:sp>
        <p:nvSpPr>
          <p:cNvPr id="25" name="Rectangle 24">
            <a:extLst>
              <a:ext uri="{FF2B5EF4-FFF2-40B4-BE49-F238E27FC236}">
                <a16:creationId xmlns:a16="http://schemas.microsoft.com/office/drawing/2014/main" id="{5C568914-585E-1F41-A9C5-B47587257BC0}"/>
              </a:ext>
            </a:extLst>
          </p:cNvPr>
          <p:cNvSpPr/>
          <p:nvPr/>
        </p:nvSpPr>
        <p:spPr>
          <a:xfrm>
            <a:off x="401369" y="4891495"/>
            <a:ext cx="784061" cy="369332"/>
          </a:xfrm>
          <a:prstGeom prst="rect">
            <a:avLst/>
          </a:prstGeom>
        </p:spPr>
        <p:txBody>
          <a:bodyPr wrap="none">
            <a:spAutoFit/>
          </a:bodyPr>
          <a:lstStyle/>
          <a:p>
            <a:r>
              <a:rPr lang="en-GB" dirty="0"/>
              <a:t>Match</a:t>
            </a:r>
          </a:p>
        </p:txBody>
      </p:sp>
      <p:grpSp>
        <p:nvGrpSpPr>
          <p:cNvPr id="49" name="Group 48">
            <a:extLst>
              <a:ext uri="{FF2B5EF4-FFF2-40B4-BE49-F238E27FC236}">
                <a16:creationId xmlns:a16="http://schemas.microsoft.com/office/drawing/2014/main" id="{D640AE4C-12D4-C74D-B239-A81A2D24E36A}"/>
              </a:ext>
            </a:extLst>
          </p:cNvPr>
          <p:cNvGrpSpPr/>
          <p:nvPr/>
        </p:nvGrpSpPr>
        <p:grpSpPr>
          <a:xfrm>
            <a:off x="5379370" y="4751678"/>
            <a:ext cx="1066481" cy="924581"/>
            <a:chOff x="5379370" y="4649662"/>
            <a:chExt cx="1066481" cy="1026593"/>
          </a:xfrm>
        </p:grpSpPr>
        <p:cxnSp>
          <p:nvCxnSpPr>
            <p:cNvPr id="28" name="Straight Arrow Connector 27">
              <a:extLst>
                <a:ext uri="{FF2B5EF4-FFF2-40B4-BE49-F238E27FC236}">
                  <a16:creationId xmlns:a16="http://schemas.microsoft.com/office/drawing/2014/main" id="{FF708B56-8CA3-8343-9B11-57976EA361D3}"/>
                </a:ext>
              </a:extLst>
            </p:cNvPr>
            <p:cNvCxnSpPr>
              <a:cxnSpLocks/>
              <a:endCxn id="59" idx="2"/>
            </p:cNvCxnSpPr>
            <p:nvPr/>
          </p:nvCxnSpPr>
          <p:spPr>
            <a:xfrm flipV="1">
              <a:off x="5379370" y="4649664"/>
              <a:ext cx="224985" cy="102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5885A9F-D1C6-5F49-8ECB-EBBA78447DE1}"/>
                </a:ext>
              </a:extLst>
            </p:cNvPr>
            <p:cNvCxnSpPr>
              <a:cxnSpLocks/>
              <a:endCxn id="58" idx="2"/>
            </p:cNvCxnSpPr>
            <p:nvPr/>
          </p:nvCxnSpPr>
          <p:spPr>
            <a:xfrm flipV="1">
              <a:off x="5671915" y="4649662"/>
              <a:ext cx="773936" cy="102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F4ACB1A6-9D87-5D43-9AA0-640D32D1A42F}"/>
              </a:ext>
            </a:extLst>
          </p:cNvPr>
          <p:cNvCxnSpPr>
            <a:cxnSpLocks/>
            <a:stCxn id="20" idx="0"/>
          </p:cNvCxnSpPr>
          <p:nvPr/>
        </p:nvCxnSpPr>
        <p:spPr>
          <a:xfrm flipV="1">
            <a:off x="6087758" y="4826977"/>
            <a:ext cx="473191" cy="1169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1A0705E-B4E1-2448-A09D-4DDF7E68F5ED}"/>
              </a:ext>
            </a:extLst>
          </p:cNvPr>
          <p:cNvCxnSpPr>
            <a:cxnSpLocks/>
          </p:cNvCxnSpPr>
          <p:nvPr/>
        </p:nvCxnSpPr>
        <p:spPr>
          <a:xfrm flipV="1">
            <a:off x="6506308" y="4736722"/>
            <a:ext cx="658819" cy="855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C8EB245-6022-8043-B7B4-126FA2C601A2}"/>
              </a:ext>
            </a:extLst>
          </p:cNvPr>
          <p:cNvGrpSpPr/>
          <p:nvPr/>
        </p:nvGrpSpPr>
        <p:grpSpPr>
          <a:xfrm>
            <a:off x="6699044" y="4751677"/>
            <a:ext cx="1454103" cy="547190"/>
            <a:chOff x="6699044" y="4751677"/>
            <a:chExt cx="1454103" cy="547190"/>
          </a:xfrm>
        </p:grpSpPr>
        <p:cxnSp>
          <p:nvCxnSpPr>
            <p:cNvPr id="42" name="Straight Arrow Connector 41">
              <a:extLst>
                <a:ext uri="{FF2B5EF4-FFF2-40B4-BE49-F238E27FC236}">
                  <a16:creationId xmlns:a16="http://schemas.microsoft.com/office/drawing/2014/main" id="{31D0EB4D-245D-FC45-8F5C-28960F206238}"/>
                </a:ext>
              </a:extLst>
            </p:cNvPr>
            <p:cNvCxnSpPr>
              <a:cxnSpLocks/>
              <a:endCxn id="68" idx="2"/>
            </p:cNvCxnSpPr>
            <p:nvPr/>
          </p:nvCxnSpPr>
          <p:spPr>
            <a:xfrm flipH="1" flipV="1">
              <a:off x="6699044" y="4751677"/>
              <a:ext cx="334900" cy="54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2A2B242-1375-F749-B73E-CA111795C9BC}"/>
                </a:ext>
              </a:extLst>
            </p:cNvPr>
            <p:cNvCxnSpPr>
              <a:cxnSpLocks/>
              <a:endCxn id="67" idx="2"/>
            </p:cNvCxnSpPr>
            <p:nvPr/>
          </p:nvCxnSpPr>
          <p:spPr>
            <a:xfrm flipV="1">
              <a:off x="7212092" y="4751677"/>
              <a:ext cx="941055" cy="547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a:extLst>
              <a:ext uri="{FF2B5EF4-FFF2-40B4-BE49-F238E27FC236}">
                <a16:creationId xmlns:a16="http://schemas.microsoft.com/office/drawing/2014/main" id="{BB3B351A-6815-954C-9CA0-8F4544909F45}"/>
              </a:ext>
            </a:extLst>
          </p:cNvPr>
          <p:cNvCxnSpPr>
            <a:cxnSpLocks/>
            <a:endCxn id="75" idx="2"/>
          </p:cNvCxnSpPr>
          <p:nvPr/>
        </p:nvCxnSpPr>
        <p:spPr>
          <a:xfrm flipH="1" flipV="1">
            <a:off x="8633938" y="4751677"/>
            <a:ext cx="297746" cy="24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E942D74-F691-C546-B940-30B06AB646D7}"/>
              </a:ext>
            </a:extLst>
          </p:cNvPr>
          <p:cNvSpPr/>
          <p:nvPr/>
        </p:nvSpPr>
        <p:spPr>
          <a:xfrm>
            <a:off x="4899745" y="4422809"/>
            <a:ext cx="65368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509A532-DAE7-4C49-93A1-0D720C6F4974}"/>
              </a:ext>
            </a:extLst>
          </p:cNvPr>
          <p:cNvSpPr/>
          <p:nvPr/>
        </p:nvSpPr>
        <p:spPr>
          <a:xfrm>
            <a:off x="5658512" y="4422809"/>
            <a:ext cx="794779"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1481F8F-C163-0848-B376-029A194715FF}"/>
              </a:ext>
            </a:extLst>
          </p:cNvPr>
          <p:cNvSpPr/>
          <p:nvPr/>
        </p:nvSpPr>
        <p:spPr>
          <a:xfrm>
            <a:off x="6368146" y="4422809"/>
            <a:ext cx="15541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27C826C-0CE0-5E4A-A06E-E2A0BC8EF07D}"/>
              </a:ext>
            </a:extLst>
          </p:cNvPr>
          <p:cNvSpPr/>
          <p:nvPr/>
        </p:nvSpPr>
        <p:spPr>
          <a:xfrm>
            <a:off x="5526650" y="4422809"/>
            <a:ext cx="15541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A1A40F7-71DC-D345-AF22-15B86DF68505}"/>
              </a:ext>
            </a:extLst>
          </p:cNvPr>
          <p:cNvSpPr/>
          <p:nvPr/>
        </p:nvSpPr>
        <p:spPr>
          <a:xfrm>
            <a:off x="6012714" y="4424735"/>
            <a:ext cx="15541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A81C693-ECCA-C742-834C-D59729FAE98E}"/>
              </a:ext>
            </a:extLst>
          </p:cNvPr>
          <p:cNvSpPr/>
          <p:nvPr/>
        </p:nvSpPr>
        <p:spPr>
          <a:xfrm>
            <a:off x="6748162" y="4422809"/>
            <a:ext cx="1393616"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23E1132-697A-AF43-B68B-9BE18BED3573}"/>
              </a:ext>
            </a:extLst>
          </p:cNvPr>
          <p:cNvSpPr/>
          <p:nvPr/>
        </p:nvSpPr>
        <p:spPr>
          <a:xfrm>
            <a:off x="8075442" y="4422809"/>
            <a:ext cx="15541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D383CFF-AE8B-9146-BD68-A70D5FDFE42F}"/>
              </a:ext>
            </a:extLst>
          </p:cNvPr>
          <p:cNvSpPr/>
          <p:nvPr/>
        </p:nvSpPr>
        <p:spPr>
          <a:xfrm>
            <a:off x="6621339" y="4422809"/>
            <a:ext cx="155410"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B40B8E8-03D8-9340-AFFF-A77F30D4160F}"/>
              </a:ext>
            </a:extLst>
          </p:cNvPr>
          <p:cNvSpPr/>
          <p:nvPr/>
        </p:nvSpPr>
        <p:spPr>
          <a:xfrm>
            <a:off x="8239561" y="4422809"/>
            <a:ext cx="78875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958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0"/>
                            </p:stCondLst>
                            <p:childTnLst>
                              <p:par>
                                <p:cTn id="32" presetID="3" presetClass="emph" presetSubtype="2" fill="hold" grpId="1" nodeType="afterEffect">
                                  <p:stCondLst>
                                    <p:cond delay="0"/>
                                  </p:stCondLst>
                                  <p:childTnLst>
                                    <p:animClr clrSpc="rgb" dir="cw">
                                      <p:cBhvr override="childStyle">
                                        <p:cTn id="33" dur="1000" fill="hold"/>
                                        <p:tgtEl>
                                          <p:spTgt spid="25"/>
                                        </p:tgtEl>
                                        <p:attrNameLst>
                                          <p:attrName>style.color</p:attrName>
                                        </p:attrNameLst>
                                      </p:cBhvr>
                                      <p:to>
                                        <a:srgbClr val="B00002"/>
                                      </p:to>
                                    </p:animClr>
                                  </p:childTnLst>
                                </p:cTn>
                              </p:par>
                              <p:par>
                                <p:cTn id="34" presetID="3" presetClass="emph" presetSubtype="2" fill="hold" grpId="0" nodeType="withEffect">
                                  <p:stCondLst>
                                    <p:cond delay="0"/>
                                  </p:stCondLst>
                                  <p:childTnLst>
                                    <p:animClr clrSpc="rgb" dir="cw">
                                      <p:cBhvr override="childStyle">
                                        <p:cTn id="35" dur="1000" fill="hold"/>
                                        <p:tgtEl>
                                          <p:spTgt spid="24"/>
                                        </p:tgtEl>
                                        <p:attrNameLst>
                                          <p:attrName>style.color</p:attrName>
                                        </p:attrNameLst>
                                      </p:cBhvr>
                                      <p:to>
                                        <a:srgbClr val="B00002"/>
                                      </p:to>
                                    </p:animClr>
                                  </p:childTnLst>
                                </p:cTn>
                              </p:par>
                              <p:par>
                                <p:cTn id="36" presetID="3" presetClass="emph" presetSubtype="2" fill="hold" grpId="0" nodeType="withEffect">
                                  <p:stCondLst>
                                    <p:cond delay="0"/>
                                  </p:stCondLst>
                                  <p:childTnLst>
                                    <p:animClr clrSpc="rgb" dir="cw">
                                      <p:cBhvr override="childStyle">
                                        <p:cTn id="37" dur="1000" fill="hold"/>
                                        <p:tgtEl>
                                          <p:spTgt spid="15"/>
                                        </p:tgtEl>
                                        <p:attrNameLst>
                                          <p:attrName>style.color</p:attrName>
                                        </p:attrNameLst>
                                      </p:cBhvr>
                                      <p:to>
                                        <a:srgbClr val="B00002"/>
                                      </p:to>
                                    </p:animClr>
                                  </p:childTnLst>
                                </p:cTn>
                              </p:par>
                            </p:childTnLst>
                          </p:cTn>
                        </p:par>
                        <p:par>
                          <p:cTn id="38" fill="hold">
                            <p:stCondLst>
                              <p:cond delay="1000"/>
                            </p:stCondLst>
                            <p:childTnLst>
                              <p:par>
                                <p:cTn id="39" presetID="3" presetClass="emph" presetSubtype="2" fill="hold" grpId="2" nodeType="afterEffect">
                                  <p:stCondLst>
                                    <p:cond delay="0"/>
                                  </p:stCondLst>
                                  <p:childTnLst>
                                    <p:animClr clrSpc="rgb" dir="cw">
                                      <p:cBhvr override="childStyle">
                                        <p:cTn id="40" dur="1000" fill="hold"/>
                                        <p:tgtEl>
                                          <p:spTgt spid="25"/>
                                        </p:tgtEl>
                                        <p:attrNameLst>
                                          <p:attrName>style.color</p:attrName>
                                        </p:attrNameLst>
                                      </p:cBhvr>
                                      <p:to>
                                        <a:srgbClr val="B00002"/>
                                      </p:to>
                                    </p:animClr>
                                  </p:childTnLst>
                                </p:cTn>
                              </p:par>
                            </p:childTnLst>
                          </p:cTn>
                        </p:par>
                        <p:par>
                          <p:cTn id="41" fill="hold">
                            <p:stCondLst>
                              <p:cond delay="2000"/>
                            </p:stCondLst>
                            <p:childTnLst>
                              <p:par>
                                <p:cTn id="42" presetID="3" presetClass="emph" presetSubtype="2" fill="hold" grpId="2" nodeType="afterEffect">
                                  <p:stCondLst>
                                    <p:cond delay="0"/>
                                  </p:stCondLst>
                                  <p:childTnLst>
                                    <p:animClr clrSpc="rgb" dir="cw">
                                      <p:cBhvr override="childStyle">
                                        <p:cTn id="43" dur="1000" fill="hold"/>
                                        <p:tgtEl>
                                          <p:spTgt spid="24"/>
                                        </p:tgtEl>
                                        <p:attrNameLst>
                                          <p:attrName>style.color</p:attrName>
                                        </p:attrNameLst>
                                      </p:cBhvr>
                                      <p:to>
                                        <a:srgbClr val="B00002"/>
                                      </p:to>
                                    </p:animClr>
                                  </p:childTnLst>
                                </p:cTn>
                              </p:par>
                            </p:childTnLst>
                          </p:cTn>
                        </p:par>
                        <p:par>
                          <p:cTn id="44" fill="hold">
                            <p:stCondLst>
                              <p:cond delay="3000"/>
                            </p:stCondLst>
                            <p:childTnLst>
                              <p:par>
                                <p:cTn id="45" presetID="3" presetClass="emph" presetSubtype="2" fill="hold" grpId="2" nodeType="afterEffect">
                                  <p:stCondLst>
                                    <p:cond delay="0"/>
                                  </p:stCondLst>
                                  <p:childTnLst>
                                    <p:animClr clrSpc="rgb" dir="cw">
                                      <p:cBhvr override="childStyle">
                                        <p:cTn id="46" dur="1000" fill="hold"/>
                                        <p:tgtEl>
                                          <p:spTgt spid="15"/>
                                        </p:tgtEl>
                                        <p:attrNameLst>
                                          <p:attrName>style.color</p:attrName>
                                        </p:attrNameLst>
                                      </p:cBhvr>
                                      <p:to>
                                        <a:srgbClr val="B00002"/>
                                      </p:to>
                                    </p:animClr>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4"/>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5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9"/>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6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4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48"/>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67"/>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68"/>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9" grpId="0"/>
      <p:bldP spid="20" grpId="0"/>
      <p:bldP spid="21" grpId="0"/>
      <p:bldP spid="22" grpId="0"/>
      <p:bldP spid="23" grpId="0"/>
      <p:bldP spid="15" grpId="0"/>
      <p:bldP spid="15" grpId="1"/>
      <p:bldP spid="15" grpId="2"/>
      <p:bldP spid="24" grpId="0"/>
      <p:bldP spid="24" grpId="1"/>
      <p:bldP spid="24" grpId="2"/>
      <p:bldP spid="25" grpId="0"/>
      <p:bldP spid="25" grpId="1"/>
      <p:bldP spid="25" grpId="2"/>
      <p:bldP spid="54" grpId="0" animBg="1"/>
      <p:bldP spid="54" grpId="1" animBg="1"/>
      <p:bldP spid="56" grpId="0" animBg="1"/>
      <p:bldP spid="56" grpId="1" animBg="1"/>
      <p:bldP spid="58" grpId="0" animBg="1"/>
      <p:bldP spid="58" grpId="1" animBg="1"/>
      <p:bldP spid="59" grpId="0" animBg="1"/>
      <p:bldP spid="59" grpId="1" animBg="1"/>
      <p:bldP spid="60" grpId="0" animBg="1"/>
      <p:bldP spid="60" grpId="1" animBg="1"/>
      <p:bldP spid="62" grpId="0" animBg="1"/>
      <p:bldP spid="62" grpId="1" animBg="1"/>
      <p:bldP spid="67" grpId="0" animBg="1"/>
      <p:bldP spid="67" grpId="1" animBg="1"/>
      <p:bldP spid="68" grpId="0" animBg="1"/>
      <p:bldP spid="68" grpId="1"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B8A72A-2FE5-8040-AC79-5111BEEED5E9}"/>
              </a:ext>
            </a:extLst>
          </p:cNvPr>
          <p:cNvSpPr>
            <a:spLocks noGrp="1"/>
          </p:cNvSpPr>
          <p:nvPr>
            <p:ph idx="1"/>
          </p:nvPr>
        </p:nvSpPr>
        <p:spPr/>
        <p:txBody>
          <a:bodyPr/>
          <a:lstStyle/>
          <a:p>
            <a:pPr marL="342900" indent="-342900">
              <a:buFont typeface="Arial" panose="020B0604020202020204" pitchFamily="34" charset="0"/>
              <a:buChar char="•"/>
            </a:pPr>
            <a:r>
              <a:rPr lang="en-GB" dirty="0"/>
              <a:t>Why not learn python, or R?</a:t>
            </a:r>
          </a:p>
          <a:p>
            <a:pPr marL="700088" lvl="1" indent="-342900">
              <a:buFont typeface="Arial" panose="020B0604020202020204" pitchFamily="34" charset="0"/>
              <a:buChar char="•"/>
            </a:pPr>
            <a:r>
              <a:rPr lang="en-GB" dirty="0"/>
              <a:t>Do this as well!</a:t>
            </a:r>
          </a:p>
          <a:p>
            <a:pPr marL="342900" indent="-342900">
              <a:buFont typeface="Arial" panose="020B0604020202020204" pitchFamily="34" charset="0"/>
              <a:buChar char="•"/>
            </a:pPr>
            <a:r>
              <a:rPr lang="en-GB" dirty="0"/>
              <a:t>Bash scripting good for</a:t>
            </a:r>
          </a:p>
          <a:p>
            <a:pPr marL="700088" lvl="1" indent="-342900">
              <a:buFont typeface="Arial" panose="020B0604020202020204" pitchFamily="34" charset="0"/>
              <a:buChar char="•"/>
            </a:pPr>
            <a:r>
              <a:rPr lang="en-GB" dirty="0"/>
              <a:t>Short scripts without overly complex logic</a:t>
            </a:r>
          </a:p>
          <a:p>
            <a:pPr marL="700088" lvl="1" indent="-342900">
              <a:buFont typeface="Arial" panose="020B0604020202020204" pitchFamily="34" charset="0"/>
              <a:buChar char="•"/>
            </a:pPr>
            <a:r>
              <a:rPr lang="en-GB" dirty="0"/>
              <a:t>Making day-to-day command lines reusable</a:t>
            </a:r>
          </a:p>
          <a:p>
            <a:pPr marL="700088" lvl="1" indent="-342900">
              <a:buFont typeface="Arial" panose="020B0604020202020204" pitchFamily="34" charset="0"/>
              <a:buChar char="•"/>
            </a:pPr>
            <a:r>
              <a:rPr lang="en-GB" dirty="0"/>
              <a:t>Creating more sophisticated cluster jobs</a:t>
            </a:r>
          </a:p>
          <a:p>
            <a:pPr marL="342900" indent="-342900">
              <a:buFont typeface="Arial" panose="020B0604020202020204" pitchFamily="34" charset="0"/>
              <a:buChar char="•"/>
            </a:pPr>
            <a:r>
              <a:rPr lang="en-GB" dirty="0"/>
              <a:t>Uses same commands and syntax as when working on command line</a:t>
            </a:r>
          </a:p>
          <a:p>
            <a:pPr marL="700088" lvl="1" indent="-342900">
              <a:buFont typeface="Arial" panose="020B0604020202020204" pitchFamily="34" charset="0"/>
              <a:buChar char="•"/>
            </a:pPr>
            <a:r>
              <a:rPr lang="en-GB" dirty="0"/>
              <a:t>You will become more efficient in working in Linux</a:t>
            </a:r>
          </a:p>
          <a:p>
            <a:pPr marL="342900" indent="-342900">
              <a:buFont typeface="Arial" panose="020B0604020202020204" pitchFamily="34" charset="0"/>
              <a:buChar char="•"/>
            </a:pPr>
            <a:r>
              <a:rPr lang="en-GB" dirty="0"/>
              <a:t>Today will only give you an overview</a:t>
            </a:r>
          </a:p>
        </p:txBody>
      </p:sp>
      <p:sp>
        <p:nvSpPr>
          <p:cNvPr id="3" name="Slide Number Placeholder 2">
            <a:extLst>
              <a:ext uri="{FF2B5EF4-FFF2-40B4-BE49-F238E27FC236}">
                <a16:creationId xmlns:a16="http://schemas.microsoft.com/office/drawing/2014/main" id="{B7ABE95C-D50F-5F43-91E8-2493BF1526A8}"/>
              </a:ext>
            </a:extLst>
          </p:cNvPr>
          <p:cNvSpPr>
            <a:spLocks noGrp="1"/>
          </p:cNvSpPr>
          <p:nvPr>
            <p:ph type="sldNum" sz="quarter" idx="12"/>
          </p:nvPr>
        </p:nvSpPr>
        <p:spPr/>
        <p:txBody>
          <a:bodyPr/>
          <a:lstStyle/>
          <a:p>
            <a:fld id="{E89BC60F-F4BF-4EE8-9F02-8A0093F1814F}" type="slidenum">
              <a:rPr lang="en-GB" smtClean="0"/>
              <a:t>5</a:t>
            </a:fld>
            <a:endParaRPr lang="en-GB"/>
          </a:p>
        </p:txBody>
      </p:sp>
      <p:sp>
        <p:nvSpPr>
          <p:cNvPr id="4" name="Title 3">
            <a:extLst>
              <a:ext uri="{FF2B5EF4-FFF2-40B4-BE49-F238E27FC236}">
                <a16:creationId xmlns:a16="http://schemas.microsoft.com/office/drawing/2014/main" id="{ED77B092-4825-3E4A-9AB2-1DD1D966320C}"/>
              </a:ext>
            </a:extLst>
          </p:cNvPr>
          <p:cNvSpPr>
            <a:spLocks noGrp="1"/>
          </p:cNvSpPr>
          <p:nvPr>
            <p:ph type="title"/>
          </p:nvPr>
        </p:nvSpPr>
        <p:spPr/>
        <p:txBody>
          <a:bodyPr/>
          <a:lstStyle/>
          <a:p>
            <a:r>
              <a:rPr lang="en-GB" dirty="0"/>
              <a:t>Why?</a:t>
            </a:r>
          </a:p>
        </p:txBody>
      </p:sp>
    </p:spTree>
    <p:extLst>
      <p:ext uri="{BB962C8B-B14F-4D97-AF65-F5344CB8AC3E}">
        <p14:creationId xmlns:p14="http://schemas.microsoft.com/office/powerpoint/2010/main" val="29281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23E5C-2D48-B945-865C-CF28A3C65A5F}"/>
              </a:ext>
            </a:extLst>
          </p:cNvPr>
          <p:cNvSpPr>
            <a:spLocks noGrp="1"/>
          </p:cNvSpPr>
          <p:nvPr>
            <p:ph idx="1"/>
          </p:nvPr>
        </p:nvSpPr>
        <p:spPr/>
        <p:txBody>
          <a:bodyPr/>
          <a:lstStyle/>
          <a:p>
            <a:pPr marL="342900" indent="-342900">
              <a:buFont typeface="Arial" panose="020B0604020202020204" pitchFamily="34" charset="0"/>
              <a:buChar char="•"/>
            </a:pPr>
            <a:r>
              <a:rPr lang="en-GB" dirty="0"/>
              <a:t>May need to include matched string in replacement</a:t>
            </a:r>
          </a:p>
          <a:p>
            <a:pPr marL="700088" lvl="1" indent="-342900">
              <a:buFont typeface="Arial" panose="020B0604020202020204" pitchFamily="34" charset="0"/>
              <a:buChar char="•"/>
            </a:pPr>
            <a:r>
              <a:rPr lang="en-GB" dirty="0"/>
              <a:t>Regular expression? We won't know exactly what the match is…</a:t>
            </a:r>
          </a:p>
          <a:p>
            <a:pPr marL="700088" lvl="1" indent="-342900">
              <a:buFont typeface="Arial" panose="020B0604020202020204" pitchFamily="34" charset="0"/>
              <a:buChar char="•"/>
            </a:pPr>
            <a:r>
              <a:rPr lang="en-GB" dirty="0"/>
              <a:t>'&amp;' represents matched string</a:t>
            </a:r>
          </a:p>
          <a:p>
            <a:pPr lvl="1" indent="0">
              <a:buNone/>
            </a:pPr>
            <a:r>
              <a:rPr lang="en-GB" sz="1600" dirty="0">
                <a:solidFill>
                  <a:schemeClr val="accent1">
                    <a:lumMod val="75000"/>
                  </a:schemeClr>
                </a:solidFill>
                <a:latin typeface="Courier" pitchFamily="2" charset="0"/>
              </a:rPr>
              <a:t>[jabbott@login1 ~]$ </a:t>
            </a: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's/[A-Za-z]*$/(&amp;)/'</a:t>
            </a:r>
            <a:endParaRPr lang="en-GB" sz="1600" dirty="0">
              <a:solidFill>
                <a:schemeClr val="accent1">
                  <a:lumMod val="75000"/>
                </a:schemeClr>
              </a:solidFill>
              <a:latin typeface="Courier" pitchFamily="2" charset="0"/>
            </a:endParaRPr>
          </a:p>
          <a:p>
            <a:pPr lvl="1" indent="0">
              <a:spcBef>
                <a:spcPts val="0"/>
              </a:spcBef>
              <a:buNone/>
            </a:pPr>
            <a:r>
              <a:rPr lang="en-GB" sz="1600" dirty="0">
                <a:solidFill>
                  <a:schemeClr val="accent1">
                    <a:lumMod val="75000"/>
                  </a:schemeClr>
                </a:solidFill>
                <a:latin typeface="Courier" pitchFamily="2" charset="0"/>
              </a:rPr>
              <a:t>Hello (Darth)</a:t>
            </a:r>
          </a:p>
          <a:p>
            <a:pPr marL="342900" indent="-342900">
              <a:spcBef>
                <a:spcPts val="0"/>
              </a:spcBef>
              <a:buFont typeface="Arial" panose="020B0604020202020204" pitchFamily="34" charset="0"/>
              <a:buChar char="•"/>
            </a:pPr>
            <a:r>
              <a:rPr lang="en-GB" dirty="0"/>
              <a:t>What about including part of the matched string?</a:t>
            </a:r>
          </a:p>
          <a:p>
            <a:pPr marL="700088" lvl="1" indent="-342900">
              <a:spcBef>
                <a:spcPts val="0"/>
              </a:spcBef>
              <a:buFont typeface="Arial" panose="020B0604020202020204" pitchFamily="34" charset="0"/>
              <a:buChar char="•"/>
            </a:pPr>
            <a:r>
              <a:rPr lang="en-GB" dirty="0"/>
              <a:t>We can 'capture' match groups within </a:t>
            </a:r>
            <a:r>
              <a:rPr lang="en-GB" sz="1800" dirty="0">
                <a:latin typeface="Courier" pitchFamily="2" charset="0"/>
              </a:rPr>
              <a:t>\(\)</a:t>
            </a:r>
          </a:p>
          <a:p>
            <a:pPr marL="700088" lvl="1" indent="-342900">
              <a:spcBef>
                <a:spcPts val="0"/>
              </a:spcBef>
              <a:buFont typeface="Arial" panose="020B0604020202020204" pitchFamily="34" charset="0"/>
              <a:buChar char="•"/>
            </a:pPr>
            <a:r>
              <a:rPr lang="en-GB" dirty="0"/>
              <a:t>Enable extended regular expressions (-r) avoids escaping </a:t>
            </a:r>
            <a:r>
              <a:rPr lang="en-GB" sz="1800" dirty="0">
                <a:latin typeface="Courier" pitchFamily="2" charset="0"/>
              </a:rPr>
              <a:t>()</a:t>
            </a:r>
          </a:p>
          <a:p>
            <a:pPr marL="700088" lvl="1" indent="-342900">
              <a:spcBef>
                <a:spcPts val="0"/>
              </a:spcBef>
              <a:buFont typeface="Arial" panose="020B0604020202020204" pitchFamily="34" charset="0"/>
              <a:buChar char="•"/>
            </a:pPr>
            <a:r>
              <a:rPr lang="en-GB" dirty="0"/>
              <a:t>Replace with </a:t>
            </a:r>
            <a:r>
              <a:rPr lang="en-GB" sz="1800" dirty="0">
                <a:latin typeface="Courier" pitchFamily="2" charset="0"/>
              </a:rPr>
              <a:t>\1</a:t>
            </a:r>
            <a:r>
              <a:rPr lang="en-GB" dirty="0"/>
              <a:t>, </a:t>
            </a:r>
            <a:r>
              <a:rPr lang="en-GB" sz="1800" dirty="0">
                <a:latin typeface="Courier" pitchFamily="2" charset="0"/>
              </a:rPr>
              <a:t>\2 </a:t>
            </a:r>
            <a:r>
              <a:rPr lang="en-GB" dirty="0"/>
              <a:t>etc.</a:t>
            </a:r>
          </a:p>
          <a:p>
            <a:pPr>
              <a:spcBef>
                <a:spcPts val="0"/>
              </a:spcBef>
            </a:pPr>
            <a:r>
              <a:rPr lang="en-GB" sz="1600" dirty="0">
                <a:solidFill>
                  <a:schemeClr val="accent5">
                    <a:lumMod val="50000"/>
                  </a:schemeClr>
                </a:solidFill>
                <a:latin typeface="Courier" pitchFamily="2" charset="0"/>
              </a:rPr>
              <a:t>echo "${</a:t>
            </a:r>
            <a:r>
              <a:rPr lang="en-GB" sz="1600" dirty="0" err="1">
                <a:solidFill>
                  <a:schemeClr val="accent5">
                    <a:lumMod val="50000"/>
                  </a:schemeClr>
                </a:solidFill>
                <a:latin typeface="Courier" pitchFamily="2" charset="0"/>
              </a:rPr>
              <a:t>greet_villain</a:t>
            </a:r>
            <a:r>
              <a:rPr lang="en-GB" sz="1600" dirty="0">
                <a:solidFill>
                  <a:schemeClr val="accent5">
                    <a:lumMod val="50000"/>
                  </a:schemeClr>
                </a:solidFill>
                <a:latin typeface="Courier" pitchFamily="2" charset="0"/>
              </a:rPr>
              <a:t>}" | </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-r "s [A-Z]([a-z]+) ([A-Za-z]{2})[a-z]+ '\1, \2ve... "</a:t>
            </a:r>
          </a:p>
          <a:p>
            <a:pPr>
              <a:spcBef>
                <a:spcPts val="0"/>
              </a:spcBef>
            </a:pPr>
            <a:r>
              <a:rPr lang="en-GB" sz="1600" dirty="0">
                <a:solidFill>
                  <a:schemeClr val="accent1">
                    <a:lumMod val="75000"/>
                  </a:schemeClr>
                </a:solidFill>
                <a:latin typeface="Courier" pitchFamily="2" charset="0"/>
              </a:rPr>
              <a:t>'</a:t>
            </a:r>
            <a:r>
              <a:rPr lang="en-GB" sz="1600" dirty="0" err="1">
                <a:solidFill>
                  <a:schemeClr val="accent1">
                    <a:lumMod val="75000"/>
                  </a:schemeClr>
                </a:solidFill>
                <a:latin typeface="Courier" pitchFamily="2" charset="0"/>
              </a:rPr>
              <a:t>ello</a:t>
            </a:r>
            <a:r>
              <a:rPr lang="en-GB" sz="1600" dirty="0">
                <a:solidFill>
                  <a:schemeClr val="accent1">
                    <a:lumMod val="75000"/>
                  </a:schemeClr>
                </a:solidFill>
                <a:latin typeface="Courier" pitchFamily="2" charset="0"/>
              </a:rPr>
              <a:t> Dave…</a:t>
            </a:r>
          </a:p>
          <a:p>
            <a:pPr marL="285750" indent="-285750">
              <a:spcBef>
                <a:spcPts val="0"/>
              </a:spcBef>
              <a:buFont typeface="Arial" panose="020B0604020202020204" pitchFamily="34" charset="0"/>
              <a:buChar char="•"/>
            </a:pPr>
            <a:r>
              <a:rPr lang="en-GB" dirty="0" err="1"/>
              <a:t>Sed</a:t>
            </a:r>
            <a:r>
              <a:rPr lang="en-GB" dirty="0"/>
              <a:t> can do far more…</a:t>
            </a:r>
          </a:p>
          <a:p>
            <a:pPr lvl="1" indent="0">
              <a:spcBef>
                <a:spcPts val="0"/>
              </a:spcBef>
              <a:buNone/>
            </a:pPr>
            <a:br>
              <a:rPr lang="en-GB" dirty="0"/>
            </a:br>
            <a:r>
              <a:rPr lang="en-GB" dirty="0"/>
              <a:t>See </a:t>
            </a:r>
            <a:r>
              <a:rPr lang="en-GB" dirty="0">
                <a:hlinkClick r:id="rId2"/>
              </a:rPr>
              <a:t>https://www.grymoire.com/Unix/Sed.html</a:t>
            </a:r>
            <a:endParaRPr lang="en-GB" dirty="0"/>
          </a:p>
        </p:txBody>
      </p:sp>
      <p:sp>
        <p:nvSpPr>
          <p:cNvPr id="3" name="Slide Number Placeholder 2">
            <a:extLst>
              <a:ext uri="{FF2B5EF4-FFF2-40B4-BE49-F238E27FC236}">
                <a16:creationId xmlns:a16="http://schemas.microsoft.com/office/drawing/2014/main" id="{CFEF5EF7-18C1-D342-8228-9ACD397DDDC9}"/>
              </a:ext>
            </a:extLst>
          </p:cNvPr>
          <p:cNvSpPr>
            <a:spLocks noGrp="1"/>
          </p:cNvSpPr>
          <p:nvPr>
            <p:ph type="sldNum" sz="quarter" idx="12"/>
          </p:nvPr>
        </p:nvSpPr>
        <p:spPr/>
        <p:txBody>
          <a:bodyPr/>
          <a:lstStyle/>
          <a:p>
            <a:fld id="{E89BC60F-F4BF-4EE8-9F02-8A0093F1814F}" type="slidenum">
              <a:rPr lang="en-GB" smtClean="0"/>
              <a:t>50</a:t>
            </a:fld>
            <a:endParaRPr lang="en-GB"/>
          </a:p>
        </p:txBody>
      </p:sp>
      <p:sp>
        <p:nvSpPr>
          <p:cNvPr id="4" name="Title 3">
            <a:extLst>
              <a:ext uri="{FF2B5EF4-FFF2-40B4-BE49-F238E27FC236}">
                <a16:creationId xmlns:a16="http://schemas.microsoft.com/office/drawing/2014/main" id="{D5EC591E-ED18-1047-96B9-A106217CFF91}"/>
              </a:ext>
            </a:extLst>
          </p:cNvPr>
          <p:cNvSpPr>
            <a:spLocks noGrp="1"/>
          </p:cNvSpPr>
          <p:nvPr>
            <p:ph type="title"/>
          </p:nvPr>
        </p:nvSpPr>
        <p:spPr/>
        <p:txBody>
          <a:bodyPr/>
          <a:lstStyle/>
          <a:p>
            <a:r>
              <a:rPr lang="en-GB" dirty="0" err="1"/>
              <a:t>sed</a:t>
            </a:r>
            <a:r>
              <a:rPr lang="en-GB" dirty="0"/>
              <a:t> - including match in replacement</a:t>
            </a:r>
          </a:p>
        </p:txBody>
      </p:sp>
      <p:sp>
        <p:nvSpPr>
          <p:cNvPr id="15" name="Rectangle 14">
            <a:extLst>
              <a:ext uri="{FF2B5EF4-FFF2-40B4-BE49-F238E27FC236}">
                <a16:creationId xmlns:a16="http://schemas.microsoft.com/office/drawing/2014/main" id="{69CBE05D-72B7-6349-9696-A9A3FE21CEE9}"/>
              </a:ext>
            </a:extLst>
          </p:cNvPr>
          <p:cNvSpPr/>
          <p:nvPr/>
        </p:nvSpPr>
        <p:spPr>
          <a:xfrm>
            <a:off x="8860717" y="4395162"/>
            <a:ext cx="308098" cy="338554"/>
          </a:xfrm>
          <a:prstGeom prst="rect">
            <a:avLst/>
          </a:prstGeom>
        </p:spPr>
        <p:txBody>
          <a:bodyPr wrap="none">
            <a:spAutoFit/>
          </a:bodyPr>
          <a:lstStyle/>
          <a:p>
            <a:r>
              <a:rPr lang="en-GB" sz="1600" dirty="0">
                <a:solidFill>
                  <a:schemeClr val="accent5">
                    <a:lumMod val="50000"/>
                  </a:schemeClr>
                </a:solidFill>
                <a:latin typeface="Courier" pitchFamily="2" charset="0"/>
              </a:rPr>
              <a:t>/</a:t>
            </a:r>
            <a:endParaRPr lang="en-GB" dirty="0"/>
          </a:p>
        </p:txBody>
      </p:sp>
      <p:sp>
        <p:nvSpPr>
          <p:cNvPr id="24" name="Rectangle 23">
            <a:extLst>
              <a:ext uri="{FF2B5EF4-FFF2-40B4-BE49-F238E27FC236}">
                <a16:creationId xmlns:a16="http://schemas.microsoft.com/office/drawing/2014/main" id="{3B420D0F-8855-A549-83B8-97FDA6516D6F}"/>
              </a:ext>
            </a:extLst>
          </p:cNvPr>
          <p:cNvSpPr/>
          <p:nvPr/>
        </p:nvSpPr>
        <p:spPr>
          <a:xfrm>
            <a:off x="4706032" y="4415748"/>
            <a:ext cx="308098" cy="338554"/>
          </a:xfrm>
          <a:prstGeom prst="rect">
            <a:avLst/>
          </a:prstGeom>
        </p:spPr>
        <p:txBody>
          <a:bodyPr wrap="none">
            <a:spAutoFit/>
          </a:bodyPr>
          <a:lstStyle/>
          <a:p>
            <a:r>
              <a:rPr lang="en-GB" sz="1600" dirty="0">
                <a:solidFill>
                  <a:schemeClr val="accent5">
                    <a:lumMod val="50000"/>
                  </a:schemeClr>
                </a:solidFill>
                <a:latin typeface="Courier" pitchFamily="2" charset="0"/>
              </a:rPr>
              <a:t>/</a:t>
            </a:r>
            <a:endParaRPr lang="en-GB" sz="1600" dirty="0"/>
          </a:p>
        </p:txBody>
      </p:sp>
      <p:sp>
        <p:nvSpPr>
          <p:cNvPr id="25" name="Rectangle 24">
            <a:extLst>
              <a:ext uri="{FF2B5EF4-FFF2-40B4-BE49-F238E27FC236}">
                <a16:creationId xmlns:a16="http://schemas.microsoft.com/office/drawing/2014/main" id="{5C568914-585E-1F41-A9C5-B47587257BC0}"/>
              </a:ext>
            </a:extLst>
          </p:cNvPr>
          <p:cNvSpPr/>
          <p:nvPr/>
        </p:nvSpPr>
        <p:spPr>
          <a:xfrm>
            <a:off x="2359100" y="4710234"/>
            <a:ext cx="1389291" cy="369332"/>
          </a:xfrm>
          <a:prstGeom prst="rect">
            <a:avLst/>
          </a:prstGeom>
        </p:spPr>
        <p:txBody>
          <a:bodyPr wrap="none">
            <a:spAutoFit/>
          </a:bodyPr>
          <a:lstStyle/>
          <a:p>
            <a:r>
              <a:rPr lang="en-GB" dirty="0"/>
              <a:t>Replace with</a:t>
            </a:r>
          </a:p>
        </p:txBody>
      </p:sp>
      <p:sp>
        <p:nvSpPr>
          <p:cNvPr id="26" name="Rectangle 25">
            <a:extLst>
              <a:ext uri="{FF2B5EF4-FFF2-40B4-BE49-F238E27FC236}">
                <a16:creationId xmlns:a16="http://schemas.microsoft.com/office/drawing/2014/main" id="{557B01F7-E522-9640-B468-1AEF056BC6CB}"/>
              </a:ext>
            </a:extLst>
          </p:cNvPr>
          <p:cNvSpPr/>
          <p:nvPr/>
        </p:nvSpPr>
        <p:spPr>
          <a:xfrm>
            <a:off x="10426600" y="4386370"/>
            <a:ext cx="308098" cy="338554"/>
          </a:xfrm>
          <a:prstGeom prst="rect">
            <a:avLst/>
          </a:prstGeom>
        </p:spPr>
        <p:txBody>
          <a:bodyPr wrap="none">
            <a:spAutoFit/>
          </a:bodyPr>
          <a:lstStyle/>
          <a:p>
            <a:r>
              <a:rPr lang="en-GB" sz="1600" dirty="0">
                <a:solidFill>
                  <a:schemeClr val="accent5">
                    <a:lumMod val="50000"/>
                  </a:schemeClr>
                </a:solidFill>
                <a:latin typeface="Courier" pitchFamily="2" charset="0"/>
              </a:rPr>
              <a:t>/</a:t>
            </a:r>
            <a:endParaRPr lang="en-GB" dirty="0"/>
          </a:p>
        </p:txBody>
      </p:sp>
      <p:sp>
        <p:nvSpPr>
          <p:cNvPr id="27" name="Rectangle 26">
            <a:extLst>
              <a:ext uri="{FF2B5EF4-FFF2-40B4-BE49-F238E27FC236}">
                <a16:creationId xmlns:a16="http://schemas.microsoft.com/office/drawing/2014/main" id="{72369BBF-6C10-CC45-BE43-AF7EA8F04461}"/>
              </a:ext>
            </a:extLst>
          </p:cNvPr>
          <p:cNvSpPr/>
          <p:nvPr/>
        </p:nvSpPr>
        <p:spPr>
          <a:xfrm>
            <a:off x="3184548" y="5002704"/>
            <a:ext cx="903517" cy="369332"/>
          </a:xfrm>
          <a:prstGeom prst="rect">
            <a:avLst/>
          </a:prstGeom>
        </p:spPr>
        <p:txBody>
          <a:bodyPr wrap="none">
            <a:spAutoFit/>
          </a:bodyPr>
          <a:lstStyle/>
          <a:p>
            <a:r>
              <a:rPr lang="en-GB" dirty="0"/>
              <a:t>a quote</a:t>
            </a:r>
          </a:p>
        </p:txBody>
      </p:sp>
      <p:sp>
        <p:nvSpPr>
          <p:cNvPr id="29" name="Rectangle 28">
            <a:extLst>
              <a:ext uri="{FF2B5EF4-FFF2-40B4-BE49-F238E27FC236}">
                <a16:creationId xmlns:a16="http://schemas.microsoft.com/office/drawing/2014/main" id="{F267B4F4-863A-AB49-BCA5-67DED4E8541A}"/>
              </a:ext>
            </a:extLst>
          </p:cNvPr>
          <p:cNvSpPr/>
          <p:nvPr/>
        </p:nvSpPr>
        <p:spPr>
          <a:xfrm>
            <a:off x="3530799" y="5402859"/>
            <a:ext cx="3311099" cy="369332"/>
          </a:xfrm>
          <a:prstGeom prst="rect">
            <a:avLst/>
          </a:prstGeom>
        </p:spPr>
        <p:txBody>
          <a:bodyPr wrap="none">
            <a:spAutoFit/>
          </a:bodyPr>
          <a:lstStyle/>
          <a:p>
            <a:r>
              <a:rPr lang="en-GB" dirty="0"/>
              <a:t>followed by the captured group 1</a:t>
            </a:r>
          </a:p>
        </p:txBody>
      </p:sp>
      <p:sp>
        <p:nvSpPr>
          <p:cNvPr id="30" name="Rectangle 29">
            <a:extLst>
              <a:ext uri="{FF2B5EF4-FFF2-40B4-BE49-F238E27FC236}">
                <a16:creationId xmlns:a16="http://schemas.microsoft.com/office/drawing/2014/main" id="{D749883A-FCFA-AE41-9387-034FF196092E}"/>
              </a:ext>
            </a:extLst>
          </p:cNvPr>
          <p:cNvSpPr/>
          <p:nvPr/>
        </p:nvSpPr>
        <p:spPr>
          <a:xfrm>
            <a:off x="6096000" y="5818400"/>
            <a:ext cx="1992853" cy="369332"/>
          </a:xfrm>
          <a:prstGeom prst="rect">
            <a:avLst/>
          </a:prstGeom>
        </p:spPr>
        <p:txBody>
          <a:bodyPr wrap="none">
            <a:spAutoFit/>
          </a:bodyPr>
          <a:lstStyle/>
          <a:p>
            <a:r>
              <a:rPr lang="en-GB" dirty="0"/>
              <a:t>then a ',' and space</a:t>
            </a:r>
          </a:p>
        </p:txBody>
      </p:sp>
      <p:sp>
        <p:nvSpPr>
          <p:cNvPr id="31" name="Rectangle 30">
            <a:extLst>
              <a:ext uri="{FF2B5EF4-FFF2-40B4-BE49-F238E27FC236}">
                <a16:creationId xmlns:a16="http://schemas.microsoft.com/office/drawing/2014/main" id="{21EDEDBC-60F6-2144-A143-0271518B81F5}"/>
              </a:ext>
            </a:extLst>
          </p:cNvPr>
          <p:cNvSpPr/>
          <p:nvPr/>
        </p:nvSpPr>
        <p:spPr>
          <a:xfrm>
            <a:off x="7725473" y="5402859"/>
            <a:ext cx="3311099" cy="369332"/>
          </a:xfrm>
          <a:prstGeom prst="rect">
            <a:avLst/>
          </a:prstGeom>
        </p:spPr>
        <p:txBody>
          <a:bodyPr wrap="none">
            <a:spAutoFit/>
          </a:bodyPr>
          <a:lstStyle/>
          <a:p>
            <a:r>
              <a:rPr lang="en-GB" dirty="0"/>
              <a:t>followed by the captured group 2</a:t>
            </a:r>
          </a:p>
        </p:txBody>
      </p:sp>
      <p:sp>
        <p:nvSpPr>
          <p:cNvPr id="32" name="Rectangle 31">
            <a:extLst>
              <a:ext uri="{FF2B5EF4-FFF2-40B4-BE49-F238E27FC236}">
                <a16:creationId xmlns:a16="http://schemas.microsoft.com/office/drawing/2014/main" id="{FA5935FD-E38E-EE47-A34E-4391CAF51C8A}"/>
              </a:ext>
            </a:extLst>
          </p:cNvPr>
          <p:cNvSpPr/>
          <p:nvPr/>
        </p:nvSpPr>
        <p:spPr>
          <a:xfrm>
            <a:off x="10523294" y="5004784"/>
            <a:ext cx="1152239" cy="369332"/>
          </a:xfrm>
          <a:prstGeom prst="rect">
            <a:avLst/>
          </a:prstGeom>
        </p:spPr>
        <p:txBody>
          <a:bodyPr wrap="none">
            <a:spAutoFit/>
          </a:bodyPr>
          <a:lstStyle/>
          <a:p>
            <a:r>
              <a:rPr lang="en-GB" dirty="0"/>
              <a:t>then 've…'</a:t>
            </a:r>
          </a:p>
        </p:txBody>
      </p:sp>
      <p:cxnSp>
        <p:nvCxnSpPr>
          <p:cNvPr id="8" name="Straight Arrow Connector 7">
            <a:extLst>
              <a:ext uri="{FF2B5EF4-FFF2-40B4-BE49-F238E27FC236}">
                <a16:creationId xmlns:a16="http://schemas.microsoft.com/office/drawing/2014/main" id="{356BEEFA-CE86-E143-B068-8DED5F8B7628}"/>
              </a:ext>
            </a:extLst>
          </p:cNvPr>
          <p:cNvCxnSpPr>
            <a:cxnSpLocks/>
          </p:cNvCxnSpPr>
          <p:nvPr/>
        </p:nvCxnSpPr>
        <p:spPr>
          <a:xfrm flipV="1">
            <a:off x="4000500" y="4604549"/>
            <a:ext cx="5004179" cy="58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D818A2-C641-9245-9EC0-AB03CFBC5A38}"/>
              </a:ext>
            </a:extLst>
          </p:cNvPr>
          <p:cNvCxnSpPr>
            <a:cxnSpLocks/>
            <a:endCxn id="43" idx="2"/>
          </p:cNvCxnSpPr>
          <p:nvPr/>
        </p:nvCxnSpPr>
        <p:spPr>
          <a:xfrm flipV="1">
            <a:off x="6736482" y="4741826"/>
            <a:ext cx="2404732" cy="715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F76A37-B9A1-054F-A0F2-78463BA703A6}"/>
              </a:ext>
            </a:extLst>
          </p:cNvPr>
          <p:cNvCxnSpPr>
            <a:cxnSpLocks/>
          </p:cNvCxnSpPr>
          <p:nvPr/>
        </p:nvCxnSpPr>
        <p:spPr>
          <a:xfrm flipV="1">
            <a:off x="7417549" y="4768414"/>
            <a:ext cx="2090049" cy="1049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ACB28B-103E-754B-8C6E-78BDB9648E27}"/>
              </a:ext>
            </a:extLst>
          </p:cNvPr>
          <p:cNvCxnSpPr>
            <a:cxnSpLocks/>
          </p:cNvCxnSpPr>
          <p:nvPr/>
        </p:nvCxnSpPr>
        <p:spPr>
          <a:xfrm flipV="1">
            <a:off x="9597545" y="4768414"/>
            <a:ext cx="209757" cy="644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CB53466-82F6-734E-B895-BC4E9DABB58B}"/>
              </a:ext>
            </a:extLst>
          </p:cNvPr>
          <p:cNvCxnSpPr>
            <a:cxnSpLocks/>
            <a:stCxn id="32" idx="0"/>
          </p:cNvCxnSpPr>
          <p:nvPr/>
        </p:nvCxnSpPr>
        <p:spPr>
          <a:xfrm flipH="1" flipV="1">
            <a:off x="10432024" y="4768414"/>
            <a:ext cx="667390" cy="236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E611C0F-11D5-7E45-9BB6-2D4CE79724AE}"/>
              </a:ext>
            </a:extLst>
          </p:cNvPr>
          <p:cNvSpPr/>
          <p:nvPr/>
        </p:nvSpPr>
        <p:spPr>
          <a:xfrm>
            <a:off x="9027621" y="4412958"/>
            <a:ext cx="227185"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B0050-888C-8A48-B3EB-377C8E9FDB5E}"/>
              </a:ext>
            </a:extLst>
          </p:cNvPr>
          <p:cNvSpPr/>
          <p:nvPr/>
        </p:nvSpPr>
        <p:spPr>
          <a:xfrm>
            <a:off x="9188619" y="4412958"/>
            <a:ext cx="308098"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75D428-78F6-3F4F-887E-84F2669CFF54}"/>
              </a:ext>
            </a:extLst>
          </p:cNvPr>
          <p:cNvSpPr/>
          <p:nvPr/>
        </p:nvSpPr>
        <p:spPr>
          <a:xfrm>
            <a:off x="9393233" y="4412958"/>
            <a:ext cx="375887"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2305A0A-1B44-CE4C-AE8C-D39E1689A2DE}"/>
              </a:ext>
            </a:extLst>
          </p:cNvPr>
          <p:cNvSpPr/>
          <p:nvPr/>
        </p:nvSpPr>
        <p:spPr>
          <a:xfrm>
            <a:off x="9675223" y="4412958"/>
            <a:ext cx="308098"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441C3DD-7919-4D4D-9926-647C7849D801}"/>
              </a:ext>
            </a:extLst>
          </p:cNvPr>
          <p:cNvSpPr/>
          <p:nvPr/>
        </p:nvSpPr>
        <p:spPr>
          <a:xfrm>
            <a:off x="9906187" y="4412958"/>
            <a:ext cx="681222"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46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3" presetClass="emph" presetSubtype="2" fill="hold" grpId="0" nodeType="afterEffect">
                                  <p:stCondLst>
                                    <p:cond delay="0"/>
                                  </p:stCondLst>
                                  <p:childTnLst>
                                    <p:animClr clrSpc="rgb" dir="cw">
                                      <p:cBhvr override="childStyle">
                                        <p:cTn id="9" dur="1000" fill="hold"/>
                                        <p:tgtEl>
                                          <p:spTgt spid="26"/>
                                        </p:tgtEl>
                                        <p:attrNameLst>
                                          <p:attrName>style.color</p:attrName>
                                        </p:attrNameLst>
                                      </p:cBhvr>
                                      <p:to>
                                        <a:srgbClr val="B00002"/>
                                      </p:to>
                                    </p:animClr>
                                  </p:childTnLst>
                                </p:cTn>
                              </p:par>
                            </p:childTnLst>
                          </p:cTn>
                        </p:par>
                        <p:par>
                          <p:cTn id="10" fill="hold">
                            <p:stCondLst>
                              <p:cond delay="1000"/>
                            </p:stCondLst>
                            <p:childTnLst>
                              <p:par>
                                <p:cTn id="11" presetID="3" presetClass="emph" presetSubtype="2" fill="hold" grpId="0" nodeType="afterEffect">
                                  <p:stCondLst>
                                    <p:cond delay="0"/>
                                  </p:stCondLst>
                                  <p:childTnLst>
                                    <p:animClr clrSpc="rgb" dir="cw">
                                      <p:cBhvr override="childStyle">
                                        <p:cTn id="12" dur="1000" fill="hold"/>
                                        <p:tgtEl>
                                          <p:spTgt spid="15"/>
                                        </p:tgtEl>
                                        <p:attrNameLst>
                                          <p:attrName>style.color</p:attrName>
                                        </p:attrNameLst>
                                      </p:cBhvr>
                                      <p:to>
                                        <a:srgbClr val="B00002"/>
                                      </p:to>
                                    </p:animClr>
                                  </p:childTnLst>
                                </p:cTn>
                              </p:par>
                            </p:childTnLst>
                          </p:cTn>
                        </p:par>
                        <p:par>
                          <p:cTn id="13" fill="hold">
                            <p:stCondLst>
                              <p:cond delay="2000"/>
                            </p:stCondLst>
                            <p:childTnLst>
                              <p:par>
                                <p:cTn id="14" presetID="3" presetClass="emph" presetSubtype="2" fill="hold" grpId="1" nodeType="afterEffect">
                                  <p:stCondLst>
                                    <p:cond delay="0"/>
                                  </p:stCondLst>
                                  <p:childTnLst>
                                    <p:animClr clrSpc="rgb" dir="cw">
                                      <p:cBhvr override="childStyle">
                                        <p:cTn id="15" dur="1000" fill="hold"/>
                                        <p:tgtEl>
                                          <p:spTgt spid="25"/>
                                        </p:tgtEl>
                                        <p:attrNameLst>
                                          <p:attrName>style.color</p:attrName>
                                        </p:attrNameLst>
                                      </p:cBhvr>
                                      <p:to>
                                        <a:srgbClr val="B00002"/>
                                      </p:to>
                                    </p:animClr>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43"/>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 presetClass="entr" presetSubtype="0" fill="hold" grpId="1"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6"/>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2" nodeType="clickEffect">
                                  <p:stCondLst>
                                    <p:cond delay="0"/>
                                  </p:stCondLst>
                                  <p:childTnLst>
                                    <p:set>
                                      <p:cBhvr>
                                        <p:cTn id="77" dur="1" fill="hold">
                                          <p:stCondLst>
                                            <p:cond delay="0"/>
                                          </p:stCondLst>
                                        </p:cTn>
                                        <p:tgtEl>
                                          <p:spTgt spid="2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51"/>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
                                            <p:txEl>
                                              <p:pRg st="11" end="11"/>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5" grpId="1"/>
      <p:bldP spid="25" grpId="2"/>
      <p:bldP spid="26" grpId="0"/>
      <p:bldP spid="27" grpId="0"/>
      <p:bldP spid="27" grpId="1"/>
      <p:bldP spid="29" grpId="0"/>
      <p:bldP spid="29" grpId="1"/>
      <p:bldP spid="30" grpId="0"/>
      <p:bldP spid="30" grpId="1"/>
      <p:bldP spid="31" grpId="0"/>
      <p:bldP spid="31" grpId="1"/>
      <p:bldP spid="32" grpId="0"/>
      <p:bldP spid="32" grpId="1"/>
      <p:bldP spid="43" grpId="0" animBg="1"/>
      <p:bldP spid="43" grpId="1" animBg="1"/>
      <p:bldP spid="45" grpId="0" animBg="1"/>
      <p:bldP spid="45" grpId="1" animBg="1"/>
      <p:bldP spid="47" grpId="0" animBg="1"/>
      <p:bldP spid="47" grpId="1" animBg="1"/>
      <p:bldP spid="50" grpId="0" animBg="1"/>
      <p:bldP spid="50" grpId="1" animBg="1"/>
      <p:bldP spid="51" grpId="0" animBg="1"/>
      <p:bldP spid="5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1F70B-02BA-A346-BBA2-80ECD3A7C7E1}"/>
              </a:ext>
            </a:extLst>
          </p:cNvPr>
          <p:cNvSpPr>
            <a:spLocks noGrp="1"/>
          </p:cNvSpPr>
          <p:nvPr>
            <p:ph idx="1"/>
          </p:nvPr>
        </p:nvSpPr>
        <p:spPr/>
        <p:txBody>
          <a:bodyPr/>
          <a:lstStyle/>
          <a:p>
            <a:pPr marL="342900" indent="-342900">
              <a:buFont typeface="Arial" panose="020B0604020202020204" pitchFamily="34" charset="0"/>
              <a:buChar char="•"/>
            </a:pPr>
            <a:r>
              <a:rPr lang="en-GB" dirty="0"/>
              <a:t>…or things I routinely do with it…</a:t>
            </a:r>
          </a:p>
          <a:p>
            <a:pPr marL="342900" indent="-342900">
              <a:buFont typeface="Arial" panose="020B0604020202020204" pitchFamily="34" charset="0"/>
              <a:buChar char="•"/>
            </a:pPr>
            <a:r>
              <a:rPr lang="en-GB" dirty="0"/>
              <a:t>Creating filenames</a:t>
            </a:r>
          </a:p>
          <a:p>
            <a:pPr marL="355600" lvl="2" indent="0">
              <a:buNone/>
            </a:pPr>
            <a:r>
              <a:rPr lang="en-GB" dirty="0" err="1">
                <a:solidFill>
                  <a:schemeClr val="accent5">
                    <a:lumMod val="50000"/>
                  </a:schemeClr>
                </a:solidFill>
                <a:latin typeface="Courier" pitchFamily="2" charset="0"/>
              </a:rPr>
              <a:t>infile</a:t>
            </a:r>
            <a:r>
              <a:rPr lang="en-GB" dirty="0">
                <a:solidFill>
                  <a:schemeClr val="accent5">
                    <a:lumMod val="50000"/>
                  </a:schemeClr>
                </a:solidFill>
                <a:latin typeface="Courier" pitchFamily="2" charset="0"/>
              </a:rPr>
              <a:t>=query_1.fa</a:t>
            </a:r>
            <a:br>
              <a:rPr lang="en-GB" dirty="0">
                <a:solidFill>
                  <a:schemeClr val="accent5">
                    <a:lumMod val="50000"/>
                  </a:schemeClr>
                </a:solidFill>
                <a:latin typeface="Courier" pitchFamily="2" charset="0"/>
              </a:rPr>
            </a:br>
            <a:r>
              <a:rPr lang="en-GB" dirty="0" err="1">
                <a:solidFill>
                  <a:schemeClr val="accent5">
                    <a:lumMod val="50000"/>
                  </a:schemeClr>
                </a:solidFill>
                <a:latin typeface="Courier" pitchFamily="2" charset="0"/>
              </a:rPr>
              <a:t>outfile</a:t>
            </a:r>
            <a:r>
              <a:rPr lang="en-GB" dirty="0">
                <a:solidFill>
                  <a:schemeClr val="accent5">
                    <a:lumMod val="50000"/>
                  </a:schemeClr>
                </a:solidFill>
                <a:latin typeface="Courier" pitchFamily="2" charset="0"/>
              </a:rPr>
              <a:t>=$(echo "${</a:t>
            </a:r>
            <a:r>
              <a:rPr lang="en-GB" dirty="0" err="1">
                <a:solidFill>
                  <a:schemeClr val="accent5">
                    <a:lumMod val="50000"/>
                  </a:schemeClr>
                </a:solidFill>
                <a:latin typeface="Courier" pitchFamily="2" charset="0"/>
              </a:rPr>
              <a:t>infile</a:t>
            </a:r>
            <a:r>
              <a:rPr lang="en-GB" dirty="0">
                <a:solidFill>
                  <a:schemeClr val="accent5">
                    <a:lumMod val="50000"/>
                  </a:schemeClr>
                </a:solidFill>
                <a:latin typeface="Courier" pitchFamily="2" charset="0"/>
              </a:rPr>
              <a:t>}"|</a:t>
            </a:r>
            <a:r>
              <a:rPr lang="en-GB" dirty="0" err="1">
                <a:solidFill>
                  <a:schemeClr val="accent5">
                    <a:lumMod val="50000"/>
                  </a:schemeClr>
                </a:solidFill>
                <a:latin typeface="Courier" pitchFamily="2" charset="0"/>
              </a:rPr>
              <a:t>sed</a:t>
            </a:r>
            <a:r>
              <a:rPr lang="en-GB" dirty="0">
                <a:solidFill>
                  <a:schemeClr val="accent5">
                    <a:lumMod val="50000"/>
                  </a:schemeClr>
                </a:solidFill>
                <a:latin typeface="Courier" pitchFamily="2" charset="0"/>
              </a:rPr>
              <a:t> 's/\.fa$/.out/')</a:t>
            </a:r>
            <a:br>
              <a:rPr lang="en-GB" dirty="0">
                <a:solidFill>
                  <a:schemeClr val="accent5">
                    <a:lumMod val="50000"/>
                  </a:schemeClr>
                </a:solidFill>
                <a:latin typeface="Courier" pitchFamily="2" charset="0"/>
              </a:rPr>
            </a:br>
            <a:r>
              <a:rPr lang="en-GB" dirty="0" err="1">
                <a:solidFill>
                  <a:schemeClr val="accent5">
                    <a:lumMod val="50000"/>
                  </a:schemeClr>
                </a:solidFill>
                <a:latin typeface="Courier" pitchFamily="2" charset="0"/>
              </a:rPr>
              <a:t>blastp</a:t>
            </a:r>
            <a:r>
              <a:rPr lang="en-GB" dirty="0">
                <a:solidFill>
                  <a:schemeClr val="accent5">
                    <a:lumMod val="50000"/>
                  </a:schemeClr>
                </a:solidFill>
                <a:latin typeface="Courier" pitchFamily="2" charset="0"/>
              </a:rPr>
              <a:t> -query "${</a:t>
            </a:r>
            <a:r>
              <a:rPr lang="en-GB" dirty="0" err="1">
                <a:solidFill>
                  <a:schemeClr val="accent5">
                    <a:lumMod val="50000"/>
                  </a:schemeClr>
                </a:solidFill>
                <a:latin typeface="Courier" pitchFamily="2" charset="0"/>
              </a:rPr>
              <a:t>infile</a:t>
            </a:r>
            <a:r>
              <a:rPr lang="en-GB" dirty="0">
                <a:solidFill>
                  <a:schemeClr val="accent5">
                    <a:lumMod val="50000"/>
                  </a:schemeClr>
                </a:solidFill>
                <a:latin typeface="Courier" pitchFamily="2" charset="0"/>
              </a:rPr>
              <a:t>}" -</a:t>
            </a:r>
            <a:r>
              <a:rPr lang="en-GB" dirty="0" err="1">
                <a:solidFill>
                  <a:schemeClr val="accent5">
                    <a:lumMod val="50000"/>
                  </a:schemeClr>
                </a:solidFill>
                <a:latin typeface="Courier" pitchFamily="2" charset="0"/>
              </a:rPr>
              <a:t>db</a:t>
            </a:r>
            <a:r>
              <a:rPr lang="en-GB" dirty="0">
                <a:solidFill>
                  <a:schemeClr val="accent5">
                    <a:lumMod val="50000"/>
                  </a:schemeClr>
                </a:solidFill>
                <a:latin typeface="Courier" pitchFamily="2" charset="0"/>
              </a:rPr>
              <a:t> </a:t>
            </a:r>
            <a:r>
              <a:rPr lang="en-GB" dirty="0" err="1">
                <a:solidFill>
                  <a:schemeClr val="accent5">
                    <a:lumMod val="50000"/>
                  </a:schemeClr>
                </a:solidFill>
                <a:latin typeface="Courier" pitchFamily="2" charset="0"/>
              </a:rPr>
              <a:t>blast_db</a:t>
            </a:r>
            <a:r>
              <a:rPr lang="en-GB" dirty="0">
                <a:solidFill>
                  <a:schemeClr val="accent5">
                    <a:lumMod val="50000"/>
                  </a:schemeClr>
                </a:solidFill>
                <a:latin typeface="Courier" pitchFamily="2" charset="0"/>
              </a:rPr>
              <a:t>/H293 -out "${</a:t>
            </a:r>
            <a:r>
              <a:rPr lang="en-GB" dirty="0" err="1">
                <a:solidFill>
                  <a:schemeClr val="accent5">
                    <a:lumMod val="50000"/>
                  </a:schemeClr>
                </a:solidFill>
                <a:latin typeface="Courier" pitchFamily="2" charset="0"/>
              </a:rPr>
              <a:t>outfile</a:t>
            </a:r>
            <a:r>
              <a:rPr lang="en-GB" dirty="0">
                <a:solidFill>
                  <a:schemeClr val="accent5">
                    <a:lumMod val="50000"/>
                  </a:schemeClr>
                </a:solidFill>
                <a:latin typeface="Courier" pitchFamily="2" charset="0"/>
              </a:rPr>
              <a:t>}"</a:t>
            </a:r>
          </a:p>
          <a:p>
            <a:pPr lvl="1">
              <a:buFont typeface="Arial" panose="020B0604020202020204" pitchFamily="34" charset="0"/>
              <a:buChar char="•"/>
            </a:pPr>
            <a:r>
              <a:rPr lang="en-GB" dirty="0"/>
              <a:t>Labelling a phylogenetic tree</a:t>
            </a:r>
          </a:p>
          <a:p>
            <a:pPr marL="355600" lvl="2" indent="0">
              <a:buNone/>
            </a:pPr>
            <a:r>
              <a:rPr lang="en-GB" sz="1600" dirty="0">
                <a:latin typeface="Courier" pitchFamily="2" charset="0"/>
              </a:rPr>
              <a:t>((bi96:0.00877065597457411458,(Bi134:0.00338575690428373445</a:t>
            </a:r>
            <a:r>
              <a:rPr lang="en-GB" sz="1600" dirty="0"/>
              <a:t>…</a:t>
            </a:r>
          </a:p>
          <a:p>
            <a:pPr marL="355600" lvl="2" indent="0">
              <a:buNone/>
            </a:pPr>
            <a:r>
              <a:rPr lang="en-GB" dirty="0" err="1">
                <a:solidFill>
                  <a:schemeClr val="accent5">
                    <a:lumMod val="50000"/>
                  </a:schemeClr>
                </a:solidFill>
                <a:latin typeface="Courier" pitchFamily="2" charset="0"/>
              </a:rPr>
              <a:t>sed</a:t>
            </a:r>
            <a:r>
              <a:rPr lang="en-GB" dirty="0">
                <a:solidFill>
                  <a:schemeClr val="accent5">
                    <a:lumMod val="50000"/>
                  </a:schemeClr>
                </a:solidFill>
                <a:latin typeface="Courier" pitchFamily="2" charset="0"/>
              </a:rPr>
              <a:t> -</a:t>
            </a:r>
            <a:r>
              <a:rPr lang="en-GB" dirty="0" err="1">
                <a:solidFill>
                  <a:schemeClr val="accent5">
                    <a:lumMod val="50000"/>
                  </a:schemeClr>
                </a:solidFill>
                <a:latin typeface="Courier" pitchFamily="2" charset="0"/>
              </a:rPr>
              <a:t>i</a:t>
            </a:r>
            <a:r>
              <a:rPr lang="en-GB" dirty="0">
                <a:solidFill>
                  <a:schemeClr val="accent5">
                    <a:lumMod val="50000"/>
                  </a:schemeClr>
                </a:solidFill>
                <a:latin typeface="Courier" pitchFamily="2" charset="0"/>
              </a:rPr>
              <a:t> "s/${id}:/${label}:/g" </a:t>
            </a:r>
            <a:r>
              <a:rPr lang="en-GB" dirty="0" err="1">
                <a:solidFill>
                  <a:schemeClr val="accent5">
                    <a:lumMod val="50000"/>
                  </a:schemeClr>
                </a:solidFill>
                <a:latin typeface="Courier" pitchFamily="2" charset="0"/>
              </a:rPr>
              <a:t>RAxML_bipartitions.final</a:t>
            </a:r>
            <a:endParaRPr lang="en-GB" dirty="0">
              <a:solidFill>
                <a:schemeClr val="accent5">
                  <a:lumMod val="50000"/>
                </a:schemeClr>
              </a:solidFill>
              <a:latin typeface="Courier" pitchFamily="2" charset="0"/>
            </a:endParaRPr>
          </a:p>
          <a:p>
            <a:pPr marL="355600" lvl="2" indent="0">
              <a:buNone/>
            </a:pPr>
            <a:r>
              <a:rPr lang="en-GB" sz="1600" dirty="0">
                <a:latin typeface="Courier" pitchFamily="2" charset="0"/>
              </a:rPr>
              <a:t>((Bi96 Bacillus sp.:0.00877065597457411458,(Bi134 Bacillus sp.:0.00338575690428373445</a:t>
            </a:r>
          </a:p>
          <a:p>
            <a:pPr marL="342900" lvl="1" indent="-342900">
              <a:buFont typeface="Arial" panose="020B0604020202020204" pitchFamily="34" charset="0"/>
              <a:buChar char="•"/>
            </a:pPr>
            <a:r>
              <a:rPr lang="en-GB" dirty="0"/>
              <a:t>Extracting the version number from a </a:t>
            </a:r>
            <a:r>
              <a:rPr lang="en-GB" dirty="0" err="1"/>
              <a:t>conda</a:t>
            </a:r>
            <a:r>
              <a:rPr lang="en-GB" dirty="0"/>
              <a:t> package</a:t>
            </a:r>
          </a:p>
          <a:p>
            <a:pPr marL="355600" lvl="2" indent="0">
              <a:buNone/>
            </a:pPr>
            <a:r>
              <a:rPr lang="en-GB" sz="1600" dirty="0">
                <a:solidFill>
                  <a:schemeClr val="accent5">
                    <a:lumMod val="50000"/>
                  </a:schemeClr>
                </a:solidFill>
                <a:latin typeface="Courier" pitchFamily="2" charset="0"/>
              </a:rPr>
              <a:t>filename='dag-wf-qc-pe-1.02-2.tar.bz2'</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version=$(echo "${filename}"|</a:t>
            </a:r>
            <a:r>
              <a:rPr lang="en-GB" sz="1600" dirty="0" err="1">
                <a:solidFill>
                  <a:schemeClr val="accent5">
                    <a:lumMod val="50000"/>
                  </a:schemeClr>
                </a:solidFill>
                <a:latin typeface="Courier" pitchFamily="2" charset="0"/>
              </a:rPr>
              <a:t>sed</a:t>
            </a:r>
            <a:r>
              <a:rPr lang="en-GB" sz="1600" dirty="0">
                <a:solidFill>
                  <a:schemeClr val="accent5">
                    <a:lumMod val="50000"/>
                  </a:schemeClr>
                </a:solidFill>
                <a:latin typeface="Courier" pitchFamily="2" charset="0"/>
              </a:rPr>
              <a:t> -r 's/.*-([0-9]\.[0-9]+-[0-9]+).tar.bz2/\1/')</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echo "${version}"</a:t>
            </a:r>
            <a:br>
              <a:rPr lang="en-GB" sz="1600" dirty="0">
                <a:solidFill>
                  <a:schemeClr val="accent5">
                    <a:lumMod val="50000"/>
                  </a:schemeClr>
                </a:solidFill>
                <a:latin typeface="Courier" pitchFamily="2" charset="0"/>
              </a:rPr>
            </a:br>
            <a:r>
              <a:rPr lang="en-GB" sz="1600" dirty="0">
                <a:solidFill>
                  <a:schemeClr val="accent1">
                    <a:lumMod val="75000"/>
                  </a:schemeClr>
                </a:solidFill>
                <a:latin typeface="Courier" pitchFamily="2" charset="0"/>
              </a:rPr>
              <a:t>1.02-2</a:t>
            </a:r>
          </a:p>
        </p:txBody>
      </p:sp>
      <p:sp>
        <p:nvSpPr>
          <p:cNvPr id="3" name="Slide Number Placeholder 2">
            <a:extLst>
              <a:ext uri="{FF2B5EF4-FFF2-40B4-BE49-F238E27FC236}">
                <a16:creationId xmlns:a16="http://schemas.microsoft.com/office/drawing/2014/main" id="{336824EA-72C0-AE4C-BD3C-E17D8246892D}"/>
              </a:ext>
            </a:extLst>
          </p:cNvPr>
          <p:cNvSpPr>
            <a:spLocks noGrp="1"/>
          </p:cNvSpPr>
          <p:nvPr>
            <p:ph type="sldNum" sz="quarter" idx="12"/>
          </p:nvPr>
        </p:nvSpPr>
        <p:spPr/>
        <p:txBody>
          <a:bodyPr/>
          <a:lstStyle/>
          <a:p>
            <a:fld id="{E89BC60F-F4BF-4EE8-9F02-8A0093F1814F}" type="slidenum">
              <a:rPr lang="en-GB" smtClean="0"/>
              <a:t>51</a:t>
            </a:fld>
            <a:endParaRPr lang="en-GB"/>
          </a:p>
        </p:txBody>
      </p:sp>
      <p:sp>
        <p:nvSpPr>
          <p:cNvPr id="4" name="Title 3">
            <a:extLst>
              <a:ext uri="{FF2B5EF4-FFF2-40B4-BE49-F238E27FC236}">
                <a16:creationId xmlns:a16="http://schemas.microsoft.com/office/drawing/2014/main" id="{8A82851D-E039-614C-8171-9BE467A5AADA}"/>
              </a:ext>
            </a:extLst>
          </p:cNvPr>
          <p:cNvSpPr>
            <a:spLocks noGrp="1"/>
          </p:cNvSpPr>
          <p:nvPr>
            <p:ph type="title"/>
          </p:nvPr>
        </p:nvSpPr>
        <p:spPr/>
        <p:txBody>
          <a:bodyPr/>
          <a:lstStyle/>
          <a:p>
            <a:r>
              <a:rPr lang="en-GB" dirty="0" err="1"/>
              <a:t>sed</a:t>
            </a:r>
            <a:r>
              <a:rPr lang="en-GB" dirty="0"/>
              <a:t> in the real world…</a:t>
            </a:r>
          </a:p>
        </p:txBody>
      </p:sp>
    </p:spTree>
    <p:extLst>
      <p:ext uri="{BB962C8B-B14F-4D97-AF65-F5344CB8AC3E}">
        <p14:creationId xmlns:p14="http://schemas.microsoft.com/office/powerpoint/2010/main" val="19468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2E777-5AE6-E945-B2E2-918AAA696634}"/>
              </a:ext>
            </a:extLst>
          </p:cNvPr>
          <p:cNvSpPr>
            <a:spLocks noGrp="1"/>
          </p:cNvSpPr>
          <p:nvPr>
            <p:ph type="title"/>
          </p:nvPr>
        </p:nvSpPr>
        <p:spPr/>
        <p:txBody>
          <a:bodyPr/>
          <a:lstStyle/>
          <a:p>
            <a:pPr algn="ctr"/>
            <a:r>
              <a:rPr lang="en-GB" dirty="0"/>
              <a:t>Flow Control and Logic</a:t>
            </a:r>
          </a:p>
        </p:txBody>
      </p:sp>
      <p:sp>
        <p:nvSpPr>
          <p:cNvPr id="3" name="Slide Number Placeholder 2">
            <a:extLst>
              <a:ext uri="{FF2B5EF4-FFF2-40B4-BE49-F238E27FC236}">
                <a16:creationId xmlns:a16="http://schemas.microsoft.com/office/drawing/2014/main" id="{A3C68179-552A-3A46-AA5D-496D5BE541DE}"/>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52</a:t>
            </a:fld>
            <a:endParaRPr lang="en-GB"/>
          </a:p>
        </p:txBody>
      </p:sp>
    </p:spTree>
    <p:extLst>
      <p:ext uri="{BB962C8B-B14F-4D97-AF65-F5344CB8AC3E}">
        <p14:creationId xmlns:p14="http://schemas.microsoft.com/office/powerpoint/2010/main" val="29867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7E66-6668-E142-BABF-6400691F69BE}"/>
              </a:ext>
            </a:extLst>
          </p:cNvPr>
          <p:cNvSpPr/>
          <p:nvPr/>
        </p:nvSpPr>
        <p:spPr>
          <a:xfrm>
            <a:off x="7007469" y="1459523"/>
            <a:ext cx="2005923" cy="4484077"/>
          </a:xfrm>
          <a:prstGeom prst="rect">
            <a:avLst/>
          </a:prstGeom>
          <a:solidFill>
            <a:schemeClr val="tx2"/>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ent Placeholder 3">
            <a:extLst>
              <a:ext uri="{FF2B5EF4-FFF2-40B4-BE49-F238E27FC236}">
                <a16:creationId xmlns:a16="http://schemas.microsoft.com/office/drawing/2014/main" id="{46CADC0B-85F8-FB40-AD2D-FCA572D75C57}"/>
              </a:ext>
            </a:extLst>
          </p:cNvPr>
          <p:cNvSpPr>
            <a:spLocks noGrp="1"/>
          </p:cNvSpPr>
          <p:nvPr>
            <p:ph idx="1"/>
          </p:nvPr>
        </p:nvSpPr>
        <p:spPr>
          <a:xfrm>
            <a:off x="516468" y="2145489"/>
            <a:ext cx="5917220" cy="2382558"/>
          </a:xfrm>
        </p:spPr>
        <p:txBody>
          <a:bodyPr/>
          <a:lstStyle/>
          <a:p>
            <a:pPr marL="342900" indent="-342900">
              <a:buFont typeface="Arial" panose="020B0604020202020204" pitchFamily="34" charset="0"/>
              <a:buChar char="•"/>
            </a:pPr>
            <a:r>
              <a:rPr lang="en-GB" dirty="0"/>
              <a:t>Scripts run sequentially from top to bottom</a:t>
            </a:r>
          </a:p>
          <a:p>
            <a:pPr marL="342900" indent="-342900">
              <a:buFont typeface="Arial" panose="020B0604020202020204" pitchFamily="34" charset="0"/>
              <a:buChar char="•"/>
            </a:pPr>
            <a:r>
              <a:rPr lang="en-GB" dirty="0"/>
              <a:t>What if we want to run a section multiple times?</a:t>
            </a:r>
          </a:p>
          <a:p>
            <a:pPr marL="700088" lvl="1" indent="-342900">
              <a:buFont typeface="Arial" panose="020B0604020202020204" pitchFamily="34" charset="0"/>
              <a:buChar char="•"/>
            </a:pPr>
            <a:r>
              <a:rPr lang="en-GB" dirty="0"/>
              <a:t>Loop</a:t>
            </a:r>
          </a:p>
          <a:p>
            <a:pPr marL="342900" indent="-342900">
              <a:buFont typeface="Arial" panose="020B0604020202020204" pitchFamily="34" charset="0"/>
              <a:buChar char="•"/>
            </a:pPr>
            <a:r>
              <a:rPr lang="en-GB" dirty="0"/>
              <a:t>Run some code depending upon state?</a:t>
            </a:r>
          </a:p>
          <a:p>
            <a:pPr marL="700088" lvl="1" indent="-342900">
              <a:buFont typeface="Arial" panose="020B0604020202020204" pitchFamily="34" charset="0"/>
              <a:buChar char="•"/>
            </a:pPr>
            <a:r>
              <a:rPr lang="en-GB" dirty="0"/>
              <a:t>Conditional execution</a:t>
            </a:r>
          </a:p>
        </p:txBody>
      </p:sp>
      <p:sp>
        <p:nvSpPr>
          <p:cNvPr id="3" name="Title 2">
            <a:extLst>
              <a:ext uri="{FF2B5EF4-FFF2-40B4-BE49-F238E27FC236}">
                <a16:creationId xmlns:a16="http://schemas.microsoft.com/office/drawing/2014/main" id="{AA6FE4A4-EC1F-974A-9957-4E628DB7F883}"/>
              </a:ext>
            </a:extLst>
          </p:cNvPr>
          <p:cNvSpPr>
            <a:spLocks noGrp="1"/>
          </p:cNvSpPr>
          <p:nvPr>
            <p:ph type="title"/>
          </p:nvPr>
        </p:nvSpPr>
        <p:spPr/>
        <p:txBody>
          <a:bodyPr/>
          <a:lstStyle/>
          <a:p>
            <a:r>
              <a:rPr lang="en-GB" dirty="0"/>
              <a:t>Flow Control</a:t>
            </a:r>
          </a:p>
        </p:txBody>
      </p:sp>
      <p:sp>
        <p:nvSpPr>
          <p:cNvPr id="6" name="TextBox 5">
            <a:extLst>
              <a:ext uri="{FF2B5EF4-FFF2-40B4-BE49-F238E27FC236}">
                <a16:creationId xmlns:a16="http://schemas.microsoft.com/office/drawing/2014/main" id="{480182BE-0A6A-6A44-BD55-F20779796D7D}"/>
              </a:ext>
            </a:extLst>
          </p:cNvPr>
          <p:cNvSpPr txBox="1"/>
          <p:nvPr/>
        </p:nvSpPr>
        <p:spPr>
          <a:xfrm>
            <a:off x="7007469" y="1459523"/>
            <a:ext cx="739305" cy="230832"/>
          </a:xfrm>
          <a:prstGeom prst="rect">
            <a:avLst/>
          </a:prstGeom>
          <a:noFill/>
        </p:spPr>
        <p:txBody>
          <a:bodyPr wrap="none" rtlCol="0">
            <a:spAutoFit/>
          </a:bodyPr>
          <a:lstStyle/>
          <a:p>
            <a:r>
              <a:rPr lang="en-GB" sz="900" dirty="0"/>
              <a:t>#!/bin/bash</a:t>
            </a:r>
          </a:p>
        </p:txBody>
      </p:sp>
      <p:sp>
        <p:nvSpPr>
          <p:cNvPr id="7" name="Rectangle 6">
            <a:extLst>
              <a:ext uri="{FF2B5EF4-FFF2-40B4-BE49-F238E27FC236}">
                <a16:creationId xmlns:a16="http://schemas.microsoft.com/office/drawing/2014/main" id="{7639F501-2946-A14E-ADB3-C8DE23F0495A}"/>
              </a:ext>
            </a:extLst>
          </p:cNvPr>
          <p:cNvSpPr/>
          <p:nvPr/>
        </p:nvSpPr>
        <p:spPr>
          <a:xfrm>
            <a:off x="7112976" y="1863969"/>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A4614D-BCD9-0745-8201-BEB61EF4C844}"/>
              </a:ext>
            </a:extLst>
          </p:cNvPr>
          <p:cNvSpPr/>
          <p:nvPr/>
        </p:nvSpPr>
        <p:spPr>
          <a:xfrm>
            <a:off x="7112976" y="1988933"/>
            <a:ext cx="625005"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055DEC9-2B65-094C-9C5C-0D77FC98F722}"/>
              </a:ext>
            </a:extLst>
          </p:cNvPr>
          <p:cNvSpPr/>
          <p:nvPr/>
        </p:nvSpPr>
        <p:spPr>
          <a:xfrm>
            <a:off x="7112976" y="2224093"/>
            <a:ext cx="625005"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14F53D2-D8AF-794B-B050-6917644775CF}"/>
              </a:ext>
            </a:extLst>
          </p:cNvPr>
          <p:cNvSpPr/>
          <p:nvPr/>
        </p:nvSpPr>
        <p:spPr>
          <a:xfrm>
            <a:off x="7112976" y="2357273"/>
            <a:ext cx="1292469"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5D79154-7AE6-0A47-B4CD-A1C35E646108}"/>
              </a:ext>
            </a:extLst>
          </p:cNvPr>
          <p:cNvSpPr/>
          <p:nvPr/>
        </p:nvSpPr>
        <p:spPr>
          <a:xfrm>
            <a:off x="7112976" y="2490453"/>
            <a:ext cx="625005"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C8FE17-66A0-D64D-94BC-AE1B0EA77B86}"/>
              </a:ext>
            </a:extLst>
          </p:cNvPr>
          <p:cNvSpPr/>
          <p:nvPr/>
        </p:nvSpPr>
        <p:spPr>
          <a:xfrm>
            <a:off x="7112976" y="2623633"/>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03ADB65-8F08-554E-B1A4-F339D80A5E8F}"/>
              </a:ext>
            </a:extLst>
          </p:cNvPr>
          <p:cNvSpPr/>
          <p:nvPr/>
        </p:nvSpPr>
        <p:spPr>
          <a:xfrm>
            <a:off x="7112976" y="2756813"/>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F6AC6D5-8CE2-5F4E-A349-DD809FA76C98}"/>
              </a:ext>
            </a:extLst>
          </p:cNvPr>
          <p:cNvSpPr/>
          <p:nvPr/>
        </p:nvSpPr>
        <p:spPr>
          <a:xfrm>
            <a:off x="7112976" y="2889994"/>
            <a:ext cx="1468316"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6FFACFD-EB45-AC45-A1BF-5966F08EB268}"/>
              </a:ext>
            </a:extLst>
          </p:cNvPr>
          <p:cNvSpPr/>
          <p:nvPr/>
        </p:nvSpPr>
        <p:spPr>
          <a:xfrm>
            <a:off x="7112976" y="3244140"/>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BC87B9E-0F9F-9446-BE75-768911F28903}"/>
              </a:ext>
            </a:extLst>
          </p:cNvPr>
          <p:cNvSpPr/>
          <p:nvPr/>
        </p:nvSpPr>
        <p:spPr>
          <a:xfrm>
            <a:off x="7112976" y="3365812"/>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966D263-14BD-DA4B-AE1A-B1234B6E8D88}"/>
              </a:ext>
            </a:extLst>
          </p:cNvPr>
          <p:cNvSpPr/>
          <p:nvPr/>
        </p:nvSpPr>
        <p:spPr>
          <a:xfrm>
            <a:off x="7112976" y="3609155"/>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CD7684A-B124-E740-96B5-5479639CC5D0}"/>
              </a:ext>
            </a:extLst>
          </p:cNvPr>
          <p:cNvSpPr/>
          <p:nvPr/>
        </p:nvSpPr>
        <p:spPr>
          <a:xfrm>
            <a:off x="7112976" y="3487484"/>
            <a:ext cx="1292469"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2128F34-D321-B940-853D-C72985CC42B3}"/>
              </a:ext>
            </a:extLst>
          </p:cNvPr>
          <p:cNvSpPr/>
          <p:nvPr/>
        </p:nvSpPr>
        <p:spPr>
          <a:xfrm>
            <a:off x="7112976" y="3868602"/>
            <a:ext cx="1468316"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D0CC7FB-469D-FB44-9016-BAFB4D97BAE2}"/>
              </a:ext>
            </a:extLst>
          </p:cNvPr>
          <p:cNvSpPr/>
          <p:nvPr/>
        </p:nvSpPr>
        <p:spPr>
          <a:xfrm>
            <a:off x="7112976" y="3986362"/>
            <a:ext cx="625005"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D3B0C91-0095-1149-BF7F-342FB96C4007}"/>
              </a:ext>
            </a:extLst>
          </p:cNvPr>
          <p:cNvSpPr/>
          <p:nvPr/>
        </p:nvSpPr>
        <p:spPr>
          <a:xfrm>
            <a:off x="7112976" y="4104122"/>
            <a:ext cx="1292469"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5BE6D37-CC6E-9342-A0E0-6318E34A3BF6}"/>
              </a:ext>
            </a:extLst>
          </p:cNvPr>
          <p:cNvSpPr/>
          <p:nvPr/>
        </p:nvSpPr>
        <p:spPr>
          <a:xfrm>
            <a:off x="7112976" y="4221882"/>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DF3F5B9-7736-2F43-9A46-8D6ECBD49A67}"/>
              </a:ext>
            </a:extLst>
          </p:cNvPr>
          <p:cNvSpPr/>
          <p:nvPr/>
        </p:nvSpPr>
        <p:spPr>
          <a:xfrm>
            <a:off x="7112976" y="4339642"/>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85832D2-E8EC-9040-BE3F-50CEEF64CD40}"/>
              </a:ext>
            </a:extLst>
          </p:cNvPr>
          <p:cNvSpPr/>
          <p:nvPr/>
        </p:nvSpPr>
        <p:spPr>
          <a:xfrm>
            <a:off x="7112976" y="4457400"/>
            <a:ext cx="625005"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A54B169-0DB6-ED40-AE07-EBB78A7D78D9}"/>
              </a:ext>
            </a:extLst>
          </p:cNvPr>
          <p:cNvSpPr/>
          <p:nvPr/>
        </p:nvSpPr>
        <p:spPr>
          <a:xfrm>
            <a:off x="7112976" y="4641763"/>
            <a:ext cx="1468316"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E7145E7-B621-004E-9B83-0F65D0C9B0F9}"/>
              </a:ext>
            </a:extLst>
          </p:cNvPr>
          <p:cNvSpPr/>
          <p:nvPr/>
        </p:nvSpPr>
        <p:spPr>
          <a:xfrm>
            <a:off x="7112976" y="4763795"/>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AE4B1C-23AF-CB42-8E15-8994B35404BE}"/>
              </a:ext>
            </a:extLst>
          </p:cNvPr>
          <p:cNvSpPr/>
          <p:nvPr/>
        </p:nvSpPr>
        <p:spPr>
          <a:xfrm>
            <a:off x="7112976" y="4885827"/>
            <a:ext cx="1758461"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B58A40F-C07C-AC41-8C94-956830CB18AD}"/>
              </a:ext>
            </a:extLst>
          </p:cNvPr>
          <p:cNvSpPr/>
          <p:nvPr/>
        </p:nvSpPr>
        <p:spPr>
          <a:xfrm>
            <a:off x="7112976" y="5007859"/>
            <a:ext cx="1292469"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FCF15A7-7E2C-2D4E-8CF1-F6FA7252C8CA}"/>
              </a:ext>
            </a:extLst>
          </p:cNvPr>
          <p:cNvSpPr/>
          <p:nvPr/>
        </p:nvSpPr>
        <p:spPr>
          <a:xfrm>
            <a:off x="7112976" y="5129891"/>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10DD208-F67A-8F49-BA60-95E232A0F3FF}"/>
              </a:ext>
            </a:extLst>
          </p:cNvPr>
          <p:cNvSpPr/>
          <p:nvPr/>
        </p:nvSpPr>
        <p:spPr>
          <a:xfrm>
            <a:off x="7112976" y="5339342"/>
            <a:ext cx="967154"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6D4DCD0-0A70-5442-9324-9BAFAB7F759A}"/>
              </a:ext>
            </a:extLst>
          </p:cNvPr>
          <p:cNvSpPr/>
          <p:nvPr/>
        </p:nvSpPr>
        <p:spPr>
          <a:xfrm>
            <a:off x="7112976" y="5456629"/>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E1BCAB6-5BF5-CF48-AE20-03E3F3C55EE8}"/>
              </a:ext>
            </a:extLst>
          </p:cNvPr>
          <p:cNvSpPr/>
          <p:nvPr/>
        </p:nvSpPr>
        <p:spPr>
          <a:xfrm>
            <a:off x="7112976" y="5573916"/>
            <a:ext cx="1292469"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4C3E5F0-8E14-D94A-82EE-0EB718160174}"/>
              </a:ext>
            </a:extLst>
          </p:cNvPr>
          <p:cNvSpPr/>
          <p:nvPr/>
        </p:nvSpPr>
        <p:spPr>
          <a:xfrm>
            <a:off x="7112976" y="5691202"/>
            <a:ext cx="844062" cy="61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a:extLst>
              <a:ext uri="{FF2B5EF4-FFF2-40B4-BE49-F238E27FC236}">
                <a16:creationId xmlns:a16="http://schemas.microsoft.com/office/drawing/2014/main" id="{31073D85-6434-D744-A2EE-7D84A32E3BF1}"/>
              </a:ext>
            </a:extLst>
          </p:cNvPr>
          <p:cNvSpPr/>
          <p:nvPr/>
        </p:nvSpPr>
        <p:spPr>
          <a:xfrm rot="5400000">
            <a:off x="9231930" y="2005909"/>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5943FEBC-48EB-F640-9A82-4CBB85C3E7ED}"/>
              </a:ext>
            </a:extLst>
          </p:cNvPr>
          <p:cNvCxnSpPr>
            <a:cxnSpLocks/>
            <a:stCxn id="34" idx="1"/>
          </p:cNvCxnSpPr>
          <p:nvPr/>
        </p:nvCxnSpPr>
        <p:spPr>
          <a:xfrm>
            <a:off x="9451738" y="1863970"/>
            <a:ext cx="8792" cy="3888778"/>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0" name="Right Arrow 39">
            <a:extLst>
              <a:ext uri="{FF2B5EF4-FFF2-40B4-BE49-F238E27FC236}">
                <a16:creationId xmlns:a16="http://schemas.microsoft.com/office/drawing/2014/main" id="{26F6C94C-3D91-BD46-8EB0-C119517AF0AB}"/>
              </a:ext>
            </a:extLst>
          </p:cNvPr>
          <p:cNvSpPr/>
          <p:nvPr/>
        </p:nvSpPr>
        <p:spPr>
          <a:xfrm rot="5400000">
            <a:off x="9979131" y="2005909"/>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a:extLst>
              <a:ext uri="{FF2B5EF4-FFF2-40B4-BE49-F238E27FC236}">
                <a16:creationId xmlns:a16="http://schemas.microsoft.com/office/drawing/2014/main" id="{93CEC54D-4AB3-F240-A4C6-408A22FBB238}"/>
              </a:ext>
            </a:extLst>
          </p:cNvPr>
          <p:cNvSpPr/>
          <p:nvPr/>
        </p:nvSpPr>
        <p:spPr>
          <a:xfrm rot="5400000">
            <a:off x="9979131" y="2898753"/>
            <a:ext cx="439616" cy="1557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ight Arrow 41">
            <a:extLst>
              <a:ext uri="{FF2B5EF4-FFF2-40B4-BE49-F238E27FC236}">
                <a16:creationId xmlns:a16="http://schemas.microsoft.com/office/drawing/2014/main" id="{2FAE00CA-8674-5448-95AA-753E1BBE20C8}"/>
              </a:ext>
            </a:extLst>
          </p:cNvPr>
          <p:cNvSpPr/>
          <p:nvPr/>
        </p:nvSpPr>
        <p:spPr>
          <a:xfrm rot="5400000">
            <a:off x="9987923" y="3781868"/>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B66CF0BB-2C5A-5A41-8D39-06BD8851289E}"/>
              </a:ext>
            </a:extLst>
          </p:cNvPr>
          <p:cNvGrpSpPr/>
          <p:nvPr/>
        </p:nvGrpSpPr>
        <p:grpSpPr>
          <a:xfrm>
            <a:off x="10182495" y="1862586"/>
            <a:ext cx="492373" cy="3890162"/>
            <a:chOff x="9372601" y="1894742"/>
            <a:chExt cx="492373" cy="3654205"/>
          </a:xfrm>
        </p:grpSpPr>
        <p:sp>
          <p:nvSpPr>
            <p:cNvPr id="45" name="Oval 44">
              <a:extLst>
                <a:ext uri="{FF2B5EF4-FFF2-40B4-BE49-F238E27FC236}">
                  <a16:creationId xmlns:a16="http://schemas.microsoft.com/office/drawing/2014/main" id="{D4CFF268-D0B8-3E40-99BC-A7B0D0FA2D8C}"/>
                </a:ext>
              </a:extLst>
            </p:cNvPr>
            <p:cNvSpPr/>
            <p:nvPr/>
          </p:nvSpPr>
          <p:spPr>
            <a:xfrm>
              <a:off x="9381393" y="3189972"/>
              <a:ext cx="483581" cy="4807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007CF1A8-2DC5-F54D-BA27-AE2A36E246C6}"/>
                </a:ext>
              </a:extLst>
            </p:cNvPr>
            <p:cNvCxnSpPr/>
            <p:nvPr/>
          </p:nvCxnSpPr>
          <p:spPr>
            <a:xfrm>
              <a:off x="9372601" y="1894742"/>
              <a:ext cx="8792" cy="3654205"/>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0C3E723-A8AA-3D42-BD49-BF649913FC45}"/>
                </a:ext>
              </a:extLst>
            </p:cNvPr>
            <p:cNvCxnSpPr>
              <a:cxnSpLocks/>
            </p:cNvCxnSpPr>
            <p:nvPr/>
          </p:nvCxnSpPr>
          <p:spPr>
            <a:xfrm flipH="1" flipV="1">
              <a:off x="9851782" y="3415731"/>
              <a:ext cx="1" cy="61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A64B2D62-C585-9442-BF62-93F532A3EDF2}"/>
              </a:ext>
            </a:extLst>
          </p:cNvPr>
          <p:cNvSpPr txBox="1"/>
          <p:nvPr/>
        </p:nvSpPr>
        <p:spPr>
          <a:xfrm>
            <a:off x="9029891" y="1527419"/>
            <a:ext cx="843693" cy="276999"/>
          </a:xfrm>
          <a:prstGeom prst="rect">
            <a:avLst/>
          </a:prstGeom>
          <a:noFill/>
        </p:spPr>
        <p:txBody>
          <a:bodyPr wrap="none" rtlCol="0">
            <a:spAutoFit/>
          </a:bodyPr>
          <a:lstStyle/>
          <a:p>
            <a:pPr algn="ctr"/>
            <a:r>
              <a:rPr lang="en-GB" sz="1200" dirty="0"/>
              <a:t>Sequential</a:t>
            </a:r>
          </a:p>
        </p:txBody>
      </p:sp>
      <p:sp>
        <p:nvSpPr>
          <p:cNvPr id="60" name="TextBox 59">
            <a:extLst>
              <a:ext uri="{FF2B5EF4-FFF2-40B4-BE49-F238E27FC236}">
                <a16:creationId xmlns:a16="http://schemas.microsoft.com/office/drawing/2014/main" id="{201A82FE-ADD2-4540-91DE-A808545E8C90}"/>
              </a:ext>
            </a:extLst>
          </p:cNvPr>
          <p:cNvSpPr txBox="1"/>
          <p:nvPr/>
        </p:nvSpPr>
        <p:spPr>
          <a:xfrm>
            <a:off x="9952717" y="1524848"/>
            <a:ext cx="492443" cy="276999"/>
          </a:xfrm>
          <a:prstGeom prst="rect">
            <a:avLst/>
          </a:prstGeom>
          <a:noFill/>
        </p:spPr>
        <p:txBody>
          <a:bodyPr wrap="none" rtlCol="0">
            <a:spAutoFit/>
          </a:bodyPr>
          <a:lstStyle/>
          <a:p>
            <a:pPr algn="ctr"/>
            <a:r>
              <a:rPr lang="en-GB" sz="1200" dirty="0"/>
              <a:t>Loop</a:t>
            </a:r>
          </a:p>
        </p:txBody>
      </p:sp>
      <p:sp>
        <p:nvSpPr>
          <p:cNvPr id="63" name="Right Arrow 62">
            <a:extLst>
              <a:ext uri="{FF2B5EF4-FFF2-40B4-BE49-F238E27FC236}">
                <a16:creationId xmlns:a16="http://schemas.microsoft.com/office/drawing/2014/main" id="{70058F16-F7C3-EA41-B713-3966A514384B}"/>
              </a:ext>
            </a:extLst>
          </p:cNvPr>
          <p:cNvSpPr/>
          <p:nvPr/>
        </p:nvSpPr>
        <p:spPr>
          <a:xfrm rot="5400000">
            <a:off x="10835491" y="2004526"/>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B3B66829-36EB-AD47-A3AF-35959CC68724}"/>
              </a:ext>
            </a:extLst>
          </p:cNvPr>
          <p:cNvSpPr txBox="1"/>
          <p:nvPr/>
        </p:nvSpPr>
        <p:spPr>
          <a:xfrm>
            <a:off x="11158897" y="3623001"/>
            <a:ext cx="292068" cy="369332"/>
          </a:xfrm>
          <a:prstGeom prst="rect">
            <a:avLst/>
          </a:prstGeom>
          <a:noFill/>
        </p:spPr>
        <p:txBody>
          <a:bodyPr wrap="none" rtlCol="0">
            <a:spAutoFit/>
          </a:bodyPr>
          <a:lstStyle/>
          <a:p>
            <a:r>
              <a:rPr lang="en-GB" dirty="0"/>
              <a:t>?</a:t>
            </a:r>
          </a:p>
        </p:txBody>
      </p:sp>
      <p:sp>
        <p:nvSpPr>
          <p:cNvPr id="65" name="Right Arrow 64">
            <a:extLst>
              <a:ext uri="{FF2B5EF4-FFF2-40B4-BE49-F238E27FC236}">
                <a16:creationId xmlns:a16="http://schemas.microsoft.com/office/drawing/2014/main" id="{A26D3CA2-43FC-D040-AE6D-AC382894559C}"/>
              </a:ext>
            </a:extLst>
          </p:cNvPr>
          <p:cNvSpPr/>
          <p:nvPr/>
        </p:nvSpPr>
        <p:spPr>
          <a:xfrm rot="5400000">
            <a:off x="10849097" y="4740956"/>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a:extLst>
              <a:ext uri="{FF2B5EF4-FFF2-40B4-BE49-F238E27FC236}">
                <a16:creationId xmlns:a16="http://schemas.microsoft.com/office/drawing/2014/main" id="{DE10DAA3-4DF8-9E40-8B68-80E00FE71356}"/>
              </a:ext>
            </a:extLst>
          </p:cNvPr>
          <p:cNvGrpSpPr/>
          <p:nvPr/>
        </p:nvGrpSpPr>
        <p:grpSpPr>
          <a:xfrm>
            <a:off x="10830539" y="1894742"/>
            <a:ext cx="468089" cy="3894801"/>
            <a:chOff x="11189168" y="1863970"/>
            <a:chExt cx="468089" cy="3894801"/>
          </a:xfrm>
        </p:grpSpPr>
        <p:cxnSp>
          <p:nvCxnSpPr>
            <p:cNvPr id="67" name="Straight Connector 66">
              <a:extLst>
                <a:ext uri="{FF2B5EF4-FFF2-40B4-BE49-F238E27FC236}">
                  <a16:creationId xmlns:a16="http://schemas.microsoft.com/office/drawing/2014/main" id="{55C0A961-0379-B143-B11B-585DD756BCB1}"/>
                </a:ext>
              </a:extLst>
            </p:cNvPr>
            <p:cNvCxnSpPr>
              <a:cxnSpLocks/>
            </p:cNvCxnSpPr>
            <p:nvPr/>
          </p:nvCxnSpPr>
          <p:spPr>
            <a:xfrm>
              <a:off x="11416711" y="1863970"/>
              <a:ext cx="12009" cy="1806731"/>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105168-E531-DA4C-8E0A-B870862D8248}"/>
                </a:ext>
              </a:extLst>
            </p:cNvPr>
            <p:cNvCxnSpPr>
              <a:cxnSpLocks/>
            </p:cNvCxnSpPr>
            <p:nvPr/>
          </p:nvCxnSpPr>
          <p:spPr>
            <a:xfrm>
              <a:off x="11189168" y="3669417"/>
              <a:ext cx="467095"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8F06DD0-7419-074B-8D1A-AF0E9EAB1A74}"/>
                </a:ext>
              </a:extLst>
            </p:cNvPr>
            <p:cNvCxnSpPr>
              <a:cxnSpLocks/>
            </p:cNvCxnSpPr>
            <p:nvPr/>
          </p:nvCxnSpPr>
          <p:spPr>
            <a:xfrm>
              <a:off x="11189168" y="3669417"/>
              <a:ext cx="0" cy="928583"/>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A68E4A8-D58D-5547-A78E-7EDB88970876}"/>
                </a:ext>
              </a:extLst>
            </p:cNvPr>
            <p:cNvCxnSpPr>
              <a:cxnSpLocks/>
            </p:cNvCxnSpPr>
            <p:nvPr/>
          </p:nvCxnSpPr>
          <p:spPr>
            <a:xfrm>
              <a:off x="11656263" y="3669417"/>
              <a:ext cx="0" cy="92959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E7C389-3691-3142-BB05-6382E0AF7255}"/>
                </a:ext>
              </a:extLst>
            </p:cNvPr>
            <p:cNvCxnSpPr>
              <a:cxnSpLocks/>
            </p:cNvCxnSpPr>
            <p:nvPr/>
          </p:nvCxnSpPr>
          <p:spPr>
            <a:xfrm>
              <a:off x="11190162" y="4599014"/>
              <a:ext cx="467095"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7E78032-EA7E-B148-8FA1-A526FB41EC5D}"/>
                </a:ext>
              </a:extLst>
            </p:cNvPr>
            <p:cNvCxnSpPr>
              <a:cxnSpLocks/>
            </p:cNvCxnSpPr>
            <p:nvPr/>
          </p:nvCxnSpPr>
          <p:spPr>
            <a:xfrm flipH="1">
              <a:off x="11426332" y="4598000"/>
              <a:ext cx="1" cy="1160771"/>
            </a:xfrm>
            <a:prstGeom prst="line">
              <a:avLst/>
            </a:prstGeom>
            <a:ln w="127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912FBD6D-5C3C-DE4D-8AE0-BA197F222298}"/>
              </a:ext>
            </a:extLst>
          </p:cNvPr>
          <p:cNvSpPr txBox="1"/>
          <p:nvPr/>
        </p:nvSpPr>
        <p:spPr>
          <a:xfrm>
            <a:off x="10614417" y="1524847"/>
            <a:ext cx="901209" cy="276999"/>
          </a:xfrm>
          <a:prstGeom prst="rect">
            <a:avLst/>
          </a:prstGeom>
          <a:noFill/>
        </p:spPr>
        <p:txBody>
          <a:bodyPr wrap="none" rtlCol="0">
            <a:spAutoFit/>
          </a:bodyPr>
          <a:lstStyle/>
          <a:p>
            <a:pPr algn="ctr"/>
            <a:r>
              <a:rPr lang="en-GB" sz="1200" dirty="0"/>
              <a:t>Conditional</a:t>
            </a:r>
          </a:p>
        </p:txBody>
      </p:sp>
      <p:sp>
        <p:nvSpPr>
          <p:cNvPr id="84" name="Right Arrow 83">
            <a:extLst>
              <a:ext uri="{FF2B5EF4-FFF2-40B4-BE49-F238E27FC236}">
                <a16:creationId xmlns:a16="http://schemas.microsoft.com/office/drawing/2014/main" id="{0C891429-43CE-E44E-AAF7-7A6FEAE359FF}"/>
              </a:ext>
            </a:extLst>
          </p:cNvPr>
          <p:cNvSpPr/>
          <p:nvPr/>
        </p:nvSpPr>
        <p:spPr>
          <a:xfrm rot="5400000">
            <a:off x="10845210" y="3569298"/>
            <a:ext cx="439616" cy="1557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0FCE1EFB-5ED9-1D48-B11D-AFA8A70D7E43}"/>
              </a:ext>
            </a:extLst>
          </p:cNvPr>
          <p:cNvSpPr txBox="1"/>
          <p:nvPr/>
        </p:nvSpPr>
        <p:spPr>
          <a:xfrm>
            <a:off x="11166696" y="3624988"/>
            <a:ext cx="296876" cy="369332"/>
          </a:xfrm>
          <a:prstGeom prst="rect">
            <a:avLst/>
          </a:prstGeom>
          <a:noFill/>
        </p:spPr>
        <p:txBody>
          <a:bodyPr wrap="none" rtlCol="0">
            <a:spAutoFit/>
          </a:bodyPr>
          <a:lstStyle/>
          <a:p>
            <a:r>
              <a:rPr lang="en-GB" dirty="0"/>
              <a:t>Y</a:t>
            </a:r>
          </a:p>
        </p:txBody>
      </p:sp>
      <p:sp>
        <p:nvSpPr>
          <p:cNvPr id="86" name="Right Arrow 85">
            <a:extLst>
              <a:ext uri="{FF2B5EF4-FFF2-40B4-BE49-F238E27FC236}">
                <a16:creationId xmlns:a16="http://schemas.microsoft.com/office/drawing/2014/main" id="{527263F5-DD81-B24D-AFCC-5769A1D1E5DC}"/>
              </a:ext>
            </a:extLst>
          </p:cNvPr>
          <p:cNvSpPr/>
          <p:nvPr/>
        </p:nvSpPr>
        <p:spPr>
          <a:xfrm rot="5400000">
            <a:off x="10845072" y="3569298"/>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TextBox 86">
            <a:extLst>
              <a:ext uri="{FF2B5EF4-FFF2-40B4-BE49-F238E27FC236}">
                <a16:creationId xmlns:a16="http://schemas.microsoft.com/office/drawing/2014/main" id="{8C48E061-48F6-4B43-9040-EDDBE61C4E5A}"/>
              </a:ext>
            </a:extLst>
          </p:cNvPr>
          <p:cNvSpPr txBox="1"/>
          <p:nvPr/>
        </p:nvSpPr>
        <p:spPr>
          <a:xfrm>
            <a:off x="11138058" y="3618995"/>
            <a:ext cx="333746" cy="369332"/>
          </a:xfrm>
          <a:prstGeom prst="rect">
            <a:avLst/>
          </a:prstGeom>
          <a:noFill/>
        </p:spPr>
        <p:txBody>
          <a:bodyPr wrap="none" rtlCol="0">
            <a:spAutoFit/>
          </a:bodyPr>
          <a:lstStyle/>
          <a:p>
            <a:r>
              <a:rPr lang="en-GB" dirty="0"/>
              <a:t>N</a:t>
            </a:r>
          </a:p>
        </p:txBody>
      </p:sp>
      <p:sp>
        <p:nvSpPr>
          <p:cNvPr id="90" name="Right Arrow 89">
            <a:extLst>
              <a:ext uri="{FF2B5EF4-FFF2-40B4-BE49-F238E27FC236}">
                <a16:creationId xmlns:a16="http://schemas.microsoft.com/office/drawing/2014/main" id="{33E1DEC0-358B-0341-97BF-70EA442F2557}"/>
              </a:ext>
            </a:extLst>
          </p:cNvPr>
          <p:cNvSpPr/>
          <p:nvPr/>
        </p:nvSpPr>
        <p:spPr>
          <a:xfrm rot="5400000">
            <a:off x="10846366" y="4747473"/>
            <a:ext cx="439616" cy="15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669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7 4.81481E-6 L -2.08333E-7 0.50555 " pathEditMode="relative" rAng="0" ptsTypes="AA">
                                      <p:cBhvr>
                                        <p:cTn id="6" dur="5000" fill="hold"/>
                                        <p:tgtEl>
                                          <p:spTgt spid="34"/>
                                        </p:tgtEl>
                                        <p:attrNameLst>
                                          <p:attrName>ppt_x</p:attrName>
                                          <p:attrName>ppt_y</p:attrName>
                                        </p:attrNameLst>
                                      </p:cBhvr>
                                      <p:rCtr x="0" y="25278"/>
                                    </p:animMotion>
                                  </p:childTnLst>
                                </p:cTn>
                              </p:par>
                            </p:childTnLst>
                          </p:cTn>
                        </p:par>
                        <p:par>
                          <p:cTn id="7" fill="hold">
                            <p:stCondLst>
                              <p:cond delay="5000"/>
                            </p:stCondLst>
                            <p:childTnLst>
                              <p:par>
                                <p:cTn id="8" presetID="10"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mph" presetSubtype="2" fill="hold" nodeType="withEffect">
                                  <p:stCondLst>
                                    <p:cond delay="0"/>
                                  </p:stCondLst>
                                  <p:childTnLst>
                                    <p:animClr clrSpc="rgb" dir="cw">
                                      <p:cBhvr>
                                        <p:cTn id="21" dur="1000" fill="hold"/>
                                        <p:tgtEl>
                                          <p:spTgt spid="15"/>
                                        </p:tgtEl>
                                        <p:attrNameLst>
                                          <p:attrName>fillcolor</p:attrName>
                                        </p:attrNameLst>
                                      </p:cBhvr>
                                      <p:to>
                                        <a:srgbClr val="B00002"/>
                                      </p:to>
                                    </p:animClr>
                                    <p:set>
                                      <p:cBhvr>
                                        <p:cTn id="22" dur="1000" fill="hold"/>
                                        <p:tgtEl>
                                          <p:spTgt spid="15"/>
                                        </p:tgtEl>
                                        <p:attrNameLst>
                                          <p:attrName>fill.type</p:attrName>
                                        </p:attrNameLst>
                                      </p:cBhvr>
                                      <p:to>
                                        <p:strVal val="solid"/>
                                      </p:to>
                                    </p:set>
                                    <p:set>
                                      <p:cBhvr>
                                        <p:cTn id="23" dur="1000" fill="hold"/>
                                        <p:tgtEl>
                                          <p:spTgt spid="15"/>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1000" fill="hold"/>
                                        <p:tgtEl>
                                          <p:spTgt spid="16"/>
                                        </p:tgtEl>
                                        <p:attrNameLst>
                                          <p:attrName>fillcolor</p:attrName>
                                        </p:attrNameLst>
                                      </p:cBhvr>
                                      <p:to>
                                        <a:srgbClr val="B00002"/>
                                      </p:to>
                                    </p:animClr>
                                    <p:set>
                                      <p:cBhvr>
                                        <p:cTn id="26" dur="1000" fill="hold"/>
                                        <p:tgtEl>
                                          <p:spTgt spid="16"/>
                                        </p:tgtEl>
                                        <p:attrNameLst>
                                          <p:attrName>fill.type</p:attrName>
                                        </p:attrNameLst>
                                      </p:cBhvr>
                                      <p:to>
                                        <p:strVal val="solid"/>
                                      </p:to>
                                    </p:set>
                                    <p:set>
                                      <p:cBhvr>
                                        <p:cTn id="27" dur="1000" fill="hold"/>
                                        <p:tgtEl>
                                          <p:spTgt spid="16"/>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1000" fill="hold"/>
                                        <p:tgtEl>
                                          <p:spTgt spid="18"/>
                                        </p:tgtEl>
                                        <p:attrNameLst>
                                          <p:attrName>fillcolor</p:attrName>
                                        </p:attrNameLst>
                                      </p:cBhvr>
                                      <p:to>
                                        <a:srgbClr val="B00002"/>
                                      </p:to>
                                    </p:animClr>
                                    <p:set>
                                      <p:cBhvr>
                                        <p:cTn id="30" dur="1000" fill="hold"/>
                                        <p:tgtEl>
                                          <p:spTgt spid="18"/>
                                        </p:tgtEl>
                                        <p:attrNameLst>
                                          <p:attrName>fill.type</p:attrName>
                                        </p:attrNameLst>
                                      </p:cBhvr>
                                      <p:to>
                                        <p:strVal val="solid"/>
                                      </p:to>
                                    </p:set>
                                    <p:set>
                                      <p:cBhvr>
                                        <p:cTn id="31" dur="1000" fill="hold"/>
                                        <p:tgtEl>
                                          <p:spTgt spid="18"/>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1000" fill="hold"/>
                                        <p:tgtEl>
                                          <p:spTgt spid="17"/>
                                        </p:tgtEl>
                                        <p:attrNameLst>
                                          <p:attrName>fillcolor</p:attrName>
                                        </p:attrNameLst>
                                      </p:cBhvr>
                                      <p:to>
                                        <a:srgbClr val="B00002"/>
                                      </p:to>
                                    </p:animClr>
                                    <p:set>
                                      <p:cBhvr>
                                        <p:cTn id="34" dur="1000" fill="hold"/>
                                        <p:tgtEl>
                                          <p:spTgt spid="17"/>
                                        </p:tgtEl>
                                        <p:attrNameLst>
                                          <p:attrName>fill.type</p:attrName>
                                        </p:attrNameLst>
                                      </p:cBhvr>
                                      <p:to>
                                        <p:strVal val="solid"/>
                                      </p:to>
                                    </p:set>
                                    <p:set>
                                      <p:cBhvr>
                                        <p:cTn id="35" dur="1000" fill="hold"/>
                                        <p:tgtEl>
                                          <p:spTgt spid="17"/>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0" presetClass="path" presetSubtype="0" accel="50000" fill="hold" grpId="0" nodeType="withEffect">
                                  <p:stCondLst>
                                    <p:cond delay="0"/>
                                  </p:stCondLst>
                                  <p:childTnLst>
                                    <p:animMotion origin="layout" path="M 1.66667E-6 4.81481E-6 L 1.66667E-6 0.13009 " pathEditMode="relative" rAng="0" ptsTypes="AA">
                                      <p:cBhvr>
                                        <p:cTn id="41" dur="2000" fill="hold"/>
                                        <p:tgtEl>
                                          <p:spTgt spid="40"/>
                                        </p:tgtEl>
                                        <p:attrNameLst>
                                          <p:attrName>ppt_x</p:attrName>
                                          <p:attrName>ppt_y</p:attrName>
                                        </p:attrNameLst>
                                      </p:cBhvr>
                                      <p:rCtr x="0" y="6505"/>
                                    </p:animMotion>
                                  </p:childTnLst>
                                </p:cTn>
                              </p:par>
                            </p:childTnLst>
                          </p:cTn>
                        </p:par>
                        <p:par>
                          <p:cTn id="42" fill="hold">
                            <p:stCondLst>
                              <p:cond delay="2000"/>
                            </p:stCondLst>
                            <p:childTnLst>
                              <p:par>
                                <p:cTn id="43" presetID="10" presetClass="entr" presetSubtype="0" fill="hold" grpId="1"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xit" presetSubtype="0" fill="hold" grpId="1" nodeType="withEffect">
                                  <p:stCondLst>
                                    <p:cond delay="0"/>
                                  </p:stCondLst>
                                  <p:childTnLst>
                                    <p:animEffect transition="out" filter="fad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par>
                          <p:cTn id="49" fill="hold">
                            <p:stCondLst>
                              <p:cond delay="2500"/>
                            </p:stCondLst>
                            <p:childTnLst>
                              <p:par>
                                <p:cTn id="50" presetID="0" presetClass="path" presetSubtype="0" repeatCount="3000" fill="hold" grpId="0" nodeType="afterEffect">
                                  <p:stCondLst>
                                    <p:cond delay="0"/>
                                  </p:stCondLst>
                                  <p:childTnLst>
                                    <p:animMotion origin="layout" path="M 1.66667E-6 2.22222E-6 L 0.00078 0.1287 " pathEditMode="relative" rAng="0" ptsTypes="AA">
                                      <p:cBhvr>
                                        <p:cTn id="51" dur="1500" fill="hold"/>
                                        <p:tgtEl>
                                          <p:spTgt spid="41"/>
                                        </p:tgtEl>
                                        <p:attrNameLst>
                                          <p:attrName>ppt_x</p:attrName>
                                          <p:attrName>ppt_y</p:attrName>
                                        </p:attrNameLst>
                                      </p:cBhvr>
                                      <p:rCtr x="39" y="6435"/>
                                    </p:animMotion>
                                  </p:childTnLst>
                                </p:cTn>
                              </p:par>
                            </p:childTnLst>
                          </p:cTn>
                        </p:par>
                        <p:par>
                          <p:cTn id="52" fill="hold">
                            <p:stCondLst>
                              <p:cond delay="7000"/>
                            </p:stCondLst>
                            <p:childTnLst>
                              <p:par>
                                <p:cTn id="53" presetID="10" presetClass="entr" presetSubtype="0" fill="hold" grpId="2"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xit" presetSubtype="0" fill="hold" grpId="2" nodeType="withEffect">
                                  <p:stCondLst>
                                    <p:cond delay="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par>
                          <p:cTn id="59" fill="hold">
                            <p:stCondLst>
                              <p:cond delay="7500"/>
                            </p:stCondLst>
                            <p:childTnLst>
                              <p:par>
                                <p:cTn id="60" presetID="0" presetClass="path" presetSubtype="0" fill="hold" grpId="0" nodeType="afterEffect">
                                  <p:stCondLst>
                                    <p:cond delay="0"/>
                                  </p:stCondLst>
                                  <p:childTnLst>
                                    <p:animMotion origin="layout" path="M 4.16667E-7 -1.48148E-6 L -0.0013 0.2419 " pathEditMode="relative" rAng="0" ptsTypes="AA">
                                      <p:cBhvr>
                                        <p:cTn id="61" dur="2000" fill="hold"/>
                                        <p:tgtEl>
                                          <p:spTgt spid="42"/>
                                        </p:tgtEl>
                                        <p:attrNameLst>
                                          <p:attrName>ppt_x</p:attrName>
                                          <p:attrName>ppt_y</p:attrName>
                                        </p:attrNameLst>
                                      </p:cBhvr>
                                      <p:rCtr x="-65" y="12083"/>
                                    </p:animMotion>
                                  </p:childTnLst>
                                </p:cTn>
                              </p:par>
                            </p:childTnLst>
                          </p:cTn>
                        </p:par>
                        <p:par>
                          <p:cTn id="62" fill="hold">
                            <p:stCondLst>
                              <p:cond delay="9500"/>
                            </p:stCondLst>
                            <p:childTnLst>
                              <p:par>
                                <p:cTn id="63" presetID="10" presetClass="exit" presetSubtype="0" fill="hold" grpId="1" nodeType="afterEffect">
                                  <p:stCondLst>
                                    <p:cond delay="0"/>
                                  </p:stCondLst>
                                  <p:childTnLst>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par>
                          <p:cTn id="66" fill="hold">
                            <p:stCondLst>
                              <p:cond delay="10000"/>
                            </p:stCondLst>
                            <p:childTnLst>
                              <p:par>
                                <p:cTn id="67" presetID="10" presetClass="entr" presetSubtype="0" fill="hold"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childTnLst>
                                </p:cTn>
                              </p:par>
                              <p:par>
                                <p:cTn id="78" presetID="1" presetClass="emph" presetSubtype="2" fill="hold" nodeType="withEffect">
                                  <p:stCondLst>
                                    <p:cond delay="0"/>
                                  </p:stCondLst>
                                  <p:childTnLst>
                                    <p:animClr clrSpc="rgb" dir="cw">
                                      <p:cBhvr>
                                        <p:cTn id="79" dur="1000" fill="hold"/>
                                        <p:tgtEl>
                                          <p:spTgt spid="15"/>
                                        </p:tgtEl>
                                        <p:attrNameLst>
                                          <p:attrName>fillcolor</p:attrName>
                                        </p:attrNameLst>
                                      </p:cBhvr>
                                      <p:to>
                                        <a:schemeClr val="accent1"/>
                                      </p:to>
                                    </p:animClr>
                                    <p:set>
                                      <p:cBhvr>
                                        <p:cTn id="80" dur="1000" fill="hold"/>
                                        <p:tgtEl>
                                          <p:spTgt spid="15"/>
                                        </p:tgtEl>
                                        <p:attrNameLst>
                                          <p:attrName>fill.type</p:attrName>
                                        </p:attrNameLst>
                                      </p:cBhvr>
                                      <p:to>
                                        <p:strVal val="solid"/>
                                      </p:to>
                                    </p:set>
                                    <p:set>
                                      <p:cBhvr>
                                        <p:cTn id="81" dur="1000" fill="hold"/>
                                        <p:tgtEl>
                                          <p:spTgt spid="15"/>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1000" fill="hold"/>
                                        <p:tgtEl>
                                          <p:spTgt spid="16"/>
                                        </p:tgtEl>
                                        <p:attrNameLst>
                                          <p:attrName>fillcolor</p:attrName>
                                        </p:attrNameLst>
                                      </p:cBhvr>
                                      <p:to>
                                        <a:schemeClr val="accent1"/>
                                      </p:to>
                                    </p:animClr>
                                    <p:set>
                                      <p:cBhvr>
                                        <p:cTn id="84" dur="1000" fill="hold"/>
                                        <p:tgtEl>
                                          <p:spTgt spid="16"/>
                                        </p:tgtEl>
                                        <p:attrNameLst>
                                          <p:attrName>fill.type</p:attrName>
                                        </p:attrNameLst>
                                      </p:cBhvr>
                                      <p:to>
                                        <p:strVal val="solid"/>
                                      </p:to>
                                    </p:set>
                                    <p:set>
                                      <p:cBhvr>
                                        <p:cTn id="85" dur="1000" fill="hold"/>
                                        <p:tgtEl>
                                          <p:spTgt spid="16"/>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1000" fill="hold"/>
                                        <p:tgtEl>
                                          <p:spTgt spid="18"/>
                                        </p:tgtEl>
                                        <p:attrNameLst>
                                          <p:attrName>fillcolor</p:attrName>
                                        </p:attrNameLst>
                                      </p:cBhvr>
                                      <p:to>
                                        <a:schemeClr val="accent1"/>
                                      </p:to>
                                    </p:animClr>
                                    <p:set>
                                      <p:cBhvr>
                                        <p:cTn id="88" dur="1000" fill="hold"/>
                                        <p:tgtEl>
                                          <p:spTgt spid="18"/>
                                        </p:tgtEl>
                                        <p:attrNameLst>
                                          <p:attrName>fill.type</p:attrName>
                                        </p:attrNameLst>
                                      </p:cBhvr>
                                      <p:to>
                                        <p:strVal val="solid"/>
                                      </p:to>
                                    </p:set>
                                    <p:set>
                                      <p:cBhvr>
                                        <p:cTn id="89" dur="1000" fill="hold"/>
                                        <p:tgtEl>
                                          <p:spTgt spid="18"/>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1000" fill="hold"/>
                                        <p:tgtEl>
                                          <p:spTgt spid="17"/>
                                        </p:tgtEl>
                                        <p:attrNameLst>
                                          <p:attrName>fillcolor</p:attrName>
                                        </p:attrNameLst>
                                      </p:cBhvr>
                                      <p:to>
                                        <a:schemeClr val="accent1"/>
                                      </p:to>
                                    </p:animClr>
                                    <p:set>
                                      <p:cBhvr>
                                        <p:cTn id="92" dur="1000" fill="hold"/>
                                        <p:tgtEl>
                                          <p:spTgt spid="17"/>
                                        </p:tgtEl>
                                        <p:attrNameLst>
                                          <p:attrName>fill.type</p:attrName>
                                        </p:attrNameLst>
                                      </p:cBhvr>
                                      <p:to>
                                        <p:strVal val="solid"/>
                                      </p:to>
                                    </p:set>
                                    <p:set>
                                      <p:cBhvr>
                                        <p:cTn id="93" dur="1000" fill="hold"/>
                                        <p:tgtEl>
                                          <p:spTgt spid="17"/>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1000" fill="hold"/>
                                        <p:tgtEl>
                                          <p:spTgt spid="19"/>
                                        </p:tgtEl>
                                        <p:attrNameLst>
                                          <p:attrName>fillcolor</p:attrName>
                                        </p:attrNameLst>
                                      </p:cBhvr>
                                      <p:to>
                                        <a:srgbClr val="B00002"/>
                                      </p:to>
                                    </p:animClr>
                                    <p:set>
                                      <p:cBhvr>
                                        <p:cTn id="96" dur="1000" fill="hold"/>
                                        <p:tgtEl>
                                          <p:spTgt spid="19"/>
                                        </p:tgtEl>
                                        <p:attrNameLst>
                                          <p:attrName>fill.type</p:attrName>
                                        </p:attrNameLst>
                                      </p:cBhvr>
                                      <p:to>
                                        <p:strVal val="solid"/>
                                      </p:to>
                                    </p:set>
                                    <p:set>
                                      <p:cBhvr>
                                        <p:cTn id="97" dur="1000" fill="hold"/>
                                        <p:tgtEl>
                                          <p:spTgt spid="19"/>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1000" fill="hold"/>
                                        <p:tgtEl>
                                          <p:spTgt spid="20"/>
                                        </p:tgtEl>
                                        <p:attrNameLst>
                                          <p:attrName>fillcolor</p:attrName>
                                        </p:attrNameLst>
                                      </p:cBhvr>
                                      <p:to>
                                        <a:srgbClr val="B00002"/>
                                      </p:to>
                                    </p:animClr>
                                    <p:set>
                                      <p:cBhvr>
                                        <p:cTn id="100" dur="1000" fill="hold"/>
                                        <p:tgtEl>
                                          <p:spTgt spid="20"/>
                                        </p:tgtEl>
                                        <p:attrNameLst>
                                          <p:attrName>fill.type</p:attrName>
                                        </p:attrNameLst>
                                      </p:cBhvr>
                                      <p:to>
                                        <p:strVal val="solid"/>
                                      </p:to>
                                    </p:set>
                                    <p:set>
                                      <p:cBhvr>
                                        <p:cTn id="101" dur="1000" fill="hold"/>
                                        <p:tgtEl>
                                          <p:spTgt spid="20"/>
                                        </p:tgtEl>
                                        <p:attrNameLst>
                                          <p:attrName>fill.on</p:attrName>
                                        </p:attrNameLst>
                                      </p:cBhvr>
                                      <p:to>
                                        <p:strVal val="true"/>
                                      </p:to>
                                    </p:set>
                                  </p:childTnLst>
                                </p:cTn>
                              </p:par>
                              <p:par>
                                <p:cTn id="102" presetID="1" presetClass="emph" presetSubtype="2" fill="hold" nodeType="withEffect">
                                  <p:stCondLst>
                                    <p:cond delay="0"/>
                                  </p:stCondLst>
                                  <p:childTnLst>
                                    <p:animClr clrSpc="rgb" dir="cw">
                                      <p:cBhvr>
                                        <p:cTn id="103" dur="1000" fill="hold"/>
                                        <p:tgtEl>
                                          <p:spTgt spid="21"/>
                                        </p:tgtEl>
                                        <p:attrNameLst>
                                          <p:attrName>fillcolor</p:attrName>
                                        </p:attrNameLst>
                                      </p:cBhvr>
                                      <p:to>
                                        <a:srgbClr val="B00002"/>
                                      </p:to>
                                    </p:animClr>
                                    <p:set>
                                      <p:cBhvr>
                                        <p:cTn id="104" dur="1000" fill="hold"/>
                                        <p:tgtEl>
                                          <p:spTgt spid="21"/>
                                        </p:tgtEl>
                                        <p:attrNameLst>
                                          <p:attrName>fill.type</p:attrName>
                                        </p:attrNameLst>
                                      </p:cBhvr>
                                      <p:to>
                                        <p:strVal val="solid"/>
                                      </p:to>
                                    </p:set>
                                    <p:set>
                                      <p:cBhvr>
                                        <p:cTn id="105" dur="1000" fill="hold"/>
                                        <p:tgtEl>
                                          <p:spTgt spid="21"/>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1000" fill="hold"/>
                                        <p:tgtEl>
                                          <p:spTgt spid="22"/>
                                        </p:tgtEl>
                                        <p:attrNameLst>
                                          <p:attrName>fillcolor</p:attrName>
                                        </p:attrNameLst>
                                      </p:cBhvr>
                                      <p:to>
                                        <a:srgbClr val="B00002"/>
                                      </p:to>
                                    </p:animClr>
                                    <p:set>
                                      <p:cBhvr>
                                        <p:cTn id="108" dur="1000" fill="hold"/>
                                        <p:tgtEl>
                                          <p:spTgt spid="22"/>
                                        </p:tgtEl>
                                        <p:attrNameLst>
                                          <p:attrName>fill.type</p:attrName>
                                        </p:attrNameLst>
                                      </p:cBhvr>
                                      <p:to>
                                        <p:strVal val="solid"/>
                                      </p:to>
                                    </p:set>
                                    <p:set>
                                      <p:cBhvr>
                                        <p:cTn id="109" dur="1000" fill="hold"/>
                                        <p:tgtEl>
                                          <p:spTgt spid="22"/>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1000" fill="hold"/>
                                        <p:tgtEl>
                                          <p:spTgt spid="23"/>
                                        </p:tgtEl>
                                        <p:attrNameLst>
                                          <p:attrName>fillcolor</p:attrName>
                                        </p:attrNameLst>
                                      </p:cBhvr>
                                      <p:to>
                                        <a:srgbClr val="B00002"/>
                                      </p:to>
                                    </p:animClr>
                                    <p:set>
                                      <p:cBhvr>
                                        <p:cTn id="112" dur="1000" fill="hold"/>
                                        <p:tgtEl>
                                          <p:spTgt spid="23"/>
                                        </p:tgtEl>
                                        <p:attrNameLst>
                                          <p:attrName>fill.type</p:attrName>
                                        </p:attrNameLst>
                                      </p:cBhvr>
                                      <p:to>
                                        <p:strVal val="solid"/>
                                      </p:to>
                                    </p:set>
                                    <p:set>
                                      <p:cBhvr>
                                        <p:cTn id="113" dur="1000" fill="hold"/>
                                        <p:tgtEl>
                                          <p:spTgt spid="23"/>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1000" fill="hold"/>
                                        <p:tgtEl>
                                          <p:spTgt spid="24"/>
                                        </p:tgtEl>
                                        <p:attrNameLst>
                                          <p:attrName>fillcolor</p:attrName>
                                        </p:attrNameLst>
                                      </p:cBhvr>
                                      <p:to>
                                        <a:srgbClr val="B00002"/>
                                      </p:to>
                                    </p:animClr>
                                    <p:set>
                                      <p:cBhvr>
                                        <p:cTn id="116" dur="1000" fill="hold"/>
                                        <p:tgtEl>
                                          <p:spTgt spid="24"/>
                                        </p:tgtEl>
                                        <p:attrNameLst>
                                          <p:attrName>fill.type</p:attrName>
                                        </p:attrNameLst>
                                      </p:cBhvr>
                                      <p:to>
                                        <p:strVal val="solid"/>
                                      </p:to>
                                    </p:set>
                                    <p:set>
                                      <p:cBhvr>
                                        <p:cTn id="117" dur="1000" fill="hold"/>
                                        <p:tgtEl>
                                          <p:spTgt spid="24"/>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2" nodeType="clickEffect">
                                  <p:stCondLst>
                                    <p:cond delay="0"/>
                                  </p:stCondLst>
                                  <p:childTnLst>
                                    <p:set>
                                      <p:cBhvr>
                                        <p:cTn id="121" dur="1" fill="hold">
                                          <p:stCondLst>
                                            <p:cond delay="0"/>
                                          </p:stCondLst>
                                        </p:cTn>
                                        <p:tgtEl>
                                          <p:spTgt spid="63"/>
                                        </p:tgtEl>
                                        <p:attrNameLst>
                                          <p:attrName>style.visibility</p:attrName>
                                        </p:attrNameLst>
                                      </p:cBhvr>
                                      <p:to>
                                        <p:strVal val="visible"/>
                                      </p:to>
                                    </p:set>
                                  </p:childTnLst>
                                </p:cTn>
                              </p:par>
                            </p:childTnLst>
                          </p:cTn>
                        </p:par>
                        <p:par>
                          <p:cTn id="122" fill="hold">
                            <p:stCondLst>
                              <p:cond delay="0"/>
                            </p:stCondLst>
                            <p:childTnLst>
                              <p:par>
                                <p:cTn id="123" presetID="0" presetClass="path" presetSubtype="0" accel="50000" fill="hold" grpId="0" nodeType="afterEffect">
                                  <p:stCondLst>
                                    <p:cond delay="0"/>
                                  </p:stCondLst>
                                  <p:childTnLst>
                                    <p:animMotion origin="layout" path="M -8.33333E-7 -3.7037E-6 L 0.00078 0.22801 " pathEditMode="relative" rAng="0" ptsTypes="AA">
                                      <p:cBhvr>
                                        <p:cTn id="124" dur="2000" fill="hold"/>
                                        <p:tgtEl>
                                          <p:spTgt spid="63"/>
                                        </p:tgtEl>
                                        <p:attrNameLst>
                                          <p:attrName>ppt_x</p:attrName>
                                          <p:attrName>ppt_y</p:attrName>
                                        </p:attrNameLst>
                                      </p:cBhvr>
                                      <p:rCtr x="39" y="11389"/>
                                    </p:animMotion>
                                  </p:childTnLst>
                                </p:cTn>
                              </p:par>
                            </p:childTnLst>
                          </p:cTn>
                        </p:par>
                        <p:par>
                          <p:cTn id="125" fill="hold">
                            <p:stCondLst>
                              <p:cond delay="2000"/>
                            </p:stCondLst>
                            <p:childTnLst>
                              <p:par>
                                <p:cTn id="126" presetID="10" presetClass="entr" presetSubtype="0" fill="hold" grpId="0" nodeType="after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childTnLst>
                          </p:cTn>
                        </p:par>
                        <p:par>
                          <p:cTn id="129" fill="hold">
                            <p:stCondLst>
                              <p:cond delay="2500"/>
                            </p:stCondLst>
                            <p:childTnLst>
                              <p:par>
                                <p:cTn id="130" presetID="10" presetClass="exit" presetSubtype="0" fill="hold" grpId="1" nodeType="afterEffect">
                                  <p:stCondLst>
                                    <p:cond delay="1500"/>
                                  </p:stCondLst>
                                  <p:childTnLst>
                                    <p:animEffect transition="out" filter="fade">
                                      <p:cBhvr>
                                        <p:cTn id="131" dur="500"/>
                                        <p:tgtEl>
                                          <p:spTgt spid="64"/>
                                        </p:tgtEl>
                                      </p:cBhvr>
                                    </p:animEffect>
                                    <p:set>
                                      <p:cBhvr>
                                        <p:cTn id="132" dur="1" fill="hold">
                                          <p:stCondLst>
                                            <p:cond delay="499"/>
                                          </p:stCondLst>
                                        </p:cTn>
                                        <p:tgtEl>
                                          <p:spTgt spid="64"/>
                                        </p:tgtEl>
                                        <p:attrNameLst>
                                          <p:attrName>style.visibility</p:attrName>
                                        </p:attrNameLst>
                                      </p:cBhvr>
                                      <p:to>
                                        <p:strVal val="hidden"/>
                                      </p:to>
                                    </p:set>
                                  </p:childTnLst>
                                </p:cTn>
                              </p:par>
                            </p:childTnLst>
                          </p:cTn>
                        </p:par>
                        <p:par>
                          <p:cTn id="133" fill="hold">
                            <p:stCondLst>
                              <p:cond delay="4500"/>
                            </p:stCondLst>
                            <p:childTnLst>
                              <p:par>
                                <p:cTn id="134" presetID="10"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500"/>
                                        <p:tgtEl>
                                          <p:spTgt spid="85"/>
                                        </p:tgtEl>
                                      </p:cBhvr>
                                    </p:animEffect>
                                  </p:childTnLst>
                                </p:cTn>
                              </p:par>
                            </p:childTnLst>
                          </p:cTn>
                        </p:par>
                        <p:par>
                          <p:cTn id="137" fill="hold">
                            <p:stCondLst>
                              <p:cond delay="5000"/>
                            </p:stCondLst>
                            <p:childTnLst>
                              <p:par>
                                <p:cTn id="138" presetID="10" presetClass="exit" presetSubtype="0" fill="hold" grpId="1" nodeType="afterEffect">
                                  <p:stCondLst>
                                    <p:cond delay="1500"/>
                                  </p:stCondLst>
                                  <p:childTnLst>
                                    <p:animEffect transition="out" filter="fade">
                                      <p:cBhvr>
                                        <p:cTn id="139" dur="500"/>
                                        <p:tgtEl>
                                          <p:spTgt spid="85"/>
                                        </p:tgtEl>
                                      </p:cBhvr>
                                    </p:animEffect>
                                    <p:set>
                                      <p:cBhvr>
                                        <p:cTn id="140" dur="1" fill="hold">
                                          <p:stCondLst>
                                            <p:cond delay="499"/>
                                          </p:stCondLst>
                                        </p:cTn>
                                        <p:tgtEl>
                                          <p:spTgt spid="85"/>
                                        </p:tgtEl>
                                        <p:attrNameLst>
                                          <p:attrName>style.visibility</p:attrName>
                                        </p:attrNameLst>
                                      </p:cBhvr>
                                      <p:to>
                                        <p:strVal val="hidden"/>
                                      </p:to>
                                    </p:set>
                                  </p:childTnLst>
                                </p:cTn>
                              </p:par>
                            </p:childTnLst>
                          </p:cTn>
                        </p:par>
                        <p:par>
                          <p:cTn id="141" fill="hold">
                            <p:stCondLst>
                              <p:cond delay="7000"/>
                            </p:stCondLst>
                            <p:childTnLst>
                              <p:par>
                                <p:cTn id="142" presetID="10" presetClass="entr" presetSubtype="0" fill="hold" grpId="1" nodeType="after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fade">
                                      <p:cBhvr>
                                        <p:cTn id="144" dur="500"/>
                                        <p:tgtEl>
                                          <p:spTgt spid="84"/>
                                        </p:tgtEl>
                                      </p:cBhvr>
                                    </p:animEffect>
                                  </p:childTnLst>
                                </p:cTn>
                              </p:par>
                              <p:par>
                                <p:cTn id="145" presetID="10" presetClass="exit" presetSubtype="0" fill="hold" grpId="1" nodeType="withEffect">
                                  <p:stCondLst>
                                    <p:cond delay="0"/>
                                  </p:stCondLst>
                                  <p:childTnLst>
                                    <p:animEffect transition="out" filter="fade">
                                      <p:cBhvr>
                                        <p:cTn id="146" dur="500"/>
                                        <p:tgtEl>
                                          <p:spTgt spid="63"/>
                                        </p:tgtEl>
                                      </p:cBhvr>
                                    </p:animEffect>
                                    <p:set>
                                      <p:cBhvr>
                                        <p:cTn id="147" dur="1" fill="hold">
                                          <p:stCondLst>
                                            <p:cond delay="499"/>
                                          </p:stCondLst>
                                        </p:cTn>
                                        <p:tgtEl>
                                          <p:spTgt spid="63"/>
                                        </p:tgtEl>
                                        <p:attrNameLst>
                                          <p:attrName>style.visibility</p:attrName>
                                        </p:attrNameLst>
                                      </p:cBhvr>
                                      <p:to>
                                        <p:strVal val="hidden"/>
                                      </p:to>
                                    </p:set>
                                  </p:childTnLst>
                                </p:cTn>
                              </p:par>
                            </p:childTnLst>
                          </p:cTn>
                        </p:par>
                        <p:par>
                          <p:cTn id="148" fill="hold">
                            <p:stCondLst>
                              <p:cond delay="7500"/>
                            </p:stCondLst>
                            <p:childTnLst>
                              <p:par>
                                <p:cTn id="149" presetID="0" presetClass="path" presetSubtype="0" repeatCount="0" fill="hold" grpId="0" nodeType="afterEffect">
                                  <p:stCondLst>
                                    <p:cond delay="0"/>
                                  </p:stCondLst>
                                  <p:childTnLst>
                                    <p:animMotion origin="layout" path="M -2.08333E-6 -2.96296E-6 L -2.08333E-6 0.17199 " pathEditMode="relative" rAng="0" ptsTypes="AA">
                                      <p:cBhvr>
                                        <p:cTn id="150" dur="2000" fill="hold"/>
                                        <p:tgtEl>
                                          <p:spTgt spid="84"/>
                                        </p:tgtEl>
                                        <p:attrNameLst>
                                          <p:attrName>ppt_x</p:attrName>
                                          <p:attrName>ppt_y</p:attrName>
                                        </p:attrNameLst>
                                      </p:cBhvr>
                                      <p:rCtr x="0" y="8588"/>
                                    </p:animMotion>
                                  </p:childTnLst>
                                </p:cTn>
                              </p:par>
                            </p:childTnLst>
                          </p:cTn>
                        </p:par>
                        <p:par>
                          <p:cTn id="151" fill="hold">
                            <p:stCondLst>
                              <p:cond delay="9500"/>
                            </p:stCondLst>
                            <p:childTnLst>
                              <p:par>
                                <p:cTn id="152" presetID="10" presetClass="exit" presetSubtype="0" fill="hold" grpId="2" nodeType="afterEffect">
                                  <p:stCondLst>
                                    <p:cond delay="0"/>
                                  </p:stCondLst>
                                  <p:childTnLst>
                                    <p:animEffect transition="out" filter="fade">
                                      <p:cBhvr>
                                        <p:cTn id="153" dur="500"/>
                                        <p:tgtEl>
                                          <p:spTgt spid="84"/>
                                        </p:tgtEl>
                                      </p:cBhvr>
                                    </p:animEffect>
                                    <p:set>
                                      <p:cBhvr>
                                        <p:cTn id="154" dur="1" fill="hold">
                                          <p:stCondLst>
                                            <p:cond delay="499"/>
                                          </p:stCondLst>
                                        </p:cTn>
                                        <p:tgtEl>
                                          <p:spTgt spid="84"/>
                                        </p:tgtEl>
                                        <p:attrNameLst>
                                          <p:attrName>style.visibility</p:attrName>
                                        </p:attrNameLst>
                                      </p:cBhvr>
                                      <p:to>
                                        <p:strVal val="hidden"/>
                                      </p:to>
                                    </p:set>
                                  </p:childTnLst>
                                </p:cTn>
                              </p:par>
                              <p:par>
                                <p:cTn id="155" presetID="10" presetClass="entr" presetSubtype="0" fill="hold" grpId="1"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500"/>
                                        <p:tgtEl>
                                          <p:spTgt spid="65"/>
                                        </p:tgtEl>
                                      </p:cBhvr>
                                    </p:animEffect>
                                  </p:childTnLst>
                                </p:cTn>
                              </p:par>
                            </p:childTnLst>
                          </p:cTn>
                        </p:par>
                        <p:par>
                          <p:cTn id="158" fill="hold">
                            <p:stCondLst>
                              <p:cond delay="10000"/>
                            </p:stCondLst>
                            <p:childTnLst>
                              <p:par>
                                <p:cTn id="159" presetID="0" presetClass="path" presetSubtype="0" decel="50000" fill="hold" grpId="0" nodeType="afterEffect">
                                  <p:stCondLst>
                                    <p:cond delay="1000"/>
                                  </p:stCondLst>
                                  <p:childTnLst>
                                    <p:animMotion origin="layout" path="M -2.5E-6 0.02708 L -2.5E-6 0.12801 " pathEditMode="relative" rAng="0" ptsTypes="AA">
                                      <p:cBhvr>
                                        <p:cTn id="160" dur="1000" fill="hold"/>
                                        <p:tgtEl>
                                          <p:spTgt spid="65"/>
                                        </p:tgtEl>
                                        <p:attrNameLst>
                                          <p:attrName>ppt_x</p:attrName>
                                          <p:attrName>ppt_y</p:attrName>
                                        </p:attrNameLst>
                                      </p:cBhvr>
                                      <p:rCtr x="0" y="5046"/>
                                    </p:animMotion>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2" nodeType="clickEffect">
                                  <p:stCondLst>
                                    <p:cond delay="0"/>
                                  </p:stCondLst>
                                  <p:childTnLst>
                                    <p:set>
                                      <p:cBhvr>
                                        <p:cTn id="164" dur="1" fill="hold">
                                          <p:stCondLst>
                                            <p:cond delay="0"/>
                                          </p:stCondLst>
                                        </p:cTn>
                                        <p:tgtEl>
                                          <p:spTgt spid="64"/>
                                        </p:tgtEl>
                                        <p:attrNameLst>
                                          <p:attrName>style.visibility</p:attrName>
                                        </p:attrNameLst>
                                      </p:cBhvr>
                                      <p:to>
                                        <p:strVal val="visible"/>
                                      </p:to>
                                    </p:set>
                                    <p:animEffect transition="in" filter="fade">
                                      <p:cBhvr>
                                        <p:cTn id="165" dur="500"/>
                                        <p:tgtEl>
                                          <p:spTgt spid="64"/>
                                        </p:tgtEl>
                                      </p:cBhvr>
                                    </p:animEffect>
                                  </p:childTnLst>
                                </p:cTn>
                              </p:par>
                              <p:par>
                                <p:cTn id="166" presetID="1" presetClass="entr" presetSubtype="0" fill="hold" grpId="0" nodeType="withEffect">
                                  <p:stCondLst>
                                    <p:cond delay="0"/>
                                  </p:stCondLst>
                                  <p:childTnLst>
                                    <p:set>
                                      <p:cBhvr>
                                        <p:cTn id="167" dur="1" fill="hold">
                                          <p:stCondLst>
                                            <p:cond delay="0"/>
                                          </p:stCondLst>
                                        </p:cTn>
                                        <p:tgtEl>
                                          <p:spTgt spid="86"/>
                                        </p:tgtEl>
                                        <p:attrNameLst>
                                          <p:attrName>style.visibility</p:attrName>
                                        </p:attrNameLst>
                                      </p:cBhvr>
                                      <p:to>
                                        <p:strVal val="visible"/>
                                      </p:to>
                                    </p:set>
                                  </p:childTnLst>
                                </p:cTn>
                              </p:par>
                              <p:par>
                                <p:cTn id="168" presetID="10" presetClass="exit" presetSubtype="0" fill="hold" grpId="2" nodeType="withEffect">
                                  <p:stCondLst>
                                    <p:cond delay="0"/>
                                  </p:stCondLst>
                                  <p:childTnLst>
                                    <p:animEffect transition="out" filter="fade">
                                      <p:cBhvr>
                                        <p:cTn id="169" dur="500"/>
                                        <p:tgtEl>
                                          <p:spTgt spid="65"/>
                                        </p:tgtEl>
                                      </p:cBhvr>
                                    </p:animEffect>
                                    <p:set>
                                      <p:cBhvr>
                                        <p:cTn id="170" dur="1" fill="hold">
                                          <p:stCondLst>
                                            <p:cond delay="499"/>
                                          </p:stCondLst>
                                        </p:cTn>
                                        <p:tgtEl>
                                          <p:spTgt spid="65"/>
                                        </p:tgtEl>
                                        <p:attrNameLst>
                                          <p:attrName>style.visibility</p:attrName>
                                        </p:attrNameLst>
                                      </p:cBhvr>
                                      <p:to>
                                        <p:strVal val="hidden"/>
                                      </p:to>
                                    </p:set>
                                  </p:childTnLst>
                                </p:cTn>
                              </p:par>
                            </p:childTnLst>
                          </p:cTn>
                        </p:par>
                        <p:par>
                          <p:cTn id="171" fill="hold">
                            <p:stCondLst>
                              <p:cond delay="500"/>
                            </p:stCondLst>
                            <p:childTnLst>
                              <p:par>
                                <p:cTn id="172" presetID="10" presetClass="exit" presetSubtype="0" fill="hold" grpId="3" nodeType="afterEffect">
                                  <p:stCondLst>
                                    <p:cond delay="1500"/>
                                  </p:stCondLst>
                                  <p:childTnLst>
                                    <p:animEffect transition="out" filter="fade">
                                      <p:cBhvr>
                                        <p:cTn id="173" dur="500"/>
                                        <p:tgtEl>
                                          <p:spTgt spid="64"/>
                                        </p:tgtEl>
                                      </p:cBhvr>
                                    </p:animEffect>
                                    <p:set>
                                      <p:cBhvr>
                                        <p:cTn id="174" dur="1" fill="hold">
                                          <p:stCondLst>
                                            <p:cond delay="499"/>
                                          </p:stCondLst>
                                        </p:cTn>
                                        <p:tgtEl>
                                          <p:spTgt spid="64"/>
                                        </p:tgtEl>
                                        <p:attrNameLst>
                                          <p:attrName>style.visibility</p:attrName>
                                        </p:attrNameLst>
                                      </p:cBhvr>
                                      <p:to>
                                        <p:strVal val="hidden"/>
                                      </p:to>
                                    </p:set>
                                  </p:childTnLst>
                                </p:cTn>
                              </p:par>
                            </p:childTnLst>
                          </p:cTn>
                        </p:par>
                        <p:par>
                          <p:cTn id="175" fill="hold">
                            <p:stCondLst>
                              <p:cond delay="2500"/>
                            </p:stCondLst>
                            <p:childTnLst>
                              <p:par>
                                <p:cTn id="176" presetID="10" presetClass="entr" presetSubtype="0" fill="hold" grpId="0" nodeType="afterEffect">
                                  <p:stCondLst>
                                    <p:cond delay="0"/>
                                  </p:stCondLst>
                                  <p:childTnLst>
                                    <p:set>
                                      <p:cBhvr>
                                        <p:cTn id="177" dur="1" fill="hold">
                                          <p:stCondLst>
                                            <p:cond delay="0"/>
                                          </p:stCondLst>
                                        </p:cTn>
                                        <p:tgtEl>
                                          <p:spTgt spid="87"/>
                                        </p:tgtEl>
                                        <p:attrNameLst>
                                          <p:attrName>style.visibility</p:attrName>
                                        </p:attrNameLst>
                                      </p:cBhvr>
                                      <p:to>
                                        <p:strVal val="visible"/>
                                      </p:to>
                                    </p:set>
                                    <p:animEffect transition="in" filter="fade">
                                      <p:cBhvr>
                                        <p:cTn id="178" dur="500"/>
                                        <p:tgtEl>
                                          <p:spTgt spid="87"/>
                                        </p:tgtEl>
                                      </p:cBhvr>
                                    </p:animEffect>
                                  </p:childTnLst>
                                </p:cTn>
                              </p:par>
                            </p:childTnLst>
                          </p:cTn>
                        </p:par>
                        <p:par>
                          <p:cTn id="179" fill="hold">
                            <p:stCondLst>
                              <p:cond delay="3000"/>
                            </p:stCondLst>
                            <p:childTnLst>
                              <p:par>
                                <p:cTn id="180" presetID="10" presetClass="exit" presetSubtype="0" fill="hold" grpId="1" nodeType="afterEffect">
                                  <p:stCondLst>
                                    <p:cond delay="1500"/>
                                  </p:stCondLst>
                                  <p:childTnLst>
                                    <p:animEffect transition="out" filter="fade">
                                      <p:cBhvr>
                                        <p:cTn id="181" dur="500"/>
                                        <p:tgtEl>
                                          <p:spTgt spid="86"/>
                                        </p:tgtEl>
                                      </p:cBhvr>
                                    </p:animEffect>
                                    <p:set>
                                      <p:cBhvr>
                                        <p:cTn id="182" dur="1" fill="hold">
                                          <p:stCondLst>
                                            <p:cond delay="499"/>
                                          </p:stCondLst>
                                        </p:cTn>
                                        <p:tgtEl>
                                          <p:spTgt spid="86"/>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87"/>
                                        </p:tgtEl>
                                      </p:cBhvr>
                                    </p:animEffect>
                                    <p:set>
                                      <p:cBhvr>
                                        <p:cTn id="185" dur="1" fill="hold">
                                          <p:stCondLst>
                                            <p:cond delay="499"/>
                                          </p:stCondLst>
                                        </p:cTn>
                                        <p:tgtEl>
                                          <p:spTgt spid="87"/>
                                        </p:tgtEl>
                                        <p:attrNameLst>
                                          <p:attrName>style.visibility</p:attrName>
                                        </p:attrNameLst>
                                      </p:cBhvr>
                                      <p:to>
                                        <p:strVal val="hidden"/>
                                      </p:to>
                                    </p:set>
                                  </p:childTnLst>
                                </p:cTn>
                              </p:par>
                              <p:par>
                                <p:cTn id="186" presetID="10" presetClass="entr" presetSubtype="0" fill="hold" grpId="1" nodeType="withEffect">
                                  <p:stCondLst>
                                    <p:cond delay="0"/>
                                  </p:stCondLst>
                                  <p:childTnLst>
                                    <p:set>
                                      <p:cBhvr>
                                        <p:cTn id="187" dur="1" fill="hold">
                                          <p:stCondLst>
                                            <p:cond delay="0"/>
                                          </p:stCondLst>
                                        </p:cTn>
                                        <p:tgtEl>
                                          <p:spTgt spid="90"/>
                                        </p:tgtEl>
                                        <p:attrNameLst>
                                          <p:attrName>style.visibility</p:attrName>
                                        </p:attrNameLst>
                                      </p:cBhvr>
                                      <p:to>
                                        <p:strVal val="visible"/>
                                      </p:to>
                                    </p:set>
                                    <p:animEffect transition="in" filter="fade">
                                      <p:cBhvr>
                                        <p:cTn id="188" dur="500"/>
                                        <p:tgtEl>
                                          <p:spTgt spid="90"/>
                                        </p:tgtEl>
                                      </p:cBhvr>
                                    </p:animEffect>
                                  </p:childTnLst>
                                </p:cTn>
                              </p:par>
                            </p:childTnLst>
                          </p:cTn>
                        </p:par>
                        <p:par>
                          <p:cTn id="189" fill="hold">
                            <p:stCondLst>
                              <p:cond delay="5000"/>
                            </p:stCondLst>
                            <p:childTnLst>
                              <p:par>
                                <p:cTn id="190" presetID="0" presetClass="path" presetSubtype="0" decel="50000" fill="hold" grpId="0" nodeType="afterEffect">
                                  <p:stCondLst>
                                    <p:cond delay="1500"/>
                                  </p:stCondLst>
                                  <p:childTnLst>
                                    <p:animMotion origin="layout" path="M -2.08333E-6 0.02709 L -2.08333E-6 0.12801 " pathEditMode="relative" rAng="0" ptsTypes="AA">
                                      <p:cBhvr>
                                        <p:cTn id="191" dur="1000" fill="hold"/>
                                        <p:tgtEl>
                                          <p:spTgt spid="90"/>
                                        </p:tgtEl>
                                        <p:attrNameLst>
                                          <p:attrName>ppt_x</p:attrName>
                                          <p:attrName>ppt_y</p:attrName>
                                        </p:attrNameLst>
                                      </p:cBhvr>
                                      <p:rCtr x="0" y="5046"/>
                                    </p:animMotion>
                                  </p:childTnLst>
                                </p:cTn>
                              </p:par>
                            </p:childTnLst>
                          </p:cTn>
                        </p:par>
                        <p:par>
                          <p:cTn id="192" fill="hold">
                            <p:stCondLst>
                              <p:cond delay="7500"/>
                            </p:stCondLst>
                            <p:childTnLst>
                              <p:par>
                                <p:cTn id="193" presetID="10" presetClass="exit" presetSubtype="0" fill="hold" grpId="2" nodeType="afterEffect">
                                  <p:stCondLst>
                                    <p:cond delay="0"/>
                                  </p:stCondLst>
                                  <p:childTnLst>
                                    <p:animEffect transition="out" filter="fade">
                                      <p:cBhvr>
                                        <p:cTn id="194" dur="500"/>
                                        <p:tgtEl>
                                          <p:spTgt spid="90"/>
                                        </p:tgtEl>
                                      </p:cBhvr>
                                    </p:animEffect>
                                    <p:set>
                                      <p:cBhvr>
                                        <p:cTn id="195" dur="1" fill="hold">
                                          <p:stCondLst>
                                            <p:cond delay="499"/>
                                          </p:stCondLst>
                                        </p:cTn>
                                        <p:tgtEl>
                                          <p:spTgt spid="90"/>
                                        </p:tgtEl>
                                        <p:attrNameLst>
                                          <p:attrName>style.visibility</p:attrName>
                                        </p:attrNameLst>
                                      </p:cBhvr>
                                      <p:to>
                                        <p:strVal val="hidden"/>
                                      </p:to>
                                    </p:set>
                                  </p:childTnLst>
                                </p:cTn>
                              </p:par>
                            </p:childTnLst>
                          </p:cTn>
                        </p:par>
                        <p:par>
                          <p:cTn id="196" fill="hold">
                            <p:stCondLst>
                              <p:cond delay="8000"/>
                            </p:stCondLst>
                            <p:childTnLst>
                              <p:par>
                                <p:cTn id="197" presetID="1" presetClass="entr" presetSubtype="0" fill="hold" nodeType="afterEffect">
                                  <p:stCondLst>
                                    <p:cond delay="0"/>
                                  </p:stCondLst>
                                  <p:childTnLst>
                                    <p:set>
                                      <p:cBhvr>
                                        <p:cTn id="198" dur="1" fill="hold">
                                          <p:stCondLst>
                                            <p:cond delay="0"/>
                                          </p:stCondLst>
                                        </p:cTn>
                                        <p:tgtEl>
                                          <p:spTgt spid="80"/>
                                        </p:tgtEl>
                                        <p:attrNameLst>
                                          <p:attrName>style.visibility</p:attrName>
                                        </p:attrNameLst>
                                      </p:cBhvr>
                                      <p:to>
                                        <p:strVal val="visible"/>
                                      </p:to>
                                    </p:set>
                                  </p:childTnLst>
                                </p:cTn>
                              </p:par>
                            </p:childTnLst>
                          </p:cTn>
                        </p:par>
                        <p:par>
                          <p:cTn id="199" fill="hold">
                            <p:stCondLst>
                              <p:cond delay="8000"/>
                            </p:stCondLst>
                            <p:childTnLst>
                              <p:par>
                                <p:cTn id="200" presetID="1" presetClass="entr" presetSubtype="0" fill="hold" nodeType="afterEffect">
                                  <p:stCondLst>
                                    <p:cond delay="0"/>
                                  </p:stCondLst>
                                  <p:childTnLst>
                                    <p:set>
                                      <p:cBhvr>
                                        <p:cTn id="201" dur="1" fill="hold">
                                          <p:stCondLst>
                                            <p:cond delay="0"/>
                                          </p:stCondLst>
                                        </p:cTn>
                                        <p:tgtEl>
                                          <p:spTgt spid="4">
                                            <p:txEl>
                                              <p:pRg st="4" end="4"/>
                                            </p:txEl>
                                          </p:spTgt>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0" grpId="0" animBg="1"/>
      <p:bldP spid="40" grpId="1" animBg="1"/>
      <p:bldP spid="40" grpId="2" animBg="1"/>
      <p:bldP spid="41" grpId="0" animBg="1"/>
      <p:bldP spid="41" grpId="1" animBg="1"/>
      <p:bldP spid="41" grpId="2" animBg="1"/>
      <p:bldP spid="42" grpId="0" animBg="1"/>
      <p:bldP spid="42" grpId="1" animBg="1"/>
      <p:bldP spid="42" grpId="2" animBg="1"/>
      <p:bldP spid="59" grpId="0"/>
      <p:bldP spid="60" grpId="0"/>
      <p:bldP spid="63" grpId="0" animBg="1"/>
      <p:bldP spid="63" grpId="1" animBg="1"/>
      <p:bldP spid="63" grpId="2" animBg="1"/>
      <p:bldP spid="64" grpId="0"/>
      <p:bldP spid="64" grpId="1"/>
      <p:bldP spid="64" grpId="2"/>
      <p:bldP spid="64" grpId="3"/>
      <p:bldP spid="65" grpId="0" animBg="1"/>
      <p:bldP spid="65" grpId="1" animBg="1"/>
      <p:bldP spid="65" grpId="2" animBg="1"/>
      <p:bldP spid="81" grpId="0"/>
      <p:bldP spid="84" grpId="0" animBg="1"/>
      <p:bldP spid="84" grpId="1" animBg="1"/>
      <p:bldP spid="84" grpId="2" animBg="1"/>
      <p:bldP spid="85" grpId="0"/>
      <p:bldP spid="85" grpId="1"/>
      <p:bldP spid="86" grpId="0" animBg="1"/>
      <p:bldP spid="86" grpId="1" animBg="1"/>
      <p:bldP spid="87" grpId="0"/>
      <p:bldP spid="87" grpId="1"/>
      <p:bldP spid="90" grpId="0" animBg="1"/>
      <p:bldP spid="90" grpId="1" animBg="1"/>
      <p:bldP spid="90" grpId="2"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717BE-2E55-3E48-AF8D-12BFA2B92DB0}"/>
              </a:ext>
            </a:extLst>
          </p:cNvPr>
          <p:cNvSpPr>
            <a:spLocks noGrp="1"/>
          </p:cNvSpPr>
          <p:nvPr>
            <p:ph sz="half" idx="1"/>
          </p:nvPr>
        </p:nvSpPr>
        <p:spPr/>
        <p:txBody>
          <a:bodyPr/>
          <a:lstStyle/>
          <a:p>
            <a:pPr marL="342900" indent="-342900">
              <a:buFont typeface="Arial" panose="020B0604020202020204" pitchFamily="34" charset="0"/>
              <a:buChar char="•"/>
            </a:pPr>
            <a:r>
              <a:rPr lang="en-GB" dirty="0"/>
              <a:t>If…</a:t>
            </a:r>
          </a:p>
          <a:p>
            <a:pPr marL="700088" lvl="1" indent="-342900">
              <a:buFont typeface="Arial" panose="020B0604020202020204" pitchFamily="34" charset="0"/>
              <a:buChar char="•"/>
            </a:pPr>
            <a:r>
              <a:rPr lang="en-GB" dirty="0"/>
              <a:t>test is true</a:t>
            </a:r>
          </a:p>
          <a:p>
            <a:pPr marL="700088" lvl="1" indent="-342900">
              <a:buFont typeface="Arial" panose="020B0604020202020204" pitchFamily="34" charset="0"/>
              <a:buChar char="•"/>
            </a:pPr>
            <a:r>
              <a:rPr lang="en-GB" dirty="0"/>
              <a:t>run code which follows</a:t>
            </a:r>
          </a:p>
          <a:p>
            <a:pPr marL="342900" indent="-342900">
              <a:buFont typeface="Arial" panose="020B0604020202020204" pitchFamily="34" charset="0"/>
              <a:buChar char="•"/>
            </a:pPr>
            <a:r>
              <a:rPr lang="en-GB" dirty="0"/>
              <a:t>Code is skipped if test is false</a:t>
            </a:r>
          </a:p>
          <a:p>
            <a:pPr marL="342900" indent="-342900">
              <a:buFont typeface="Arial" panose="020B0604020202020204" pitchFamily="34" charset="0"/>
              <a:buChar char="•"/>
            </a:pPr>
            <a:r>
              <a:rPr lang="en-GB" dirty="0"/>
              <a:t>Test is within square brackets</a:t>
            </a:r>
          </a:p>
          <a:p>
            <a:pPr marL="342900" indent="-342900">
              <a:buFont typeface="Arial" panose="020B0604020202020204" pitchFamily="34" charset="0"/>
              <a:buChar char="•"/>
            </a:pPr>
            <a:r>
              <a:rPr lang="en-GB" dirty="0"/>
              <a:t>Code to run is contained between 'then' and 'fi'</a:t>
            </a:r>
          </a:p>
          <a:p>
            <a:pPr marL="342900" indent="-342900">
              <a:buFont typeface="Arial" panose="020B0604020202020204" pitchFamily="34" charset="0"/>
              <a:buChar char="•"/>
            </a:pPr>
            <a:r>
              <a:rPr lang="en-GB" dirty="0"/>
              <a:t>Convention: indent code within block</a:t>
            </a:r>
          </a:p>
          <a:p>
            <a:pPr marL="342900" indent="-342900">
              <a:buFont typeface="Arial" panose="020B0604020202020204" pitchFamily="34" charset="0"/>
              <a:buChar char="•"/>
            </a:pPr>
            <a:r>
              <a:rPr lang="en-GB" dirty="0"/>
              <a:t>Create a script with nano:</a:t>
            </a:r>
          </a:p>
        </p:txBody>
      </p:sp>
      <p:sp>
        <p:nvSpPr>
          <p:cNvPr id="5" name="Content Placeholder 4">
            <a:extLst>
              <a:ext uri="{FF2B5EF4-FFF2-40B4-BE49-F238E27FC236}">
                <a16:creationId xmlns:a16="http://schemas.microsoft.com/office/drawing/2014/main" id="{6C010247-B888-D84A-AFBA-68099F765E18}"/>
              </a:ext>
            </a:extLst>
          </p:cNvPr>
          <p:cNvSpPr>
            <a:spLocks noGrp="1"/>
          </p:cNvSpPr>
          <p:nvPr>
            <p:ph sz="half" idx="2"/>
          </p:nvPr>
        </p:nvSpPr>
        <p:spPr>
          <a:xfrm>
            <a:off x="6350960" y="1593851"/>
            <a:ext cx="5324573" cy="4608513"/>
          </a:xfrm>
        </p:spPr>
        <p:txBody>
          <a:bodyPr/>
          <a:lstStyle/>
          <a:p>
            <a:r>
              <a:rPr lang="en-GB" dirty="0">
                <a:solidFill>
                  <a:schemeClr val="accent5">
                    <a:lumMod val="50000"/>
                  </a:schemeClr>
                </a:solidFill>
                <a:latin typeface="Courier" pitchFamily="2" charset="0"/>
              </a:rPr>
              <a:t>if [ &lt;some test&gt; ]</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then</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	&lt;commands&gt;</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fi</a:t>
            </a:r>
          </a:p>
          <a:p>
            <a:endParaRPr lang="en-GB" dirty="0"/>
          </a:p>
          <a:p>
            <a:r>
              <a:rPr lang="en-GB" sz="1600" dirty="0">
                <a:solidFill>
                  <a:schemeClr val="accent5">
                    <a:lumMod val="50000"/>
                  </a:schemeClr>
                </a:solidFill>
                <a:latin typeface="Courier" pitchFamily="2" charset="0"/>
              </a:rPr>
              <a:t>#!/bin/bash</a:t>
            </a:r>
          </a:p>
          <a:p>
            <a:r>
              <a:rPr lang="en-GB" sz="1600" dirty="0">
                <a:solidFill>
                  <a:schemeClr val="accent5">
                    <a:lumMod val="50000"/>
                  </a:schemeClr>
                </a:solidFill>
                <a:latin typeface="Courier" pitchFamily="2" charset="0"/>
              </a:rPr>
              <a:t>day=$(</a:t>
            </a:r>
            <a:r>
              <a:rPr lang="en-GB" sz="1600" dirty="0" err="1">
                <a:solidFill>
                  <a:schemeClr val="accent5">
                    <a:lumMod val="50000"/>
                  </a:schemeClr>
                </a:solidFill>
                <a:latin typeface="Courier" pitchFamily="2" charset="0"/>
              </a:rPr>
              <a:t>date|cut</a:t>
            </a:r>
            <a:r>
              <a:rPr lang="en-GB" sz="1600" dirty="0">
                <a:solidFill>
                  <a:schemeClr val="accent5">
                    <a:lumMod val="50000"/>
                  </a:schemeClr>
                </a:solidFill>
                <a:latin typeface="Courier" pitchFamily="2" charset="0"/>
              </a:rPr>
              <a:t> -f1 -d' ')</a:t>
            </a:r>
          </a:p>
          <a:p>
            <a:r>
              <a:rPr lang="en-GB" sz="1600" dirty="0">
                <a:solidFill>
                  <a:schemeClr val="accent5">
                    <a:lumMod val="50000"/>
                  </a:schemeClr>
                </a:solidFill>
                <a:latin typeface="Courier" pitchFamily="2" charset="0"/>
              </a:rPr>
              <a:t>if [ "$day" = "Thu" ]</a:t>
            </a:r>
          </a:p>
          <a:p>
            <a:r>
              <a:rPr lang="en-GB" sz="1600" dirty="0">
                <a:solidFill>
                  <a:schemeClr val="accent5">
                    <a:lumMod val="50000"/>
                  </a:schemeClr>
                </a:solidFill>
                <a:latin typeface="Courier" pitchFamily="2" charset="0"/>
              </a:rPr>
              <a:t>then</a:t>
            </a:r>
          </a:p>
          <a:p>
            <a:r>
              <a:rPr lang="en-GB" sz="1600" dirty="0">
                <a:solidFill>
                  <a:schemeClr val="accent5">
                    <a:lumMod val="50000"/>
                  </a:schemeClr>
                </a:solidFill>
                <a:latin typeface="Courier" pitchFamily="2" charset="0"/>
              </a:rPr>
              <a:t>	echo "It's Thursday"</a:t>
            </a:r>
          </a:p>
          <a:p>
            <a:r>
              <a:rPr lang="en-GB" sz="1600" dirty="0">
                <a:solidFill>
                  <a:schemeClr val="accent5">
                    <a:lumMod val="50000"/>
                  </a:schemeClr>
                </a:solidFill>
                <a:latin typeface="Courier" pitchFamily="2" charset="0"/>
              </a:rPr>
              <a:t>fi</a:t>
            </a:r>
          </a:p>
        </p:txBody>
      </p:sp>
      <p:sp>
        <p:nvSpPr>
          <p:cNvPr id="4" name="Title 3">
            <a:extLst>
              <a:ext uri="{FF2B5EF4-FFF2-40B4-BE49-F238E27FC236}">
                <a16:creationId xmlns:a16="http://schemas.microsoft.com/office/drawing/2014/main" id="{FCB19FD6-0FE2-6A4A-9C01-85AA5835DAC6}"/>
              </a:ext>
            </a:extLst>
          </p:cNvPr>
          <p:cNvSpPr>
            <a:spLocks noGrp="1"/>
          </p:cNvSpPr>
          <p:nvPr>
            <p:ph type="title"/>
          </p:nvPr>
        </p:nvSpPr>
        <p:spPr/>
        <p:txBody>
          <a:bodyPr/>
          <a:lstStyle/>
          <a:p>
            <a:r>
              <a:rPr lang="en-GB" dirty="0"/>
              <a:t>Conditional Execution</a:t>
            </a:r>
          </a:p>
        </p:txBody>
      </p:sp>
      <p:sp>
        <p:nvSpPr>
          <p:cNvPr id="3" name="Slide Number Placeholder 2">
            <a:extLst>
              <a:ext uri="{FF2B5EF4-FFF2-40B4-BE49-F238E27FC236}">
                <a16:creationId xmlns:a16="http://schemas.microsoft.com/office/drawing/2014/main" id="{C613A1C1-1EA4-9749-8596-CC7AB80D545D}"/>
              </a:ext>
            </a:extLst>
          </p:cNvPr>
          <p:cNvSpPr>
            <a:spLocks noGrp="1"/>
          </p:cNvSpPr>
          <p:nvPr>
            <p:ph type="sldNum" sz="quarter" idx="12"/>
          </p:nvPr>
        </p:nvSpPr>
        <p:spPr/>
        <p:txBody>
          <a:bodyPr/>
          <a:lstStyle/>
          <a:p>
            <a:fld id="{E89BC60F-F4BF-4EE8-9F02-8A0093F1814F}" type="slidenum">
              <a:rPr lang="en-GB" smtClean="0"/>
              <a:t>54</a:t>
            </a:fld>
            <a:endParaRPr lang="en-GB" dirty="0"/>
          </a:p>
        </p:txBody>
      </p:sp>
      <p:sp>
        <p:nvSpPr>
          <p:cNvPr id="7" name="Rectangle 6">
            <a:extLst>
              <a:ext uri="{FF2B5EF4-FFF2-40B4-BE49-F238E27FC236}">
                <a16:creationId xmlns:a16="http://schemas.microsoft.com/office/drawing/2014/main" id="{A089E7F2-BEAC-DE41-9AE6-D3BB541E69FB}"/>
              </a:ext>
            </a:extLst>
          </p:cNvPr>
          <p:cNvSpPr/>
          <p:nvPr/>
        </p:nvSpPr>
        <p:spPr>
          <a:xfrm>
            <a:off x="7039691" y="1638488"/>
            <a:ext cx="1814163"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692FD33-C51A-C942-B012-0E6AA6E60EC9}"/>
              </a:ext>
            </a:extLst>
          </p:cNvPr>
          <p:cNvGrpSpPr/>
          <p:nvPr/>
        </p:nvGrpSpPr>
        <p:grpSpPr>
          <a:xfrm>
            <a:off x="6347920" y="1954231"/>
            <a:ext cx="691771" cy="913913"/>
            <a:chOff x="6347920" y="1954231"/>
            <a:chExt cx="691771" cy="913913"/>
          </a:xfrm>
        </p:grpSpPr>
        <p:sp>
          <p:nvSpPr>
            <p:cNvPr id="6" name="Rectangle 5">
              <a:extLst>
                <a:ext uri="{FF2B5EF4-FFF2-40B4-BE49-F238E27FC236}">
                  <a16:creationId xmlns:a16="http://schemas.microsoft.com/office/drawing/2014/main" id="{A390AEEC-469E-9A45-8DBD-E5BE3288CF04}"/>
                </a:ext>
              </a:extLst>
            </p:cNvPr>
            <p:cNvSpPr/>
            <p:nvPr/>
          </p:nvSpPr>
          <p:spPr>
            <a:xfrm>
              <a:off x="6350960" y="2539276"/>
              <a:ext cx="325223"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4F90BE-E677-454E-AA1F-CC0CCA5C699A}"/>
                </a:ext>
              </a:extLst>
            </p:cNvPr>
            <p:cNvSpPr/>
            <p:nvPr/>
          </p:nvSpPr>
          <p:spPr>
            <a:xfrm>
              <a:off x="6347920" y="1954231"/>
              <a:ext cx="691771"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a:extLst>
              <a:ext uri="{FF2B5EF4-FFF2-40B4-BE49-F238E27FC236}">
                <a16:creationId xmlns:a16="http://schemas.microsoft.com/office/drawing/2014/main" id="{123F76F4-F365-054A-B963-DDA6184706F6}"/>
              </a:ext>
            </a:extLst>
          </p:cNvPr>
          <p:cNvCxnSpPr/>
          <p:nvPr/>
        </p:nvCxnSpPr>
        <p:spPr>
          <a:xfrm>
            <a:off x="6347920" y="2400300"/>
            <a:ext cx="861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DCB3AF-7CBC-0A40-B1B4-373B7959CCE4}"/>
              </a:ext>
            </a:extLst>
          </p:cNvPr>
          <p:cNvSpPr/>
          <p:nvPr/>
        </p:nvSpPr>
        <p:spPr>
          <a:xfrm>
            <a:off x="7039690" y="3755992"/>
            <a:ext cx="227136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DFEA5-DC2A-CE4C-B1FC-F2C7A1D1EBB2}"/>
              </a:ext>
            </a:extLst>
          </p:cNvPr>
          <p:cNvSpPr/>
          <p:nvPr/>
        </p:nvSpPr>
        <p:spPr>
          <a:xfrm>
            <a:off x="6828674" y="4119314"/>
            <a:ext cx="1910877"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8406CD-0504-6348-9DB5-4D87839D61C8}"/>
              </a:ext>
            </a:extLst>
          </p:cNvPr>
          <p:cNvSpPr/>
          <p:nvPr/>
        </p:nvSpPr>
        <p:spPr>
          <a:xfrm>
            <a:off x="7148128" y="4842968"/>
            <a:ext cx="2602541"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A16BA49-784E-D043-88F8-5E6BA47F69CF}"/>
              </a:ext>
            </a:extLst>
          </p:cNvPr>
          <p:cNvGrpSpPr/>
          <p:nvPr/>
        </p:nvGrpSpPr>
        <p:grpSpPr>
          <a:xfrm>
            <a:off x="6893169" y="4360985"/>
            <a:ext cx="1846382" cy="237392"/>
            <a:chOff x="6893169" y="4360985"/>
            <a:chExt cx="1327640" cy="237392"/>
          </a:xfrm>
        </p:grpSpPr>
        <p:cxnSp>
          <p:nvCxnSpPr>
            <p:cNvPr id="16" name="Straight Arrow Connector 15">
              <a:extLst>
                <a:ext uri="{FF2B5EF4-FFF2-40B4-BE49-F238E27FC236}">
                  <a16:creationId xmlns:a16="http://schemas.microsoft.com/office/drawing/2014/main" id="{2644BD08-FD81-7741-B24D-9F56545438A7}"/>
                </a:ext>
              </a:extLst>
            </p:cNvPr>
            <p:cNvCxnSpPr/>
            <p:nvPr/>
          </p:nvCxnSpPr>
          <p:spPr>
            <a:xfrm flipV="1">
              <a:off x="6893169" y="4360985"/>
              <a:ext cx="0" cy="23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1CB5FFC-9302-0F43-866A-DCB46DF6E4A8}"/>
                </a:ext>
              </a:extLst>
            </p:cNvPr>
            <p:cNvCxnSpPr/>
            <p:nvPr/>
          </p:nvCxnSpPr>
          <p:spPr>
            <a:xfrm flipV="1">
              <a:off x="8220809" y="4360985"/>
              <a:ext cx="0" cy="23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3A43A72-92BA-4647-9A7D-4F6FF708589D}"/>
              </a:ext>
            </a:extLst>
          </p:cNvPr>
          <p:cNvGrpSpPr/>
          <p:nvPr/>
        </p:nvGrpSpPr>
        <p:grpSpPr>
          <a:xfrm>
            <a:off x="6932368" y="4119314"/>
            <a:ext cx="1807183" cy="331407"/>
            <a:chOff x="6932368" y="4119314"/>
            <a:chExt cx="1807183" cy="331407"/>
          </a:xfrm>
        </p:grpSpPr>
        <p:sp>
          <p:nvSpPr>
            <p:cNvPr id="19" name="Rectangle 18">
              <a:extLst>
                <a:ext uri="{FF2B5EF4-FFF2-40B4-BE49-F238E27FC236}">
                  <a16:creationId xmlns:a16="http://schemas.microsoft.com/office/drawing/2014/main" id="{35B57402-6393-FE49-B683-65CA9E1F7826}"/>
                </a:ext>
              </a:extLst>
            </p:cNvPr>
            <p:cNvSpPr/>
            <p:nvPr/>
          </p:nvSpPr>
          <p:spPr>
            <a:xfrm>
              <a:off x="8546107" y="4119314"/>
              <a:ext cx="19344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E9B41E-970B-8E42-9C6E-CE3077899D46}"/>
                </a:ext>
              </a:extLst>
            </p:cNvPr>
            <p:cNvSpPr/>
            <p:nvPr/>
          </p:nvSpPr>
          <p:spPr>
            <a:xfrm>
              <a:off x="8002426" y="4120834"/>
              <a:ext cx="19344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E6D280-E9CE-AF4A-B154-EC04A690AB2D}"/>
                </a:ext>
              </a:extLst>
            </p:cNvPr>
            <p:cNvSpPr/>
            <p:nvPr/>
          </p:nvSpPr>
          <p:spPr>
            <a:xfrm>
              <a:off x="7537142" y="4119314"/>
              <a:ext cx="19344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2794F5-78D7-FE4B-982C-32C9230DA327}"/>
                </a:ext>
              </a:extLst>
            </p:cNvPr>
            <p:cNvSpPr/>
            <p:nvPr/>
          </p:nvSpPr>
          <p:spPr>
            <a:xfrm>
              <a:off x="6932368" y="4121853"/>
              <a:ext cx="193444"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01EB390E-FBE3-874B-B4B9-14CEE25866D9}"/>
              </a:ext>
            </a:extLst>
          </p:cNvPr>
          <p:cNvSpPr txBox="1"/>
          <p:nvPr/>
        </p:nvSpPr>
        <p:spPr>
          <a:xfrm>
            <a:off x="195833" y="6464754"/>
            <a:ext cx="3438505"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/if_example_1.sh</a:t>
            </a:r>
          </a:p>
        </p:txBody>
      </p:sp>
      <p:cxnSp>
        <p:nvCxnSpPr>
          <p:cNvPr id="25" name="Straight Connector 24">
            <a:extLst>
              <a:ext uri="{FF2B5EF4-FFF2-40B4-BE49-F238E27FC236}">
                <a16:creationId xmlns:a16="http://schemas.microsoft.com/office/drawing/2014/main" id="{DF74FB63-7B0F-0A47-AB59-D5831D8A35D7}"/>
              </a:ext>
            </a:extLst>
          </p:cNvPr>
          <p:cNvCxnSpPr/>
          <p:nvPr/>
        </p:nvCxnSpPr>
        <p:spPr>
          <a:xfrm>
            <a:off x="6316850" y="3190947"/>
            <a:ext cx="48454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0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7" grpId="0" animBg="1"/>
      <p:bldP spid="7" grpId="1" animBg="1"/>
      <p:bldP spid="12" grpId="0" animBg="1"/>
      <p:bldP spid="12" grpId="1" animBg="1"/>
      <p:bldP spid="13" grpId="0" animBg="1"/>
      <p:bldP spid="13" grpId="1" animBg="1"/>
      <p:bldP spid="14" grpId="0" animBg="1"/>
      <p:bldP spid="14" grpId="1" animBg="1"/>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83DDA8-FE1E-C44B-A477-3598EBE6ED8C}"/>
              </a:ext>
            </a:extLst>
          </p:cNvPr>
          <p:cNvSpPr>
            <a:spLocks noGrp="1"/>
          </p:cNvSpPr>
          <p:nvPr>
            <p:ph sz="half" idx="1"/>
          </p:nvPr>
        </p:nvSpPr>
        <p:spPr/>
        <p:txBody>
          <a:bodyPr/>
          <a:lstStyle/>
          <a:p>
            <a:pPr marL="342900" indent="-342900">
              <a:buFont typeface="Arial" panose="020B0604020202020204" pitchFamily="34" charset="0"/>
              <a:buChar char="•"/>
            </a:pPr>
            <a:r>
              <a:rPr lang="en-GB" dirty="0"/>
              <a:t>May want to provide alternative code if test result is false</a:t>
            </a:r>
          </a:p>
          <a:p>
            <a:pPr marL="342900" indent="-342900">
              <a:buFont typeface="Arial" panose="020B0604020202020204" pitchFamily="34" charset="0"/>
              <a:buChar char="•"/>
            </a:pPr>
            <a:r>
              <a:rPr lang="en-GB" dirty="0"/>
              <a:t>Use an if/else condition…</a:t>
            </a:r>
          </a:p>
          <a:p>
            <a:pPr marL="355600" lvl="2" indent="0">
              <a:buNone/>
            </a:pPr>
            <a:r>
              <a:rPr lang="en-GB" sz="1600" dirty="0">
                <a:solidFill>
                  <a:schemeClr val="accent5">
                    <a:lumMod val="50000"/>
                  </a:schemeClr>
                </a:solidFill>
                <a:latin typeface="Courier" pitchFamily="2" charset="0"/>
              </a:rPr>
              <a:t>if [ &lt;some test&gt;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&lt;commands&gt;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else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&lt;other commands&gt;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fi</a:t>
            </a:r>
          </a:p>
          <a:p>
            <a:pPr lvl="1">
              <a:buFont typeface="Arial" panose="020B0604020202020204" pitchFamily="34" charset="0"/>
              <a:buChar char="•"/>
            </a:pPr>
            <a:r>
              <a:rPr lang="en-GB" sz="2200" dirty="0"/>
              <a:t>Add 'else' followed by second code block</a:t>
            </a:r>
          </a:p>
          <a:p>
            <a:pPr lvl="1">
              <a:buFont typeface="Arial" panose="020B0604020202020204" pitchFamily="34" charset="0"/>
              <a:buChar char="•"/>
            </a:pPr>
            <a:r>
              <a:rPr lang="en-GB" sz="2200" dirty="0"/>
              <a:t>Update your script…</a:t>
            </a:r>
          </a:p>
        </p:txBody>
      </p:sp>
      <p:sp>
        <p:nvSpPr>
          <p:cNvPr id="3" name="Content Placeholder 2">
            <a:extLst>
              <a:ext uri="{FF2B5EF4-FFF2-40B4-BE49-F238E27FC236}">
                <a16:creationId xmlns:a16="http://schemas.microsoft.com/office/drawing/2014/main" id="{BFCAA66B-1A0C-E441-A489-A234D2F2A28E}"/>
              </a:ext>
            </a:extLst>
          </p:cNvPr>
          <p:cNvSpPr>
            <a:spLocks noGrp="1"/>
          </p:cNvSpPr>
          <p:nvPr>
            <p:ph sz="half" idx="2"/>
          </p:nvPr>
        </p:nvSpPr>
        <p:spPr/>
        <p:txBody>
          <a:bodyPr/>
          <a:lstStyle/>
          <a:p>
            <a:r>
              <a:rPr lang="en-GB" dirty="0">
                <a:solidFill>
                  <a:schemeClr val="accent5">
                    <a:lumMod val="50000"/>
                  </a:schemeClr>
                </a:solidFill>
                <a:latin typeface="Courier" pitchFamily="2" charset="0"/>
              </a:rPr>
              <a:t>#!/bin/bash</a:t>
            </a:r>
          </a:p>
          <a:p>
            <a:endParaRPr lang="en-GB" dirty="0">
              <a:solidFill>
                <a:schemeClr val="accent5">
                  <a:lumMod val="50000"/>
                </a:schemeClr>
              </a:solidFill>
              <a:latin typeface="Courier" pitchFamily="2" charset="0"/>
            </a:endParaRPr>
          </a:p>
          <a:p>
            <a:r>
              <a:rPr lang="en-GB" dirty="0">
                <a:solidFill>
                  <a:schemeClr val="accent5">
                    <a:lumMod val="50000"/>
                  </a:schemeClr>
                </a:solidFill>
                <a:latin typeface="Courier" pitchFamily="2" charset="0"/>
              </a:rPr>
              <a:t>day=Fri</a:t>
            </a:r>
            <a:br>
              <a:rPr lang="en-GB" dirty="0">
                <a:solidFill>
                  <a:schemeClr val="accent5">
                    <a:lumMod val="50000"/>
                  </a:schemeClr>
                </a:solidFill>
                <a:latin typeface="Courier" pitchFamily="2" charset="0"/>
              </a:rPr>
            </a:b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if [ "$day" = "Thu" ]</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then</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    echo "It's Thursday"</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else</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    echo "It's not Thursday"</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fi</a:t>
            </a:r>
          </a:p>
        </p:txBody>
      </p:sp>
      <p:sp>
        <p:nvSpPr>
          <p:cNvPr id="4" name="Title 3">
            <a:extLst>
              <a:ext uri="{FF2B5EF4-FFF2-40B4-BE49-F238E27FC236}">
                <a16:creationId xmlns:a16="http://schemas.microsoft.com/office/drawing/2014/main" id="{3CDFA0FE-F045-B64B-812E-AF1688D34887}"/>
              </a:ext>
            </a:extLst>
          </p:cNvPr>
          <p:cNvSpPr>
            <a:spLocks noGrp="1"/>
          </p:cNvSpPr>
          <p:nvPr>
            <p:ph type="title"/>
          </p:nvPr>
        </p:nvSpPr>
        <p:spPr/>
        <p:txBody>
          <a:bodyPr/>
          <a:lstStyle/>
          <a:p>
            <a:r>
              <a:rPr lang="en-GB" dirty="0"/>
              <a:t>if…else</a:t>
            </a:r>
          </a:p>
        </p:txBody>
      </p:sp>
      <p:sp>
        <p:nvSpPr>
          <p:cNvPr id="5" name="Slide Number Placeholder 4">
            <a:extLst>
              <a:ext uri="{FF2B5EF4-FFF2-40B4-BE49-F238E27FC236}">
                <a16:creationId xmlns:a16="http://schemas.microsoft.com/office/drawing/2014/main" id="{C4A424FA-193E-184B-85B3-262CFFBDCC46}"/>
              </a:ext>
            </a:extLst>
          </p:cNvPr>
          <p:cNvSpPr>
            <a:spLocks noGrp="1"/>
          </p:cNvSpPr>
          <p:nvPr>
            <p:ph type="sldNum" sz="quarter" idx="12"/>
          </p:nvPr>
        </p:nvSpPr>
        <p:spPr/>
        <p:txBody>
          <a:bodyPr/>
          <a:lstStyle/>
          <a:p>
            <a:fld id="{E89BC60F-F4BF-4EE8-9F02-8A0093F1814F}" type="slidenum">
              <a:rPr lang="en-GB" smtClean="0"/>
              <a:t>55</a:t>
            </a:fld>
            <a:endParaRPr lang="en-GB"/>
          </a:p>
        </p:txBody>
      </p:sp>
      <p:sp>
        <p:nvSpPr>
          <p:cNvPr id="6" name="Rectangle 5">
            <a:extLst>
              <a:ext uri="{FF2B5EF4-FFF2-40B4-BE49-F238E27FC236}">
                <a16:creationId xmlns:a16="http://schemas.microsoft.com/office/drawing/2014/main" id="{E796D7B9-C160-6B43-8CD0-0CC696C6D992}"/>
              </a:ext>
            </a:extLst>
          </p:cNvPr>
          <p:cNvSpPr/>
          <p:nvPr/>
        </p:nvSpPr>
        <p:spPr>
          <a:xfrm>
            <a:off x="6916597" y="2489900"/>
            <a:ext cx="548072" cy="32886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AEE35B-F78B-2245-81CF-6B73DAF9AF7C}"/>
              </a:ext>
            </a:extLst>
          </p:cNvPr>
          <p:cNvSpPr/>
          <p:nvPr/>
        </p:nvSpPr>
        <p:spPr>
          <a:xfrm>
            <a:off x="6328986" y="4058495"/>
            <a:ext cx="4396331" cy="59263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B459A5-DA23-4F49-AD3D-23A02CEF34A9}"/>
              </a:ext>
            </a:extLst>
          </p:cNvPr>
          <p:cNvSpPr txBox="1"/>
          <p:nvPr/>
        </p:nvSpPr>
        <p:spPr>
          <a:xfrm>
            <a:off x="6988823" y="2027488"/>
            <a:ext cx="2881366" cy="307777"/>
          </a:xfrm>
          <a:prstGeom prst="rect">
            <a:avLst/>
          </a:prstGeom>
          <a:noFill/>
        </p:spPr>
        <p:txBody>
          <a:bodyPr wrap="none" rtlCol="0">
            <a:spAutoFit/>
          </a:bodyPr>
          <a:lstStyle/>
          <a:p>
            <a:r>
              <a:rPr lang="en-GB" sz="1400" dirty="0"/>
              <a:t>Create an indexed array named 'files'</a:t>
            </a:r>
          </a:p>
        </p:txBody>
      </p:sp>
      <p:sp>
        <p:nvSpPr>
          <p:cNvPr id="11" name="TextBox 10">
            <a:extLst>
              <a:ext uri="{FF2B5EF4-FFF2-40B4-BE49-F238E27FC236}">
                <a16:creationId xmlns:a16="http://schemas.microsoft.com/office/drawing/2014/main" id="{88EFE9F6-A23A-4A46-8D55-AF1650813E36}"/>
              </a:ext>
            </a:extLst>
          </p:cNvPr>
          <p:cNvSpPr txBox="1"/>
          <p:nvPr/>
        </p:nvSpPr>
        <p:spPr>
          <a:xfrm>
            <a:off x="195833" y="6464754"/>
            <a:ext cx="3438505"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/if_example_2.sh</a:t>
            </a:r>
          </a:p>
        </p:txBody>
      </p:sp>
    </p:spTree>
    <p:extLst>
      <p:ext uri="{BB962C8B-B14F-4D97-AF65-F5344CB8AC3E}">
        <p14:creationId xmlns:p14="http://schemas.microsoft.com/office/powerpoint/2010/main" val="39275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6" grpId="0" animBg="1"/>
      <p:bldP spid="6" grpId="1" animBg="1"/>
      <p:bldP spid="7" grpId="0" animBg="1"/>
      <p:bldP spid="7" grpId="1" animBg="1"/>
      <p:bldP spid="8" grpId="0"/>
      <p:bldP spid="8" grpId="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EF6D4B-8F0A-8D41-AF5F-93C77E215293}"/>
              </a:ext>
            </a:extLst>
          </p:cNvPr>
          <p:cNvSpPr>
            <a:spLocks noGrp="1"/>
          </p:cNvSpPr>
          <p:nvPr>
            <p:ph sz="half" idx="1"/>
          </p:nvPr>
        </p:nvSpPr>
        <p:spPr/>
        <p:txBody>
          <a:bodyPr/>
          <a:lstStyle/>
          <a:p>
            <a:pPr marL="342900" indent="-342900">
              <a:buFont typeface="Arial" panose="020B0604020202020204" pitchFamily="34" charset="0"/>
              <a:buChar char="•"/>
            </a:pPr>
            <a:r>
              <a:rPr lang="en-GB" dirty="0"/>
              <a:t>What if we have multiple actions for different conditions</a:t>
            </a:r>
          </a:p>
          <a:p>
            <a:pPr marL="342900" indent="-342900">
              <a:buFont typeface="Arial" panose="020B0604020202020204" pitchFamily="34" charset="0"/>
              <a:buChar char="•"/>
            </a:pPr>
            <a:r>
              <a:rPr lang="en-GB" dirty="0"/>
              <a:t>Additional tests and code blocks: use '</a:t>
            </a:r>
            <a:r>
              <a:rPr lang="en-GB" sz="1600" dirty="0" err="1">
                <a:latin typeface="Courier" pitchFamily="2" charset="0"/>
              </a:rPr>
              <a:t>elif</a:t>
            </a:r>
            <a:r>
              <a:rPr lang="en-GB" dirty="0"/>
              <a:t>'</a:t>
            </a:r>
          </a:p>
          <a:p>
            <a:pPr marL="355600" lvl="2" indent="0">
              <a:buNone/>
            </a:pPr>
            <a:r>
              <a:rPr lang="en-GB" sz="1600" dirty="0">
                <a:solidFill>
                  <a:schemeClr val="accent5">
                    <a:lumMod val="50000"/>
                  </a:schemeClr>
                </a:solidFill>
                <a:latin typeface="Courier" pitchFamily="2" charset="0"/>
              </a:rPr>
              <a:t>if [ &lt;some test&gt;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&lt;commands&gt;</a:t>
            </a:r>
            <a:br>
              <a:rPr lang="en-GB" sz="1600" dirty="0">
                <a:solidFill>
                  <a:schemeClr val="accent5">
                    <a:lumMod val="50000"/>
                  </a:schemeClr>
                </a:solidFill>
                <a:latin typeface="Courier" pitchFamily="2" charset="0"/>
              </a:rPr>
            </a:br>
            <a:r>
              <a:rPr lang="en-GB" sz="1600" dirty="0" err="1">
                <a:solidFill>
                  <a:schemeClr val="accent5">
                    <a:lumMod val="50000"/>
                  </a:schemeClr>
                </a:solidFill>
                <a:latin typeface="Courier" pitchFamily="2" charset="0"/>
              </a:rPr>
              <a:t>elif</a:t>
            </a:r>
            <a:r>
              <a:rPr lang="en-GB" sz="1600" dirty="0">
                <a:solidFill>
                  <a:schemeClr val="accent5">
                    <a:lumMod val="50000"/>
                  </a:schemeClr>
                </a:solidFill>
                <a:latin typeface="Courier" pitchFamily="2" charset="0"/>
              </a:rPr>
              <a:t> [ &lt;some test&gt; ]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&lt;different commands&gt;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else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&lt;other commands&gt;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fi</a:t>
            </a:r>
          </a:p>
          <a:p>
            <a:pPr lvl="1">
              <a:buFont typeface="Arial" panose="020B0604020202020204" pitchFamily="34" charset="0"/>
              <a:buChar char="•"/>
            </a:pPr>
            <a:r>
              <a:rPr lang="en-GB" dirty="0"/>
              <a:t>Add as many '</a:t>
            </a:r>
            <a:r>
              <a:rPr lang="en-GB" sz="1600" dirty="0" err="1">
                <a:latin typeface="Courier" pitchFamily="2" charset="0"/>
              </a:rPr>
              <a:t>elif</a:t>
            </a:r>
            <a:r>
              <a:rPr lang="en-GB" dirty="0"/>
              <a:t>' blocks as needed</a:t>
            </a:r>
          </a:p>
          <a:p>
            <a:pPr lvl="1">
              <a:buFont typeface="Arial" panose="020B0604020202020204" pitchFamily="34" charset="0"/>
              <a:buChar char="•"/>
            </a:pPr>
            <a:r>
              <a:rPr lang="en-GB" dirty="0"/>
              <a:t>'else' block is optional</a:t>
            </a:r>
          </a:p>
        </p:txBody>
      </p:sp>
      <p:sp>
        <p:nvSpPr>
          <p:cNvPr id="3" name="Content Placeholder 2">
            <a:extLst>
              <a:ext uri="{FF2B5EF4-FFF2-40B4-BE49-F238E27FC236}">
                <a16:creationId xmlns:a16="http://schemas.microsoft.com/office/drawing/2014/main" id="{2702C2E8-7BC6-C04F-9014-C5D3040C4CC5}"/>
              </a:ext>
            </a:extLst>
          </p:cNvPr>
          <p:cNvSpPr>
            <a:spLocks noGrp="1"/>
          </p:cNvSpPr>
          <p:nvPr>
            <p:ph sz="half" idx="2"/>
          </p:nvPr>
        </p:nvSpPr>
        <p:spPr/>
        <p:txBody>
          <a:bodyPr>
            <a:normAutofit/>
          </a:bodyPr>
          <a:lstStyle/>
          <a:p>
            <a:r>
              <a:rPr lang="en-GB" sz="1600" dirty="0">
                <a:solidFill>
                  <a:schemeClr val="accent5">
                    <a:lumMod val="50000"/>
                  </a:schemeClr>
                </a:solidFill>
                <a:latin typeface="Courier" pitchFamily="2" charset="0"/>
              </a:rPr>
              <a:t>#!/bin/bash</a:t>
            </a:r>
          </a:p>
          <a:p>
            <a:endParaRPr lang="en-GB" sz="1600" dirty="0">
              <a:solidFill>
                <a:schemeClr val="accent5">
                  <a:lumMod val="50000"/>
                </a:schemeClr>
              </a:solidFill>
              <a:latin typeface="Courier" pitchFamily="2" charset="0"/>
            </a:endParaRPr>
          </a:p>
          <a:p>
            <a:r>
              <a:rPr lang="en-GB" sz="1600" dirty="0">
                <a:solidFill>
                  <a:schemeClr val="accent5">
                    <a:lumMod val="50000"/>
                  </a:schemeClr>
                </a:solidFill>
                <a:latin typeface="Courier" pitchFamily="2" charset="0"/>
              </a:rPr>
              <a:t>#day=$(</a:t>
            </a:r>
            <a:r>
              <a:rPr lang="en-GB" sz="1600" dirty="0" err="1">
                <a:solidFill>
                  <a:schemeClr val="accent5">
                    <a:lumMod val="50000"/>
                  </a:schemeClr>
                </a:solidFill>
                <a:latin typeface="Courier" pitchFamily="2" charset="0"/>
              </a:rPr>
              <a:t>date|cut</a:t>
            </a:r>
            <a:r>
              <a:rPr lang="en-GB" sz="1600" dirty="0">
                <a:solidFill>
                  <a:schemeClr val="accent5">
                    <a:lumMod val="50000"/>
                  </a:schemeClr>
                </a:solidFill>
                <a:latin typeface="Courier" pitchFamily="2" charset="0"/>
              </a:rPr>
              <a:t> -f1 -d' ')</a:t>
            </a:r>
          </a:p>
          <a:p>
            <a:r>
              <a:rPr lang="en-GB" sz="1600" dirty="0">
                <a:solidFill>
                  <a:schemeClr val="accent5">
                    <a:lumMod val="50000"/>
                  </a:schemeClr>
                </a:solidFill>
                <a:latin typeface="Courier" pitchFamily="2" charset="0"/>
              </a:rPr>
              <a:t>day=Wed</a:t>
            </a:r>
          </a:p>
          <a:p>
            <a:r>
              <a:rPr lang="en-GB" sz="1600" dirty="0">
                <a:solidFill>
                  <a:schemeClr val="accent5">
                    <a:lumMod val="50000"/>
                  </a:schemeClr>
                </a:solidFill>
                <a:latin typeface="Courier" pitchFamily="2" charset="0"/>
              </a:rPr>
              <a:t>if [ "$day" = "Fri"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"It's Friday"</a:t>
            </a:r>
            <a:br>
              <a:rPr lang="en-GB" sz="1600" dirty="0">
                <a:solidFill>
                  <a:schemeClr val="accent5">
                    <a:lumMod val="50000"/>
                  </a:schemeClr>
                </a:solidFill>
                <a:latin typeface="Courier" pitchFamily="2" charset="0"/>
              </a:rPr>
            </a:br>
            <a:r>
              <a:rPr lang="en-GB" sz="1600" dirty="0" err="1">
                <a:solidFill>
                  <a:schemeClr val="accent5">
                    <a:lumMod val="50000"/>
                  </a:schemeClr>
                </a:solidFill>
                <a:latin typeface="Courier" pitchFamily="2" charset="0"/>
              </a:rPr>
              <a:t>elif</a:t>
            </a:r>
            <a:r>
              <a:rPr lang="en-GB" sz="1600" dirty="0">
                <a:solidFill>
                  <a:schemeClr val="accent5">
                    <a:lumMod val="50000"/>
                  </a:schemeClr>
                </a:solidFill>
                <a:latin typeface="Courier" pitchFamily="2" charset="0"/>
              </a:rPr>
              <a:t> [ "$day" = "Thu"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"It's Thursday"</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else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"It's not Thursday or Friday"</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fi</a:t>
            </a:r>
          </a:p>
        </p:txBody>
      </p:sp>
      <p:sp>
        <p:nvSpPr>
          <p:cNvPr id="4" name="Title 3">
            <a:extLst>
              <a:ext uri="{FF2B5EF4-FFF2-40B4-BE49-F238E27FC236}">
                <a16:creationId xmlns:a16="http://schemas.microsoft.com/office/drawing/2014/main" id="{2797E2F7-C0D2-D549-BFAC-2ADC2029E210}"/>
              </a:ext>
            </a:extLst>
          </p:cNvPr>
          <p:cNvSpPr>
            <a:spLocks noGrp="1"/>
          </p:cNvSpPr>
          <p:nvPr>
            <p:ph type="title"/>
          </p:nvPr>
        </p:nvSpPr>
        <p:spPr/>
        <p:txBody>
          <a:bodyPr/>
          <a:lstStyle/>
          <a:p>
            <a:r>
              <a:rPr lang="en-GB" dirty="0"/>
              <a:t>if…</a:t>
            </a:r>
            <a:r>
              <a:rPr lang="en-GB" dirty="0" err="1"/>
              <a:t>elif</a:t>
            </a:r>
            <a:r>
              <a:rPr lang="en-GB" dirty="0"/>
              <a:t>…else…</a:t>
            </a:r>
          </a:p>
        </p:txBody>
      </p:sp>
      <p:sp>
        <p:nvSpPr>
          <p:cNvPr id="5" name="Slide Number Placeholder 4">
            <a:extLst>
              <a:ext uri="{FF2B5EF4-FFF2-40B4-BE49-F238E27FC236}">
                <a16:creationId xmlns:a16="http://schemas.microsoft.com/office/drawing/2014/main" id="{775208DB-656B-F248-84C7-FE9A7A22441A}"/>
              </a:ext>
            </a:extLst>
          </p:cNvPr>
          <p:cNvSpPr>
            <a:spLocks noGrp="1"/>
          </p:cNvSpPr>
          <p:nvPr>
            <p:ph type="sldNum" sz="quarter" idx="12"/>
          </p:nvPr>
        </p:nvSpPr>
        <p:spPr/>
        <p:txBody>
          <a:bodyPr/>
          <a:lstStyle/>
          <a:p>
            <a:fld id="{E89BC60F-F4BF-4EE8-9F02-8A0093F1814F}" type="slidenum">
              <a:rPr lang="en-GB" smtClean="0"/>
              <a:t>56</a:t>
            </a:fld>
            <a:endParaRPr lang="en-GB"/>
          </a:p>
        </p:txBody>
      </p:sp>
      <p:sp>
        <p:nvSpPr>
          <p:cNvPr id="6" name="Rectangle 5">
            <a:extLst>
              <a:ext uri="{FF2B5EF4-FFF2-40B4-BE49-F238E27FC236}">
                <a16:creationId xmlns:a16="http://schemas.microsoft.com/office/drawing/2014/main" id="{9021DC4E-5240-D848-844E-F1B727FB9423}"/>
              </a:ext>
            </a:extLst>
          </p:cNvPr>
          <p:cNvSpPr/>
          <p:nvPr/>
        </p:nvSpPr>
        <p:spPr>
          <a:xfrm>
            <a:off x="738554" y="3516923"/>
            <a:ext cx="3279531" cy="7649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9A5ACF-AA5F-9E4A-8ACB-35939DD8687F}"/>
              </a:ext>
            </a:extLst>
          </p:cNvPr>
          <p:cNvSpPr/>
          <p:nvPr/>
        </p:nvSpPr>
        <p:spPr>
          <a:xfrm>
            <a:off x="6280638" y="3836377"/>
            <a:ext cx="3279531" cy="7649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DF6EC2A-C2BE-9040-9043-ACF838D1DCD4}"/>
              </a:ext>
            </a:extLst>
          </p:cNvPr>
          <p:cNvSpPr txBox="1"/>
          <p:nvPr/>
        </p:nvSpPr>
        <p:spPr>
          <a:xfrm>
            <a:off x="195833" y="6464754"/>
            <a:ext cx="3438505"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/if_example_3.sh</a:t>
            </a:r>
          </a:p>
        </p:txBody>
      </p:sp>
    </p:spTree>
    <p:extLst>
      <p:ext uri="{BB962C8B-B14F-4D97-AF65-F5344CB8AC3E}">
        <p14:creationId xmlns:p14="http://schemas.microsoft.com/office/powerpoint/2010/main" val="256198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animBg="1"/>
      <p:bldP spid="7" grpId="0"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42D96-1782-CD44-8EA8-3AD6FBB01959}"/>
              </a:ext>
            </a:extLst>
          </p:cNvPr>
          <p:cNvSpPr>
            <a:spLocks noGrp="1"/>
          </p:cNvSpPr>
          <p:nvPr>
            <p:ph type="title"/>
          </p:nvPr>
        </p:nvSpPr>
        <p:spPr/>
        <p:txBody>
          <a:bodyPr/>
          <a:lstStyle/>
          <a:p>
            <a:r>
              <a:rPr lang="en-GB" dirty="0"/>
              <a:t>Conditional tests</a:t>
            </a:r>
          </a:p>
        </p:txBody>
      </p:sp>
      <p:sp>
        <p:nvSpPr>
          <p:cNvPr id="5" name="Slide Number Placeholder 4">
            <a:extLst>
              <a:ext uri="{FF2B5EF4-FFF2-40B4-BE49-F238E27FC236}">
                <a16:creationId xmlns:a16="http://schemas.microsoft.com/office/drawing/2014/main" id="{691EC543-1BBF-F843-A1C9-2B70978A69B7}"/>
              </a:ext>
            </a:extLst>
          </p:cNvPr>
          <p:cNvSpPr>
            <a:spLocks noGrp="1"/>
          </p:cNvSpPr>
          <p:nvPr>
            <p:ph type="sldNum" sz="quarter" idx="12"/>
          </p:nvPr>
        </p:nvSpPr>
        <p:spPr/>
        <p:txBody>
          <a:bodyPr/>
          <a:lstStyle/>
          <a:p>
            <a:fld id="{E89BC60F-F4BF-4EE8-9F02-8A0093F1814F}" type="slidenum">
              <a:rPr lang="en-GB" smtClean="0"/>
              <a:t>57</a:t>
            </a:fld>
            <a:endParaRPr lang="en-GB"/>
          </a:p>
        </p:txBody>
      </p:sp>
      <p:graphicFrame>
        <p:nvGraphicFramePr>
          <p:cNvPr id="6" name="Table 6">
            <a:extLst>
              <a:ext uri="{FF2B5EF4-FFF2-40B4-BE49-F238E27FC236}">
                <a16:creationId xmlns:a16="http://schemas.microsoft.com/office/drawing/2014/main" id="{EE40D8AA-BA21-314E-9332-8C68E53BFAFD}"/>
              </a:ext>
            </a:extLst>
          </p:cNvPr>
          <p:cNvGraphicFramePr>
            <a:graphicFrameLocks noGrp="1"/>
          </p:cNvGraphicFramePr>
          <p:nvPr>
            <p:extLst>
              <p:ext uri="{D42A27DB-BD31-4B8C-83A1-F6EECF244321}">
                <p14:modId xmlns:p14="http://schemas.microsoft.com/office/powerpoint/2010/main" val="4055493221"/>
              </p:ext>
            </p:extLst>
          </p:nvPr>
        </p:nvGraphicFramePr>
        <p:xfrm>
          <a:off x="2032000" y="1092264"/>
          <a:ext cx="8211037" cy="4450080"/>
        </p:xfrm>
        <a:graphic>
          <a:graphicData uri="http://schemas.openxmlformats.org/drawingml/2006/table">
            <a:tbl>
              <a:tblPr firstRow="1" bandRow="1">
                <a:tableStyleId>{7E9639D4-E3E2-4D34-9284-5A2195B3D0D7}</a:tableStyleId>
              </a:tblPr>
              <a:tblGrid>
                <a:gridCol w="2662005">
                  <a:extLst>
                    <a:ext uri="{9D8B030D-6E8A-4147-A177-3AD203B41FA5}">
                      <a16:colId xmlns:a16="http://schemas.microsoft.com/office/drawing/2014/main" val="1474117590"/>
                    </a:ext>
                  </a:extLst>
                </a:gridCol>
                <a:gridCol w="2662005">
                  <a:extLst>
                    <a:ext uri="{9D8B030D-6E8A-4147-A177-3AD203B41FA5}">
                      <a16:colId xmlns:a16="http://schemas.microsoft.com/office/drawing/2014/main" val="2505925615"/>
                    </a:ext>
                  </a:extLst>
                </a:gridCol>
                <a:gridCol w="2887027">
                  <a:extLst>
                    <a:ext uri="{9D8B030D-6E8A-4147-A177-3AD203B41FA5}">
                      <a16:colId xmlns:a16="http://schemas.microsoft.com/office/drawing/2014/main" val="1374820070"/>
                    </a:ext>
                  </a:extLst>
                </a:gridCol>
              </a:tblGrid>
              <a:tr h="370840">
                <a:tc>
                  <a:txBody>
                    <a:bodyPr/>
                    <a:lstStyle/>
                    <a:p>
                      <a:pPr algn="ctr"/>
                      <a:r>
                        <a:rPr lang="en-GB" dirty="0"/>
                        <a:t>Operator</a:t>
                      </a:r>
                    </a:p>
                  </a:txBody>
                  <a:tcPr/>
                </a:tc>
                <a:tc>
                  <a:txBody>
                    <a:bodyPr/>
                    <a:lstStyle/>
                    <a:p>
                      <a:pPr algn="ctr"/>
                      <a:r>
                        <a:rPr lang="en-GB" dirty="0"/>
                        <a:t>Description</a:t>
                      </a:r>
                    </a:p>
                  </a:txBody>
                  <a:tcPr/>
                </a:tc>
                <a:tc>
                  <a:txBody>
                    <a:bodyPr/>
                    <a:lstStyle/>
                    <a:p>
                      <a:pPr algn="ctr"/>
                      <a:r>
                        <a:rPr lang="en-GB" dirty="0"/>
                        <a:t>Example</a:t>
                      </a:r>
                    </a:p>
                  </a:txBody>
                  <a:tcPr/>
                </a:tc>
                <a:extLst>
                  <a:ext uri="{0D108BD9-81ED-4DB2-BD59-A6C34878D82A}">
                    <a16:rowId xmlns:a16="http://schemas.microsoft.com/office/drawing/2014/main" val="2136317662"/>
                  </a:ext>
                </a:extLst>
              </a:tr>
              <a:tr h="370840">
                <a:tc>
                  <a:txBody>
                    <a:bodyPr/>
                    <a:lstStyle/>
                    <a:p>
                      <a:pPr algn="ctr"/>
                      <a:r>
                        <a:rPr lang="en-GB" dirty="0"/>
                        <a:t>=</a:t>
                      </a:r>
                    </a:p>
                  </a:txBody>
                  <a:tcPr/>
                </a:tc>
                <a:tc>
                  <a:txBody>
                    <a:bodyPr/>
                    <a:lstStyle/>
                    <a:p>
                      <a:pPr algn="ctr"/>
                      <a:r>
                        <a:rPr lang="en-GB" dirty="0"/>
                        <a:t>String equality</a:t>
                      </a:r>
                    </a:p>
                  </a:txBody>
                  <a:tcPr/>
                </a:tc>
                <a:tc>
                  <a:txBody>
                    <a:bodyPr/>
                    <a:lstStyle/>
                    <a:p>
                      <a:pPr algn="ctr"/>
                      <a:r>
                        <a:rPr lang="en-GB" sz="1400" dirty="0">
                          <a:latin typeface="Courier" pitchFamily="2" charset="0"/>
                        </a:rPr>
                        <a:t>[ "$day" = "Thu" ]</a:t>
                      </a:r>
                    </a:p>
                  </a:txBody>
                  <a:tcPr/>
                </a:tc>
                <a:extLst>
                  <a:ext uri="{0D108BD9-81ED-4DB2-BD59-A6C34878D82A}">
                    <a16:rowId xmlns:a16="http://schemas.microsoft.com/office/drawing/2014/main" val="660046769"/>
                  </a:ext>
                </a:extLst>
              </a:tr>
              <a:tr h="370840">
                <a:tc>
                  <a:txBody>
                    <a:bodyPr/>
                    <a:lstStyle/>
                    <a:p>
                      <a:pPr algn="ctr"/>
                      <a:r>
                        <a:rPr lang="en-GB" dirty="0"/>
                        <a:t>!=</a:t>
                      </a:r>
                    </a:p>
                  </a:txBody>
                  <a:tcPr/>
                </a:tc>
                <a:tc>
                  <a:txBody>
                    <a:bodyPr/>
                    <a:lstStyle/>
                    <a:p>
                      <a:pPr algn="ctr"/>
                      <a:r>
                        <a:rPr lang="en-GB" dirty="0"/>
                        <a:t>String inequality</a:t>
                      </a:r>
                    </a:p>
                  </a:txBody>
                  <a:tcPr/>
                </a:tc>
                <a:tc>
                  <a:txBody>
                    <a:bodyPr/>
                    <a:lstStyle/>
                    <a:p>
                      <a:pPr algn="ctr"/>
                      <a:r>
                        <a:rPr lang="en-GB" sz="1400" dirty="0">
                          <a:latin typeface="Courier" pitchFamily="2" charset="0"/>
                        </a:rPr>
                        <a:t>[ "$day" != "Thu ]</a:t>
                      </a:r>
                    </a:p>
                  </a:txBody>
                  <a:tcPr/>
                </a:tc>
                <a:extLst>
                  <a:ext uri="{0D108BD9-81ED-4DB2-BD59-A6C34878D82A}">
                    <a16:rowId xmlns:a16="http://schemas.microsoft.com/office/drawing/2014/main" val="3901958353"/>
                  </a:ext>
                </a:extLst>
              </a:tr>
              <a:tr h="370840">
                <a:tc>
                  <a:txBody>
                    <a:bodyPr/>
                    <a:lstStyle/>
                    <a:p>
                      <a:pPr algn="ctr"/>
                      <a:r>
                        <a:rPr lang="en-GB" dirty="0"/>
                        <a:t>-</a:t>
                      </a:r>
                      <a:r>
                        <a:rPr lang="en-GB" dirty="0" err="1"/>
                        <a:t>eq</a:t>
                      </a:r>
                      <a:endParaRPr lang="en-GB" dirty="0"/>
                    </a:p>
                  </a:txBody>
                  <a:tcPr/>
                </a:tc>
                <a:tc>
                  <a:txBody>
                    <a:bodyPr/>
                    <a:lstStyle/>
                    <a:p>
                      <a:pPr algn="ctr"/>
                      <a:r>
                        <a:rPr lang="en-GB" dirty="0"/>
                        <a:t>Arithmetic equality</a:t>
                      </a:r>
                    </a:p>
                  </a:txBody>
                  <a:tcPr/>
                </a:tc>
                <a:tc>
                  <a:txBody>
                    <a:bodyPr/>
                    <a:lstStyle/>
                    <a:p>
                      <a:pPr algn="ctr"/>
                      <a:r>
                        <a:rPr lang="en-GB" sz="1400" dirty="0">
                          <a:latin typeface="Courier" pitchFamily="2" charset="0"/>
                        </a:rPr>
                        <a:t>[ 001 -</a:t>
                      </a:r>
                      <a:r>
                        <a:rPr lang="en-GB" sz="1400" dirty="0" err="1">
                          <a:latin typeface="Courier" pitchFamily="2" charset="0"/>
                        </a:rPr>
                        <a:t>eq</a:t>
                      </a:r>
                      <a:r>
                        <a:rPr lang="en-GB" sz="1400" dirty="0">
                          <a:latin typeface="Courier" pitchFamily="2" charset="0"/>
                        </a:rPr>
                        <a:t> 1 ]</a:t>
                      </a:r>
                    </a:p>
                  </a:txBody>
                  <a:tcPr/>
                </a:tc>
                <a:extLst>
                  <a:ext uri="{0D108BD9-81ED-4DB2-BD59-A6C34878D82A}">
                    <a16:rowId xmlns:a16="http://schemas.microsoft.com/office/drawing/2014/main" val="1677013359"/>
                  </a:ext>
                </a:extLst>
              </a:tr>
              <a:tr h="370840">
                <a:tc>
                  <a:txBody>
                    <a:bodyPr/>
                    <a:lstStyle/>
                    <a:p>
                      <a:pPr algn="ctr"/>
                      <a:r>
                        <a:rPr lang="en-GB" dirty="0"/>
                        <a:t>-ne</a:t>
                      </a:r>
                    </a:p>
                  </a:txBody>
                  <a:tcPr/>
                </a:tc>
                <a:tc>
                  <a:txBody>
                    <a:bodyPr/>
                    <a:lstStyle/>
                    <a:p>
                      <a:pPr algn="ctr"/>
                      <a:r>
                        <a:rPr lang="en-GB" dirty="0"/>
                        <a:t>Arithmetic inequality</a:t>
                      </a:r>
                    </a:p>
                  </a:txBody>
                  <a:tcPr/>
                </a:tc>
                <a:tc>
                  <a:txBody>
                    <a:bodyPr/>
                    <a:lstStyle/>
                    <a:p>
                      <a:pPr algn="ctr"/>
                      <a:r>
                        <a:rPr lang="en-GB" sz="1400" dirty="0">
                          <a:latin typeface="Courier" pitchFamily="2" charset="0"/>
                        </a:rPr>
                        <a:t>[ 002 -ne 1 ]</a:t>
                      </a:r>
                    </a:p>
                  </a:txBody>
                  <a:tcPr/>
                </a:tc>
                <a:extLst>
                  <a:ext uri="{0D108BD9-81ED-4DB2-BD59-A6C34878D82A}">
                    <a16:rowId xmlns:a16="http://schemas.microsoft.com/office/drawing/2014/main" val="145401687"/>
                  </a:ext>
                </a:extLst>
              </a:tr>
              <a:tr h="370840">
                <a:tc>
                  <a:txBody>
                    <a:bodyPr/>
                    <a:lstStyle/>
                    <a:p>
                      <a:pPr algn="ctr"/>
                      <a:r>
                        <a:rPr lang="en-GB" dirty="0"/>
                        <a:t>-</a:t>
                      </a:r>
                      <a:r>
                        <a:rPr lang="en-GB" dirty="0" err="1"/>
                        <a:t>lt</a:t>
                      </a:r>
                      <a:endParaRPr lang="en-GB" dirty="0"/>
                    </a:p>
                  </a:txBody>
                  <a:tcPr/>
                </a:tc>
                <a:tc>
                  <a:txBody>
                    <a:bodyPr/>
                    <a:lstStyle/>
                    <a:p>
                      <a:pPr algn="ctr"/>
                      <a:r>
                        <a:rPr lang="en-GB" dirty="0"/>
                        <a:t>Less than</a:t>
                      </a:r>
                    </a:p>
                  </a:txBody>
                  <a:tcPr/>
                </a:tc>
                <a:tc>
                  <a:txBody>
                    <a:bodyPr/>
                    <a:lstStyle/>
                    <a:p>
                      <a:pPr algn="ctr"/>
                      <a:r>
                        <a:rPr lang="en-GB" sz="1400" dirty="0">
                          <a:latin typeface="Courier" pitchFamily="2" charset="0"/>
                        </a:rPr>
                        <a:t>[ 1 -</a:t>
                      </a:r>
                      <a:r>
                        <a:rPr lang="en-GB" sz="1400" dirty="0" err="1">
                          <a:latin typeface="Courier" pitchFamily="2" charset="0"/>
                        </a:rPr>
                        <a:t>lt</a:t>
                      </a:r>
                      <a:r>
                        <a:rPr lang="en-GB" sz="1400" dirty="0">
                          <a:latin typeface="Courier" pitchFamily="2" charset="0"/>
                        </a:rPr>
                        <a:t> 2 ]</a:t>
                      </a:r>
                    </a:p>
                  </a:txBody>
                  <a:tcPr/>
                </a:tc>
                <a:extLst>
                  <a:ext uri="{0D108BD9-81ED-4DB2-BD59-A6C34878D82A}">
                    <a16:rowId xmlns:a16="http://schemas.microsoft.com/office/drawing/2014/main" val="4020790292"/>
                  </a:ext>
                </a:extLst>
              </a:tr>
              <a:tr h="370840">
                <a:tc>
                  <a:txBody>
                    <a:bodyPr/>
                    <a:lstStyle/>
                    <a:p>
                      <a:pPr algn="ctr"/>
                      <a:r>
                        <a:rPr lang="en-GB" dirty="0"/>
                        <a:t>-</a:t>
                      </a:r>
                      <a:r>
                        <a:rPr lang="en-GB" dirty="0" err="1"/>
                        <a:t>gt</a:t>
                      </a:r>
                      <a:endParaRPr lang="en-GB" dirty="0"/>
                    </a:p>
                  </a:txBody>
                  <a:tcPr/>
                </a:tc>
                <a:tc>
                  <a:txBody>
                    <a:bodyPr/>
                    <a:lstStyle/>
                    <a:p>
                      <a:pPr algn="ctr"/>
                      <a:r>
                        <a:rPr lang="en-GB" dirty="0"/>
                        <a:t>Greater than</a:t>
                      </a:r>
                    </a:p>
                  </a:txBody>
                  <a:tcPr/>
                </a:tc>
                <a:tc>
                  <a:txBody>
                    <a:bodyPr/>
                    <a:lstStyle/>
                    <a:p>
                      <a:pPr algn="ctr"/>
                      <a:r>
                        <a:rPr lang="en-GB" sz="1400" dirty="0">
                          <a:latin typeface="Courier" pitchFamily="2" charset="0"/>
                        </a:rPr>
                        <a:t>[ 2 -</a:t>
                      </a:r>
                      <a:r>
                        <a:rPr lang="en-GB" sz="1400" dirty="0" err="1">
                          <a:latin typeface="Courier" pitchFamily="2" charset="0"/>
                        </a:rPr>
                        <a:t>gt</a:t>
                      </a:r>
                      <a:r>
                        <a:rPr lang="en-GB" sz="1400" dirty="0">
                          <a:latin typeface="Courier" pitchFamily="2" charset="0"/>
                        </a:rPr>
                        <a:t> 1 ]</a:t>
                      </a:r>
                    </a:p>
                  </a:txBody>
                  <a:tcPr/>
                </a:tc>
                <a:extLst>
                  <a:ext uri="{0D108BD9-81ED-4DB2-BD59-A6C34878D82A}">
                    <a16:rowId xmlns:a16="http://schemas.microsoft.com/office/drawing/2014/main" val="686870613"/>
                  </a:ext>
                </a:extLst>
              </a:tr>
              <a:tr h="370840">
                <a:tc>
                  <a:txBody>
                    <a:bodyPr/>
                    <a:lstStyle/>
                    <a:p>
                      <a:pPr algn="ctr"/>
                      <a:r>
                        <a:rPr lang="en-GB" dirty="0"/>
                        <a:t>-e</a:t>
                      </a:r>
                    </a:p>
                  </a:txBody>
                  <a:tcPr/>
                </a:tc>
                <a:tc>
                  <a:txBody>
                    <a:bodyPr/>
                    <a:lstStyle/>
                    <a:p>
                      <a:pPr algn="ctr"/>
                      <a:r>
                        <a:rPr lang="en-GB" dirty="0"/>
                        <a:t>File existence</a:t>
                      </a:r>
                    </a:p>
                  </a:txBody>
                  <a:tcPr/>
                </a:tc>
                <a:tc>
                  <a:txBody>
                    <a:bodyPr/>
                    <a:lstStyle/>
                    <a:p>
                      <a:pPr algn="ctr"/>
                      <a:r>
                        <a:rPr lang="en-GB" sz="1400" dirty="0">
                          <a:latin typeface="Courier" pitchFamily="2" charset="0"/>
                        </a:rPr>
                        <a:t>[ -e </a:t>
                      </a:r>
                      <a:r>
                        <a:rPr lang="en-GB" sz="1400" dirty="0" err="1">
                          <a:latin typeface="Courier" pitchFamily="2" charset="0"/>
                        </a:rPr>
                        <a:t>pops.txt</a:t>
                      </a:r>
                      <a:r>
                        <a:rPr lang="en-GB" sz="1400" dirty="0">
                          <a:latin typeface="Courier" pitchFamily="2" charset="0"/>
                        </a:rPr>
                        <a:t> ]</a:t>
                      </a:r>
                    </a:p>
                  </a:txBody>
                  <a:tcPr/>
                </a:tc>
                <a:extLst>
                  <a:ext uri="{0D108BD9-81ED-4DB2-BD59-A6C34878D82A}">
                    <a16:rowId xmlns:a16="http://schemas.microsoft.com/office/drawing/2014/main" val="194858545"/>
                  </a:ext>
                </a:extLst>
              </a:tr>
              <a:tr h="370840">
                <a:tc>
                  <a:txBody>
                    <a:bodyPr/>
                    <a:lstStyle/>
                    <a:p>
                      <a:pPr algn="ctr"/>
                      <a:r>
                        <a:rPr lang="en-GB" dirty="0"/>
                        <a:t>-d</a:t>
                      </a:r>
                    </a:p>
                  </a:txBody>
                  <a:tcPr/>
                </a:tc>
                <a:tc>
                  <a:txBody>
                    <a:bodyPr/>
                    <a:lstStyle/>
                    <a:p>
                      <a:pPr algn="ctr"/>
                      <a:r>
                        <a:rPr lang="en-GB" dirty="0"/>
                        <a:t>Directory existence</a:t>
                      </a:r>
                    </a:p>
                  </a:txBody>
                  <a:tcPr/>
                </a:tc>
                <a:tc>
                  <a:txBody>
                    <a:bodyPr/>
                    <a:lstStyle/>
                    <a:p>
                      <a:pPr algn="ctr"/>
                      <a:r>
                        <a:rPr lang="en-GB" sz="1400" dirty="0">
                          <a:latin typeface="Courier" pitchFamily="2" charset="0"/>
                        </a:rPr>
                        <a:t>[ -d ~/</a:t>
                      </a:r>
                      <a:r>
                        <a:rPr lang="en-GB" sz="1400" dirty="0" err="1">
                          <a:latin typeface="Courier" pitchFamily="2" charset="0"/>
                        </a:rPr>
                        <a:t>bash_scripting</a:t>
                      </a:r>
                      <a:r>
                        <a:rPr lang="en-GB" sz="1400" dirty="0">
                          <a:latin typeface="Courier" pitchFamily="2" charset="0"/>
                        </a:rPr>
                        <a:t> ]</a:t>
                      </a:r>
                    </a:p>
                  </a:txBody>
                  <a:tcPr/>
                </a:tc>
                <a:extLst>
                  <a:ext uri="{0D108BD9-81ED-4DB2-BD59-A6C34878D82A}">
                    <a16:rowId xmlns:a16="http://schemas.microsoft.com/office/drawing/2014/main" val="5792107"/>
                  </a:ext>
                </a:extLst>
              </a:tr>
              <a:tr h="370840">
                <a:tc>
                  <a:txBody>
                    <a:bodyPr/>
                    <a:lstStyle/>
                    <a:p>
                      <a:pPr algn="ctr"/>
                      <a:r>
                        <a:rPr lang="en-GB" dirty="0"/>
                        <a:t>-</a:t>
                      </a:r>
                      <a:r>
                        <a:rPr lang="en-GB" dirty="0" err="1"/>
                        <a:t>nt</a:t>
                      </a:r>
                      <a:endParaRPr lang="en-GB" dirty="0"/>
                    </a:p>
                  </a:txBody>
                  <a:tcPr/>
                </a:tc>
                <a:tc>
                  <a:txBody>
                    <a:bodyPr/>
                    <a:lstStyle/>
                    <a:p>
                      <a:pPr algn="ctr"/>
                      <a:r>
                        <a:rPr lang="en-GB" dirty="0"/>
                        <a:t>file1 is newer than file2</a:t>
                      </a:r>
                    </a:p>
                  </a:txBody>
                  <a:tcPr/>
                </a:tc>
                <a:tc>
                  <a:txBody>
                    <a:bodyPr/>
                    <a:lstStyle/>
                    <a:p>
                      <a:pPr algn="ctr"/>
                      <a:r>
                        <a:rPr lang="en-GB" sz="1400" dirty="0">
                          <a:latin typeface="Courier" pitchFamily="2" charset="0"/>
                        </a:rPr>
                        <a:t>[ file1 -</a:t>
                      </a:r>
                      <a:r>
                        <a:rPr lang="en-GB" sz="1400" dirty="0" err="1">
                          <a:latin typeface="Courier" pitchFamily="2" charset="0"/>
                        </a:rPr>
                        <a:t>nt</a:t>
                      </a:r>
                      <a:r>
                        <a:rPr lang="en-GB" sz="1400" dirty="0">
                          <a:latin typeface="Courier" pitchFamily="2" charset="0"/>
                        </a:rPr>
                        <a:t> file2 ]</a:t>
                      </a:r>
                    </a:p>
                  </a:txBody>
                  <a:tcPr/>
                </a:tc>
                <a:extLst>
                  <a:ext uri="{0D108BD9-81ED-4DB2-BD59-A6C34878D82A}">
                    <a16:rowId xmlns:a16="http://schemas.microsoft.com/office/drawing/2014/main" val="2885096771"/>
                  </a:ext>
                </a:extLst>
              </a:tr>
              <a:tr h="370840">
                <a:tc>
                  <a:txBody>
                    <a:bodyPr/>
                    <a:lstStyle/>
                    <a:p>
                      <a:pPr algn="ctr"/>
                      <a:r>
                        <a:rPr lang="en-GB" dirty="0"/>
                        <a:t>-v</a:t>
                      </a:r>
                    </a:p>
                  </a:txBody>
                  <a:tcPr/>
                </a:tc>
                <a:tc>
                  <a:txBody>
                    <a:bodyPr/>
                    <a:lstStyle/>
                    <a:p>
                      <a:pPr algn="ctr"/>
                      <a:r>
                        <a:rPr lang="en-GB" dirty="0"/>
                        <a:t>Variable defined</a:t>
                      </a:r>
                    </a:p>
                  </a:txBody>
                  <a:tcPr/>
                </a:tc>
                <a:tc>
                  <a:txBody>
                    <a:bodyPr/>
                    <a:lstStyle/>
                    <a:p>
                      <a:pPr algn="ctr"/>
                      <a:r>
                        <a:rPr lang="en-GB" sz="1400" dirty="0">
                          <a:latin typeface="Courier" pitchFamily="2" charset="0"/>
                        </a:rPr>
                        <a:t>[ -v </a:t>
                      </a:r>
                      <a:r>
                        <a:rPr lang="en-GB" sz="1400" dirty="0" err="1">
                          <a:latin typeface="Courier" pitchFamily="2" charset="0"/>
                        </a:rPr>
                        <a:t>greet_villain</a:t>
                      </a:r>
                      <a:r>
                        <a:rPr lang="en-GB" sz="1400" dirty="0">
                          <a:latin typeface="Courier" pitchFamily="2" charset="0"/>
                        </a:rPr>
                        <a:t> ]</a:t>
                      </a:r>
                    </a:p>
                  </a:txBody>
                  <a:tcPr/>
                </a:tc>
                <a:extLst>
                  <a:ext uri="{0D108BD9-81ED-4DB2-BD59-A6C34878D82A}">
                    <a16:rowId xmlns:a16="http://schemas.microsoft.com/office/drawing/2014/main" val="1174113831"/>
                  </a:ext>
                </a:extLst>
              </a:tr>
              <a:tr h="370840">
                <a:tc>
                  <a:txBody>
                    <a:bodyPr/>
                    <a:lstStyle/>
                    <a:p>
                      <a:pPr algn="ctr"/>
                      <a:r>
                        <a:rPr lang="en-GB" dirty="0"/>
                        <a:t>!</a:t>
                      </a:r>
                    </a:p>
                  </a:txBody>
                  <a:tcPr/>
                </a:tc>
                <a:tc>
                  <a:txBody>
                    <a:bodyPr/>
                    <a:lstStyle/>
                    <a:p>
                      <a:pPr algn="ctr"/>
                      <a:r>
                        <a:rPr lang="en-GB" dirty="0"/>
                        <a:t>Negation</a:t>
                      </a:r>
                    </a:p>
                  </a:txBody>
                  <a:tcPr/>
                </a:tc>
                <a:tc>
                  <a:txBody>
                    <a:bodyPr/>
                    <a:lstStyle/>
                    <a:p>
                      <a:pPr algn="ctr"/>
                      <a:r>
                        <a:rPr lang="en-GB" sz="1400" dirty="0">
                          <a:latin typeface="Courier" pitchFamily="2" charset="0"/>
                        </a:rPr>
                        <a:t>[ ! -v </a:t>
                      </a:r>
                      <a:r>
                        <a:rPr lang="en-GB" sz="1400" dirty="0" err="1">
                          <a:latin typeface="Courier" pitchFamily="2" charset="0"/>
                        </a:rPr>
                        <a:t>greet_villain</a:t>
                      </a:r>
                      <a:r>
                        <a:rPr lang="en-GB" sz="1400" dirty="0">
                          <a:latin typeface="Courier" pitchFamily="2" charset="0"/>
                        </a:rPr>
                        <a:t> ]</a:t>
                      </a:r>
                    </a:p>
                  </a:txBody>
                  <a:tcPr/>
                </a:tc>
                <a:extLst>
                  <a:ext uri="{0D108BD9-81ED-4DB2-BD59-A6C34878D82A}">
                    <a16:rowId xmlns:a16="http://schemas.microsoft.com/office/drawing/2014/main" val="2331942309"/>
                  </a:ext>
                </a:extLst>
              </a:tr>
            </a:tbl>
          </a:graphicData>
        </a:graphic>
      </p:graphicFrame>
      <p:sp>
        <p:nvSpPr>
          <p:cNvPr id="7" name="Rectangle 6">
            <a:extLst>
              <a:ext uri="{FF2B5EF4-FFF2-40B4-BE49-F238E27FC236}">
                <a16:creationId xmlns:a16="http://schemas.microsoft.com/office/drawing/2014/main" id="{DB89B2AB-CAB4-F044-818D-FACA5DF4B078}"/>
              </a:ext>
            </a:extLst>
          </p:cNvPr>
          <p:cNvSpPr/>
          <p:nvPr/>
        </p:nvSpPr>
        <p:spPr>
          <a:xfrm>
            <a:off x="1214591" y="5723573"/>
            <a:ext cx="10529484" cy="369332"/>
          </a:xfrm>
          <a:prstGeom prst="rect">
            <a:avLst/>
          </a:prstGeom>
        </p:spPr>
        <p:txBody>
          <a:bodyPr wrap="square">
            <a:spAutoFit/>
          </a:bodyPr>
          <a:lstStyle/>
          <a:p>
            <a:r>
              <a:rPr lang="en-GB" dirty="0"/>
              <a:t>See </a:t>
            </a:r>
            <a:r>
              <a:rPr lang="en-GB" dirty="0">
                <a:hlinkClick r:id="rId2"/>
              </a:rPr>
              <a:t>https://www.gnu.org/software/bash/manual/html_node/Bash-Conditional-Expressions.html</a:t>
            </a:r>
            <a:r>
              <a:rPr lang="en-GB" dirty="0"/>
              <a:t> for full set</a:t>
            </a:r>
          </a:p>
        </p:txBody>
      </p:sp>
      <p:sp>
        <p:nvSpPr>
          <p:cNvPr id="8" name="Rectangle 7">
            <a:extLst>
              <a:ext uri="{FF2B5EF4-FFF2-40B4-BE49-F238E27FC236}">
                <a16:creationId xmlns:a16="http://schemas.microsoft.com/office/drawing/2014/main" id="{BD0ABB84-A6DB-9042-8A43-9F16C0DC9237}"/>
              </a:ext>
            </a:extLst>
          </p:cNvPr>
          <p:cNvSpPr/>
          <p:nvPr/>
        </p:nvSpPr>
        <p:spPr>
          <a:xfrm>
            <a:off x="1948963" y="1476431"/>
            <a:ext cx="8693318" cy="392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A1C78E-2B3C-3C48-B5C7-BD2A885A57AC}"/>
              </a:ext>
            </a:extLst>
          </p:cNvPr>
          <p:cNvSpPr/>
          <p:nvPr/>
        </p:nvSpPr>
        <p:spPr>
          <a:xfrm>
            <a:off x="1863641" y="1844986"/>
            <a:ext cx="8693318" cy="392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C00C0B-43B4-AB43-A7A7-BCFF548E3246}"/>
              </a:ext>
            </a:extLst>
          </p:cNvPr>
          <p:cNvSpPr/>
          <p:nvPr/>
        </p:nvSpPr>
        <p:spPr>
          <a:xfrm>
            <a:off x="1863641" y="2220361"/>
            <a:ext cx="8693318" cy="376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823775-9A5A-5742-9400-D9BBFE74A752}"/>
              </a:ext>
            </a:extLst>
          </p:cNvPr>
          <p:cNvSpPr/>
          <p:nvPr/>
        </p:nvSpPr>
        <p:spPr>
          <a:xfrm>
            <a:off x="1749341" y="2593050"/>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00</a:t>
            </a:r>
          </a:p>
        </p:txBody>
      </p:sp>
      <p:sp>
        <p:nvSpPr>
          <p:cNvPr id="12" name="Rectangle 11">
            <a:extLst>
              <a:ext uri="{FF2B5EF4-FFF2-40B4-BE49-F238E27FC236}">
                <a16:creationId xmlns:a16="http://schemas.microsoft.com/office/drawing/2014/main" id="{2E5E3D9E-2362-B746-BCD4-8CD50BD466A4}"/>
              </a:ext>
            </a:extLst>
          </p:cNvPr>
          <p:cNvSpPr/>
          <p:nvPr/>
        </p:nvSpPr>
        <p:spPr>
          <a:xfrm>
            <a:off x="1749341" y="2922857"/>
            <a:ext cx="8693318" cy="434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9C56DD-A844-FB42-BC06-BD55E6F6164D}"/>
              </a:ext>
            </a:extLst>
          </p:cNvPr>
          <p:cNvSpPr/>
          <p:nvPr/>
        </p:nvSpPr>
        <p:spPr>
          <a:xfrm>
            <a:off x="1749341" y="3331599"/>
            <a:ext cx="8693318" cy="381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3BBE90-686D-F245-A3D0-FB063D6B0AD9}"/>
              </a:ext>
            </a:extLst>
          </p:cNvPr>
          <p:cNvSpPr/>
          <p:nvPr/>
        </p:nvSpPr>
        <p:spPr>
          <a:xfrm>
            <a:off x="1749341" y="3700874"/>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57CE41-9996-294B-BB15-B4D767F55777}"/>
              </a:ext>
            </a:extLst>
          </p:cNvPr>
          <p:cNvSpPr/>
          <p:nvPr/>
        </p:nvSpPr>
        <p:spPr>
          <a:xfrm>
            <a:off x="1749341" y="4078937"/>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6F807A-6870-EF46-8DCB-674237AEE07A}"/>
              </a:ext>
            </a:extLst>
          </p:cNvPr>
          <p:cNvSpPr/>
          <p:nvPr/>
        </p:nvSpPr>
        <p:spPr>
          <a:xfrm>
            <a:off x="1875365" y="4451141"/>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B0C845-7271-A54E-B8C0-6BD8824CB445}"/>
              </a:ext>
            </a:extLst>
          </p:cNvPr>
          <p:cNvSpPr/>
          <p:nvPr/>
        </p:nvSpPr>
        <p:spPr>
          <a:xfrm>
            <a:off x="1901741" y="4829209"/>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1B384-6AD4-1B45-9023-5D4853F23BF3}"/>
              </a:ext>
            </a:extLst>
          </p:cNvPr>
          <p:cNvSpPr/>
          <p:nvPr/>
        </p:nvSpPr>
        <p:spPr>
          <a:xfrm>
            <a:off x="1901741" y="5207273"/>
            <a:ext cx="8693318" cy="3597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35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08EEC-8074-CC40-BDF3-A7E598846FE6}"/>
              </a:ext>
            </a:extLst>
          </p:cNvPr>
          <p:cNvSpPr>
            <a:spLocks noGrp="1"/>
          </p:cNvSpPr>
          <p:nvPr>
            <p:ph sz="half" idx="1"/>
          </p:nvPr>
        </p:nvSpPr>
        <p:spPr>
          <a:xfrm>
            <a:off x="516467" y="1593851"/>
            <a:ext cx="5418341" cy="4608513"/>
          </a:xfrm>
        </p:spPr>
        <p:txBody>
          <a:bodyPr>
            <a:normAutofit lnSpcReduction="10000"/>
          </a:bodyPr>
          <a:lstStyle/>
          <a:p>
            <a:pPr marL="342900" indent="-342900">
              <a:buFont typeface="Arial" panose="020B0604020202020204" pitchFamily="34" charset="0"/>
              <a:buChar char="•"/>
            </a:pPr>
            <a:r>
              <a:rPr lang="en-GB" dirty="0"/>
              <a:t>Loops come in different types…</a:t>
            </a:r>
          </a:p>
          <a:p>
            <a:pPr marL="342900" indent="-342900">
              <a:buFont typeface="Arial" panose="020B0604020202020204" pitchFamily="34" charset="0"/>
              <a:buChar char="•"/>
            </a:pPr>
            <a:r>
              <a:rPr lang="en-GB" dirty="0"/>
              <a:t>While loops execute lines of code while condition is true</a:t>
            </a:r>
          </a:p>
          <a:p>
            <a:pPr marL="342900" indent="-342900">
              <a:buFont typeface="Arial" panose="020B0604020202020204" pitchFamily="34" charset="0"/>
              <a:buChar char="•"/>
            </a:pPr>
            <a:r>
              <a:rPr lang="en-GB" dirty="0"/>
              <a:t>Conditional test in </a:t>
            </a:r>
            <a:r>
              <a:rPr lang="en-GB" sz="1800" dirty="0">
                <a:latin typeface="Courier" pitchFamily="2" charset="0"/>
              </a:rPr>
              <a:t>[]</a:t>
            </a:r>
            <a:r>
              <a:rPr lang="en-GB" dirty="0"/>
              <a:t> just like '</a:t>
            </a:r>
            <a:r>
              <a:rPr lang="en-GB" sz="1600" dirty="0">
                <a:latin typeface="Courier" pitchFamily="2" charset="0"/>
              </a:rPr>
              <a:t>if</a:t>
            </a:r>
            <a:r>
              <a:rPr lang="en-GB" dirty="0"/>
              <a:t>' statements</a:t>
            </a:r>
          </a:p>
          <a:p>
            <a:pPr marL="355600" lvl="2" indent="0">
              <a:buNone/>
            </a:pPr>
            <a:br>
              <a:rPr lang="en-GB" dirty="0">
                <a:latin typeface="Courier" pitchFamily="2" charset="0"/>
              </a:rPr>
            </a:br>
            <a:r>
              <a:rPr lang="en-GB" dirty="0">
                <a:solidFill>
                  <a:schemeClr val="accent5">
                    <a:lumMod val="50000"/>
                  </a:schemeClr>
                </a:solidFill>
                <a:latin typeface="Courier" pitchFamily="2" charset="0"/>
              </a:rPr>
              <a:t>while [ &lt;some test&gt; ]</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do</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	&lt;commands&gt;</a:t>
            </a:r>
            <a:br>
              <a:rPr lang="en-GB" dirty="0">
                <a:solidFill>
                  <a:schemeClr val="accent5">
                    <a:lumMod val="50000"/>
                  </a:schemeClr>
                </a:solidFill>
                <a:latin typeface="Courier" pitchFamily="2" charset="0"/>
              </a:rPr>
            </a:br>
            <a:r>
              <a:rPr lang="en-GB" dirty="0">
                <a:solidFill>
                  <a:schemeClr val="accent5">
                    <a:lumMod val="50000"/>
                  </a:schemeClr>
                </a:solidFill>
                <a:latin typeface="Courier" pitchFamily="2" charset="0"/>
              </a:rPr>
              <a:t>done</a:t>
            </a:r>
          </a:p>
          <a:p>
            <a:pPr marL="355600" lvl="2" indent="0">
              <a:buNone/>
            </a:pPr>
            <a:endParaRPr lang="en-GB" dirty="0">
              <a:latin typeface="Courier" pitchFamily="2" charset="0"/>
            </a:endParaRPr>
          </a:p>
          <a:p>
            <a:pPr lvl="1">
              <a:buFont typeface="Arial" panose="020B0604020202020204" pitchFamily="34" charset="0"/>
              <a:buChar char="•"/>
            </a:pPr>
            <a:r>
              <a:rPr lang="en-GB" dirty="0"/>
              <a:t>Code to run within 'do/done' statements</a:t>
            </a:r>
          </a:p>
          <a:p>
            <a:pPr lvl="1">
              <a:buFont typeface="Arial" panose="020B0604020202020204" pitchFamily="34" charset="0"/>
              <a:buChar char="•"/>
            </a:pPr>
            <a:r>
              <a:rPr lang="en-GB" dirty="0"/>
              <a:t>Conditional test evaluated on each loop iteration</a:t>
            </a:r>
          </a:p>
          <a:p>
            <a:pPr lvl="1">
              <a:buFont typeface="Arial" panose="020B0604020202020204" pitchFamily="34" charset="0"/>
              <a:buChar char="•"/>
            </a:pPr>
            <a:r>
              <a:rPr lang="en-GB" dirty="0"/>
              <a:t>Create a </a:t>
            </a:r>
            <a:r>
              <a:rPr lang="en-GB" dirty="0" err="1">
                <a:latin typeface="Courier" pitchFamily="2" charset="0"/>
              </a:rPr>
              <a:t>while.sh</a:t>
            </a:r>
            <a:r>
              <a:rPr lang="en-GB" dirty="0">
                <a:latin typeface="Courier" pitchFamily="2" charset="0"/>
              </a:rPr>
              <a:t> </a:t>
            </a:r>
            <a:r>
              <a:rPr lang="en-GB" dirty="0"/>
              <a:t>script with </a:t>
            </a:r>
            <a:r>
              <a:rPr lang="en-GB" dirty="0">
                <a:latin typeface="Courier" pitchFamily="2" charset="0"/>
              </a:rPr>
              <a:t>nano</a:t>
            </a:r>
          </a:p>
        </p:txBody>
      </p:sp>
      <p:sp>
        <p:nvSpPr>
          <p:cNvPr id="3" name="Content Placeholder 2">
            <a:extLst>
              <a:ext uri="{FF2B5EF4-FFF2-40B4-BE49-F238E27FC236}">
                <a16:creationId xmlns:a16="http://schemas.microsoft.com/office/drawing/2014/main" id="{00E1CA6C-EEDE-A046-A911-D22C0140C585}"/>
              </a:ext>
            </a:extLst>
          </p:cNvPr>
          <p:cNvSpPr>
            <a:spLocks noGrp="1"/>
          </p:cNvSpPr>
          <p:nvPr>
            <p:ph sz="half" idx="2"/>
          </p:nvPr>
        </p:nvSpPr>
        <p:spPr>
          <a:xfrm>
            <a:off x="6350960" y="2225675"/>
            <a:ext cx="5324573" cy="2406649"/>
          </a:xfrm>
        </p:spPr>
        <p:txBody>
          <a:bodyPr>
            <a:normAutofit/>
          </a:bodyPr>
          <a:lstStyle/>
          <a:p>
            <a:r>
              <a:rPr lang="en-GB" sz="1600" dirty="0">
                <a:solidFill>
                  <a:schemeClr val="accent5">
                    <a:lumMod val="50000"/>
                  </a:schemeClr>
                </a:solidFill>
                <a:latin typeface="Courier" pitchFamily="2" charset="0"/>
              </a:rPr>
              <a:t>#!/bin/bash</a:t>
            </a:r>
          </a:p>
          <a:p>
            <a:r>
              <a:rPr lang="en-GB" sz="1600" dirty="0">
                <a:solidFill>
                  <a:schemeClr val="accent5">
                    <a:lumMod val="50000"/>
                  </a:schemeClr>
                </a:solidFill>
                <a:latin typeface="Courier" pitchFamily="2" charset="0"/>
              </a:rPr>
              <a:t>count=0</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while [ "${count}" -</a:t>
            </a:r>
            <a:r>
              <a:rPr lang="en-GB" sz="1600" dirty="0" err="1">
                <a:solidFill>
                  <a:schemeClr val="accent5">
                    <a:lumMod val="50000"/>
                  </a:schemeClr>
                </a:solidFill>
                <a:latin typeface="Courier" pitchFamily="2" charset="0"/>
              </a:rPr>
              <a:t>lt</a:t>
            </a:r>
            <a:r>
              <a:rPr lang="en-GB" sz="1600" dirty="0">
                <a:solidFill>
                  <a:schemeClr val="accent5">
                    <a:lumMod val="50000"/>
                  </a:schemeClr>
                </a:solidFill>
                <a:latin typeface="Courier" pitchFamily="2" charset="0"/>
              </a:rPr>
              <a:t> 10 ]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((count++))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Running iteration "${count}"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done</a:t>
            </a:r>
          </a:p>
        </p:txBody>
      </p:sp>
      <p:sp>
        <p:nvSpPr>
          <p:cNvPr id="4" name="Title 3">
            <a:extLst>
              <a:ext uri="{FF2B5EF4-FFF2-40B4-BE49-F238E27FC236}">
                <a16:creationId xmlns:a16="http://schemas.microsoft.com/office/drawing/2014/main" id="{211875F1-F46E-6D4D-AB12-DDD000806E92}"/>
              </a:ext>
            </a:extLst>
          </p:cNvPr>
          <p:cNvSpPr>
            <a:spLocks noGrp="1"/>
          </p:cNvSpPr>
          <p:nvPr>
            <p:ph type="title"/>
          </p:nvPr>
        </p:nvSpPr>
        <p:spPr/>
        <p:txBody>
          <a:bodyPr/>
          <a:lstStyle/>
          <a:p>
            <a:r>
              <a:rPr lang="en-GB" dirty="0"/>
              <a:t>While loops</a:t>
            </a:r>
          </a:p>
        </p:txBody>
      </p:sp>
      <p:sp>
        <p:nvSpPr>
          <p:cNvPr id="5" name="Slide Number Placeholder 4">
            <a:extLst>
              <a:ext uri="{FF2B5EF4-FFF2-40B4-BE49-F238E27FC236}">
                <a16:creationId xmlns:a16="http://schemas.microsoft.com/office/drawing/2014/main" id="{DE2D9A5C-ED42-3D4E-B4D9-5B631C53D7B5}"/>
              </a:ext>
            </a:extLst>
          </p:cNvPr>
          <p:cNvSpPr>
            <a:spLocks noGrp="1"/>
          </p:cNvSpPr>
          <p:nvPr>
            <p:ph type="sldNum" sz="quarter" idx="12"/>
          </p:nvPr>
        </p:nvSpPr>
        <p:spPr/>
        <p:txBody>
          <a:bodyPr/>
          <a:lstStyle/>
          <a:p>
            <a:fld id="{E89BC60F-F4BF-4EE8-9F02-8A0093F1814F}" type="slidenum">
              <a:rPr lang="en-GB" smtClean="0"/>
              <a:t>58</a:t>
            </a:fld>
            <a:endParaRPr lang="en-GB"/>
          </a:p>
        </p:txBody>
      </p:sp>
      <p:sp>
        <p:nvSpPr>
          <p:cNvPr id="6" name="Rectangle 5">
            <a:extLst>
              <a:ext uri="{FF2B5EF4-FFF2-40B4-BE49-F238E27FC236}">
                <a16:creationId xmlns:a16="http://schemas.microsoft.com/office/drawing/2014/main" id="{5D262187-538C-1D49-96C6-61E6160D48EC}"/>
              </a:ext>
            </a:extLst>
          </p:cNvPr>
          <p:cNvSpPr/>
          <p:nvPr/>
        </p:nvSpPr>
        <p:spPr>
          <a:xfrm>
            <a:off x="6260123" y="2611315"/>
            <a:ext cx="975946" cy="2901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132483DE-DF52-DD44-A00B-81E4F61D9C41}"/>
              </a:ext>
            </a:extLst>
          </p:cNvPr>
          <p:cNvGrpSpPr/>
          <p:nvPr/>
        </p:nvGrpSpPr>
        <p:grpSpPr>
          <a:xfrm>
            <a:off x="8704385" y="1902509"/>
            <a:ext cx="2210802" cy="981369"/>
            <a:chOff x="8704385" y="1902509"/>
            <a:chExt cx="2210802" cy="981369"/>
          </a:xfrm>
        </p:grpSpPr>
        <p:sp>
          <p:nvSpPr>
            <p:cNvPr id="9" name="TextBox 8">
              <a:extLst>
                <a:ext uri="{FF2B5EF4-FFF2-40B4-BE49-F238E27FC236}">
                  <a16:creationId xmlns:a16="http://schemas.microsoft.com/office/drawing/2014/main" id="{64E4D548-5027-C04F-955D-4B1C33F6194D}"/>
                </a:ext>
              </a:extLst>
            </p:cNvPr>
            <p:cNvSpPr txBox="1"/>
            <p:nvPr/>
          </p:nvSpPr>
          <p:spPr>
            <a:xfrm>
              <a:off x="8924193" y="1902509"/>
              <a:ext cx="1990994" cy="523220"/>
            </a:xfrm>
            <a:prstGeom prst="rect">
              <a:avLst/>
            </a:prstGeom>
            <a:noFill/>
          </p:spPr>
          <p:txBody>
            <a:bodyPr wrap="none" rtlCol="0">
              <a:spAutoFit/>
            </a:bodyPr>
            <a:lstStyle/>
            <a:p>
              <a:pPr algn="ctr"/>
              <a:r>
                <a:rPr lang="en-GB" sz="1400" dirty="0"/>
                <a:t>Tests if count is &lt;10 each</a:t>
              </a:r>
              <a:br>
                <a:rPr lang="en-GB" sz="1400" dirty="0"/>
              </a:br>
              <a:r>
                <a:rPr lang="en-GB" sz="1400" dirty="0"/>
                <a:t>time through loop</a:t>
              </a:r>
            </a:p>
          </p:txBody>
        </p:sp>
        <p:cxnSp>
          <p:nvCxnSpPr>
            <p:cNvPr id="11" name="Straight Arrow Connector 10">
              <a:extLst>
                <a:ext uri="{FF2B5EF4-FFF2-40B4-BE49-F238E27FC236}">
                  <a16:creationId xmlns:a16="http://schemas.microsoft.com/office/drawing/2014/main" id="{9C10A25A-AC2B-1C44-B541-E032414470EA}"/>
                </a:ext>
              </a:extLst>
            </p:cNvPr>
            <p:cNvCxnSpPr/>
            <p:nvPr/>
          </p:nvCxnSpPr>
          <p:spPr>
            <a:xfrm flipH="1">
              <a:off x="8704385" y="2293167"/>
              <a:ext cx="518746" cy="590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1F0CFBC-E989-A343-9E6F-ADFA88054D18}"/>
              </a:ext>
            </a:extLst>
          </p:cNvPr>
          <p:cNvGrpSpPr/>
          <p:nvPr/>
        </p:nvGrpSpPr>
        <p:grpSpPr>
          <a:xfrm>
            <a:off x="8704397" y="2536414"/>
            <a:ext cx="2637074" cy="989293"/>
            <a:chOff x="8704397" y="2536414"/>
            <a:chExt cx="2637074" cy="989293"/>
          </a:xfrm>
        </p:grpSpPr>
        <p:sp>
          <p:nvSpPr>
            <p:cNvPr id="14" name="TextBox 13">
              <a:extLst>
                <a:ext uri="{FF2B5EF4-FFF2-40B4-BE49-F238E27FC236}">
                  <a16:creationId xmlns:a16="http://schemas.microsoft.com/office/drawing/2014/main" id="{9C71C6DF-2508-0742-BC37-DAE75830324D}"/>
                </a:ext>
              </a:extLst>
            </p:cNvPr>
            <p:cNvSpPr txBox="1"/>
            <p:nvPr/>
          </p:nvSpPr>
          <p:spPr>
            <a:xfrm>
              <a:off x="9719680" y="2536414"/>
              <a:ext cx="1621791" cy="523220"/>
            </a:xfrm>
            <a:prstGeom prst="rect">
              <a:avLst/>
            </a:prstGeom>
            <a:noFill/>
          </p:spPr>
          <p:txBody>
            <a:bodyPr wrap="none" rtlCol="0">
              <a:spAutoFit/>
            </a:bodyPr>
            <a:lstStyle/>
            <a:p>
              <a:pPr algn="ctr"/>
              <a:r>
                <a:rPr lang="en-GB" sz="1400" dirty="0"/>
                <a:t>Increment count on</a:t>
              </a:r>
              <a:br>
                <a:rPr lang="en-GB" sz="1400" dirty="0"/>
              </a:br>
              <a:r>
                <a:rPr lang="en-GB" sz="1400" dirty="0"/>
                <a:t>each iteration</a:t>
              </a:r>
            </a:p>
          </p:txBody>
        </p:sp>
        <p:cxnSp>
          <p:nvCxnSpPr>
            <p:cNvPr id="16" name="Straight Arrow Connector 15">
              <a:extLst>
                <a:ext uri="{FF2B5EF4-FFF2-40B4-BE49-F238E27FC236}">
                  <a16:creationId xmlns:a16="http://schemas.microsoft.com/office/drawing/2014/main" id="{D13162BC-229B-FB4F-A3C9-6BC3F5056E1A}"/>
                </a:ext>
              </a:extLst>
            </p:cNvPr>
            <p:cNvCxnSpPr>
              <a:stCxn id="14" idx="1"/>
            </p:cNvCxnSpPr>
            <p:nvPr/>
          </p:nvCxnSpPr>
          <p:spPr>
            <a:xfrm flipH="1">
              <a:off x="8704397" y="2798024"/>
              <a:ext cx="1015283" cy="727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5D18BC-1910-7444-A8EB-5DC6C9EB475C}"/>
              </a:ext>
            </a:extLst>
          </p:cNvPr>
          <p:cNvGrpSpPr/>
          <p:nvPr/>
        </p:nvGrpSpPr>
        <p:grpSpPr>
          <a:xfrm>
            <a:off x="7245992" y="3367600"/>
            <a:ext cx="1458393" cy="294388"/>
            <a:chOff x="7245992" y="3367600"/>
            <a:chExt cx="1458393" cy="294388"/>
          </a:xfrm>
        </p:grpSpPr>
        <p:sp>
          <p:nvSpPr>
            <p:cNvPr id="17" name="Rectangle 16">
              <a:extLst>
                <a:ext uri="{FF2B5EF4-FFF2-40B4-BE49-F238E27FC236}">
                  <a16:creationId xmlns:a16="http://schemas.microsoft.com/office/drawing/2014/main" id="{8B2047F8-490C-CE4B-81FB-BEEAE8E9F1BE}"/>
                </a:ext>
              </a:extLst>
            </p:cNvPr>
            <p:cNvSpPr/>
            <p:nvPr/>
          </p:nvSpPr>
          <p:spPr>
            <a:xfrm>
              <a:off x="7245992" y="3367600"/>
              <a:ext cx="341770" cy="2901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B62D354-0116-2243-8783-970F575FD615}"/>
                </a:ext>
              </a:extLst>
            </p:cNvPr>
            <p:cNvSpPr/>
            <p:nvPr/>
          </p:nvSpPr>
          <p:spPr>
            <a:xfrm>
              <a:off x="8362615" y="3371841"/>
              <a:ext cx="341770" cy="2901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BC818113-E6BC-544D-A106-792ADF8A200E}"/>
              </a:ext>
            </a:extLst>
          </p:cNvPr>
          <p:cNvSpPr txBox="1"/>
          <p:nvPr/>
        </p:nvSpPr>
        <p:spPr>
          <a:xfrm>
            <a:off x="195833" y="6464754"/>
            <a:ext cx="3672782"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a:t>
            </a:r>
            <a:r>
              <a:rPr lang="en-GB" dirty="0" err="1"/>
              <a:t>while_example.sh</a:t>
            </a:r>
            <a:endParaRPr lang="en-GB" dirty="0"/>
          </a:p>
        </p:txBody>
      </p:sp>
    </p:spTree>
    <p:extLst>
      <p:ext uri="{BB962C8B-B14F-4D97-AF65-F5344CB8AC3E}">
        <p14:creationId xmlns:p14="http://schemas.microsoft.com/office/powerpoint/2010/main" val="374968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animBg="1"/>
      <p:bldP spid="6" grpId="1" animBg="1"/>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7FE74-40B3-2844-AE41-1296685CB810}"/>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GB" sz="1800" dirty="0"/>
              <a:t>For loops operate on each item of a list in turn</a:t>
            </a:r>
          </a:p>
          <a:p>
            <a:pPr marL="355600" lvl="2" indent="0">
              <a:buNone/>
            </a:pPr>
            <a:r>
              <a:rPr lang="en-GB" sz="1600" dirty="0">
                <a:solidFill>
                  <a:schemeClr val="accent5">
                    <a:lumMod val="50000"/>
                  </a:schemeClr>
                </a:solidFill>
                <a:latin typeface="Courier" pitchFamily="2" charset="0"/>
              </a:rPr>
              <a:t>for var in &lt;list&gt;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&lt;commands&gt;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done</a:t>
            </a:r>
          </a:p>
          <a:p>
            <a:pPr marL="285750" indent="-285750">
              <a:buFont typeface="Arial" panose="020B0604020202020204" pitchFamily="34" charset="0"/>
              <a:buChar char="•"/>
            </a:pPr>
            <a:r>
              <a:rPr lang="en-GB" sz="1800" dirty="0"/>
              <a:t>List items assigned to variable 'var' on each iteration</a:t>
            </a:r>
          </a:p>
          <a:p>
            <a:pPr marL="285750" indent="-285750">
              <a:buFont typeface="Arial" panose="020B0604020202020204" pitchFamily="34" charset="0"/>
              <a:buChar char="•"/>
            </a:pPr>
            <a:r>
              <a:rPr lang="en-GB" sz="1800" dirty="0"/>
              <a:t>Access </a:t>
            </a:r>
            <a:r>
              <a:rPr lang="en-GB" sz="1600" dirty="0">
                <a:latin typeface="Courier" pitchFamily="2" charset="0"/>
              </a:rPr>
              <a:t>$var </a:t>
            </a:r>
            <a:r>
              <a:rPr lang="en-GB" sz="1800" dirty="0"/>
              <a:t>within following commands as required</a:t>
            </a:r>
          </a:p>
          <a:p>
            <a:pPr marL="285750" indent="-285750">
              <a:buFont typeface="Arial" panose="020B0604020202020204" pitchFamily="34" charset="0"/>
              <a:buChar char="•"/>
            </a:pPr>
            <a:r>
              <a:rPr lang="en-GB" sz="1800" dirty="0"/>
              <a:t>Create </a:t>
            </a:r>
            <a:r>
              <a:rPr lang="en-GB" sz="1600" dirty="0" err="1">
                <a:latin typeface="Courier" pitchFamily="2" charset="0"/>
              </a:rPr>
              <a:t>for_loop.sh</a:t>
            </a:r>
            <a:r>
              <a:rPr lang="en-GB" sz="1600" dirty="0">
                <a:latin typeface="Courier" pitchFamily="2" charset="0"/>
              </a:rPr>
              <a:t> </a:t>
            </a:r>
            <a:r>
              <a:rPr lang="en-GB" sz="1800" dirty="0"/>
              <a:t>with nano</a:t>
            </a:r>
          </a:p>
          <a:p>
            <a:pPr marL="355600" lvl="2" indent="0">
              <a:buNone/>
            </a:pPr>
            <a:r>
              <a:rPr lang="en-GB" sz="1400" dirty="0">
                <a:solidFill>
                  <a:schemeClr val="accent5">
                    <a:lumMod val="50000"/>
                  </a:schemeClr>
                </a:solidFill>
                <a:latin typeface="Courier" pitchFamily="2" charset="0"/>
              </a:rPr>
              <a:t>#!/bin/bash</a:t>
            </a:r>
          </a:p>
          <a:p>
            <a:pPr marL="355600" lvl="2" indent="0">
              <a:buNone/>
            </a:pPr>
            <a:r>
              <a:rPr lang="en-GB" sz="1400" dirty="0">
                <a:solidFill>
                  <a:schemeClr val="accent5">
                    <a:lumMod val="50000"/>
                  </a:schemeClr>
                </a:solidFill>
                <a:latin typeface="Courier" pitchFamily="2" charset="0"/>
              </a:rPr>
              <a:t>for name in Percy Ginger Ermintrude</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do</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    echo "${name}"</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done</a:t>
            </a:r>
          </a:p>
        </p:txBody>
      </p:sp>
      <p:sp>
        <p:nvSpPr>
          <p:cNvPr id="3" name="Content Placeholder 2">
            <a:extLst>
              <a:ext uri="{FF2B5EF4-FFF2-40B4-BE49-F238E27FC236}">
                <a16:creationId xmlns:a16="http://schemas.microsoft.com/office/drawing/2014/main" id="{042BAC2A-D3B1-6F4E-8640-3CEE535F6620}"/>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GB" sz="1800" dirty="0"/>
              <a:t>We can also get our list from a shell command…</a:t>
            </a:r>
          </a:p>
          <a:p>
            <a:pPr marL="355600" lvl="2" indent="0">
              <a:buNone/>
            </a:pPr>
            <a:r>
              <a:rPr lang="en-GB" sz="1400" dirty="0">
                <a:solidFill>
                  <a:schemeClr val="accent5">
                    <a:lumMod val="50000"/>
                  </a:schemeClr>
                </a:solidFill>
                <a:latin typeface="Courier" pitchFamily="2" charset="0"/>
              </a:rPr>
              <a:t>#!/bin/bash</a:t>
            </a:r>
          </a:p>
          <a:p>
            <a:pPr marL="355600" lvl="2" indent="0">
              <a:buNone/>
            </a:pPr>
            <a:r>
              <a:rPr lang="en-GB" sz="1400" dirty="0">
                <a:solidFill>
                  <a:schemeClr val="accent5">
                    <a:lumMod val="50000"/>
                  </a:schemeClr>
                </a:solidFill>
                <a:latin typeface="Courier" pitchFamily="2" charset="0"/>
              </a:rPr>
              <a:t>for file in "$(ls *txt)"</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do</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    echo "${file}"</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done</a:t>
            </a:r>
          </a:p>
          <a:p>
            <a:pPr lvl="1">
              <a:buFont typeface="Arial" panose="020B0604020202020204" pitchFamily="34" charset="0"/>
              <a:buChar char="•"/>
            </a:pPr>
            <a:r>
              <a:rPr lang="en-GB" dirty="0"/>
              <a:t>'</a:t>
            </a:r>
            <a:r>
              <a:rPr lang="en-GB" sz="1800" dirty="0">
                <a:latin typeface="Courier" pitchFamily="2" charset="0"/>
              </a:rPr>
              <a:t>break</a:t>
            </a:r>
            <a:r>
              <a:rPr lang="en-GB" dirty="0"/>
              <a:t>' allows us to drop out of a loop</a:t>
            </a:r>
          </a:p>
          <a:p>
            <a:pPr marL="355600" lvl="2" indent="0">
              <a:buNone/>
            </a:pPr>
            <a:r>
              <a:rPr lang="en-GB" sz="1600" dirty="0">
                <a:solidFill>
                  <a:schemeClr val="accent5">
                    <a:lumMod val="50000"/>
                  </a:schemeClr>
                </a:solidFill>
                <a:latin typeface="Courier" pitchFamily="2" charset="0"/>
              </a:rPr>
              <a:t>#!/bin/bash</a:t>
            </a:r>
          </a:p>
          <a:p>
            <a:pPr marL="355600" lvl="2" indent="0">
              <a:buNone/>
            </a:pPr>
            <a:r>
              <a:rPr lang="en-GB" sz="1600" dirty="0">
                <a:solidFill>
                  <a:schemeClr val="accent5">
                    <a:lumMod val="50000"/>
                  </a:schemeClr>
                </a:solidFill>
                <a:latin typeface="Courier" pitchFamily="2" charset="0"/>
              </a:rPr>
              <a:t>for file in $(ls *txt)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if [ "${file}" = "</a:t>
            </a:r>
            <a:r>
              <a:rPr lang="en-GB" sz="1600" dirty="0" err="1">
                <a:solidFill>
                  <a:schemeClr val="accent5">
                    <a:lumMod val="50000"/>
                  </a:schemeClr>
                </a:solidFill>
                <a:latin typeface="Courier" pitchFamily="2" charset="0"/>
              </a:rPr>
              <a:t>pops.txt</a:t>
            </a:r>
            <a:r>
              <a:rPr lang="en-GB" sz="1600" dirty="0">
                <a:solidFill>
                  <a:schemeClr val="accent5">
                    <a:lumMod val="50000"/>
                  </a:schemeClr>
                </a:solidFill>
                <a:latin typeface="Courier" pitchFamily="2" charset="0"/>
              </a:rPr>
              <a:t>"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then</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break</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fi</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"${file}"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done</a:t>
            </a:r>
          </a:p>
        </p:txBody>
      </p:sp>
      <p:sp>
        <p:nvSpPr>
          <p:cNvPr id="4" name="Title 3">
            <a:extLst>
              <a:ext uri="{FF2B5EF4-FFF2-40B4-BE49-F238E27FC236}">
                <a16:creationId xmlns:a16="http://schemas.microsoft.com/office/drawing/2014/main" id="{2C8D88A3-474C-7C44-A31C-D16839C3F5ED}"/>
              </a:ext>
            </a:extLst>
          </p:cNvPr>
          <p:cNvSpPr>
            <a:spLocks noGrp="1"/>
          </p:cNvSpPr>
          <p:nvPr>
            <p:ph type="title"/>
          </p:nvPr>
        </p:nvSpPr>
        <p:spPr/>
        <p:txBody>
          <a:bodyPr/>
          <a:lstStyle/>
          <a:p>
            <a:r>
              <a:rPr lang="en-GB" dirty="0"/>
              <a:t>For loops</a:t>
            </a:r>
          </a:p>
        </p:txBody>
      </p:sp>
      <p:sp>
        <p:nvSpPr>
          <p:cNvPr id="5" name="Slide Number Placeholder 4">
            <a:extLst>
              <a:ext uri="{FF2B5EF4-FFF2-40B4-BE49-F238E27FC236}">
                <a16:creationId xmlns:a16="http://schemas.microsoft.com/office/drawing/2014/main" id="{00050BCA-BCCC-2A4A-AB6E-842E7FAD1A10}"/>
              </a:ext>
            </a:extLst>
          </p:cNvPr>
          <p:cNvSpPr>
            <a:spLocks noGrp="1"/>
          </p:cNvSpPr>
          <p:nvPr>
            <p:ph type="sldNum" sz="quarter" idx="12"/>
          </p:nvPr>
        </p:nvSpPr>
        <p:spPr/>
        <p:txBody>
          <a:bodyPr/>
          <a:lstStyle/>
          <a:p>
            <a:fld id="{E89BC60F-F4BF-4EE8-9F02-8A0093F1814F}" type="slidenum">
              <a:rPr lang="en-GB" smtClean="0"/>
              <a:t>59</a:t>
            </a:fld>
            <a:endParaRPr lang="en-GB"/>
          </a:p>
        </p:txBody>
      </p:sp>
      <p:sp>
        <p:nvSpPr>
          <p:cNvPr id="6" name="Rectangle 5">
            <a:extLst>
              <a:ext uri="{FF2B5EF4-FFF2-40B4-BE49-F238E27FC236}">
                <a16:creationId xmlns:a16="http://schemas.microsoft.com/office/drawing/2014/main" id="{F59E527C-751F-E042-BD35-8C77352B8CB4}"/>
              </a:ext>
            </a:extLst>
          </p:cNvPr>
          <p:cNvSpPr/>
          <p:nvPr/>
        </p:nvSpPr>
        <p:spPr>
          <a:xfrm>
            <a:off x="7921869" y="2356338"/>
            <a:ext cx="1379447" cy="272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35F56E5-1FCB-564E-B04F-88B109E009BA}"/>
              </a:ext>
            </a:extLst>
          </p:cNvPr>
          <p:cNvSpPr/>
          <p:nvPr/>
        </p:nvSpPr>
        <p:spPr>
          <a:xfrm>
            <a:off x="7133492" y="4636476"/>
            <a:ext cx="3701656" cy="10081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FA9B959-2BBC-D847-8D58-52662AB00331}"/>
              </a:ext>
            </a:extLst>
          </p:cNvPr>
          <p:cNvSpPr txBox="1"/>
          <p:nvPr/>
        </p:nvSpPr>
        <p:spPr>
          <a:xfrm>
            <a:off x="195833" y="6464754"/>
            <a:ext cx="3672782"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/for_example_1.sh</a:t>
            </a:r>
          </a:p>
        </p:txBody>
      </p:sp>
      <p:sp>
        <p:nvSpPr>
          <p:cNvPr id="9" name="TextBox 8">
            <a:extLst>
              <a:ext uri="{FF2B5EF4-FFF2-40B4-BE49-F238E27FC236}">
                <a16:creationId xmlns:a16="http://schemas.microsoft.com/office/drawing/2014/main" id="{DE5E53FB-9E8D-F74D-AB41-BFB184AD24B2}"/>
              </a:ext>
            </a:extLst>
          </p:cNvPr>
          <p:cNvSpPr txBox="1"/>
          <p:nvPr/>
        </p:nvSpPr>
        <p:spPr>
          <a:xfrm>
            <a:off x="195833" y="6458541"/>
            <a:ext cx="3672782"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/for_example_2.sh</a:t>
            </a:r>
          </a:p>
        </p:txBody>
      </p:sp>
      <p:sp>
        <p:nvSpPr>
          <p:cNvPr id="10" name="TextBox 9">
            <a:extLst>
              <a:ext uri="{FF2B5EF4-FFF2-40B4-BE49-F238E27FC236}">
                <a16:creationId xmlns:a16="http://schemas.microsoft.com/office/drawing/2014/main" id="{81F763DE-308C-C545-B581-1712F993178F}"/>
              </a:ext>
            </a:extLst>
          </p:cNvPr>
          <p:cNvSpPr txBox="1"/>
          <p:nvPr/>
        </p:nvSpPr>
        <p:spPr>
          <a:xfrm>
            <a:off x="195833" y="6458541"/>
            <a:ext cx="3672782"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/for_example_3.sh</a:t>
            </a:r>
          </a:p>
        </p:txBody>
      </p:sp>
    </p:spTree>
    <p:extLst>
      <p:ext uri="{BB962C8B-B14F-4D97-AF65-F5344CB8AC3E}">
        <p14:creationId xmlns:p14="http://schemas.microsoft.com/office/powerpoint/2010/main" val="19616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animBg="1"/>
      <p:bldP spid="6" grpId="1" animBg="1"/>
      <p:bldP spid="7" grpId="0" animBg="1"/>
      <p:bldP spid="7" grpId="1" animBg="1"/>
      <p:bldP spid="8" grpId="0"/>
      <p:bldP spid="8" grpId="1"/>
      <p:bldP spid="9" grpId="0"/>
      <p:bldP spid="9"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B6BB59-249D-1948-A48D-0D10A4CF1FBA}"/>
              </a:ext>
            </a:extLst>
          </p:cNvPr>
          <p:cNvSpPr>
            <a:spLocks noGrp="1"/>
          </p:cNvSpPr>
          <p:nvPr>
            <p:ph type="title"/>
          </p:nvPr>
        </p:nvSpPr>
        <p:spPr/>
        <p:txBody>
          <a:bodyPr/>
          <a:lstStyle/>
          <a:p>
            <a:pPr algn="ctr"/>
            <a:r>
              <a:rPr lang="en-US" dirty="0"/>
              <a:t>Redirection and Pipes</a:t>
            </a:r>
          </a:p>
        </p:txBody>
      </p:sp>
      <p:sp>
        <p:nvSpPr>
          <p:cNvPr id="3" name="Slide Number Placeholder 2">
            <a:extLst>
              <a:ext uri="{FF2B5EF4-FFF2-40B4-BE49-F238E27FC236}">
                <a16:creationId xmlns:a16="http://schemas.microsoft.com/office/drawing/2014/main" id="{DE0DF4F9-F2C2-D542-81D8-E1006EDFAF0A}"/>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6</a:t>
            </a:fld>
            <a:endParaRPr lang="en-GB"/>
          </a:p>
        </p:txBody>
      </p:sp>
    </p:spTree>
    <p:extLst>
      <p:ext uri="{BB962C8B-B14F-4D97-AF65-F5344CB8AC3E}">
        <p14:creationId xmlns:p14="http://schemas.microsoft.com/office/powerpoint/2010/main" val="23802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D5854-4B5B-9147-9AD6-671C00882F4F}"/>
              </a:ext>
            </a:extLst>
          </p:cNvPr>
          <p:cNvSpPr>
            <a:spLocks noGrp="1"/>
          </p:cNvSpPr>
          <p:nvPr>
            <p:ph sz="half" idx="1"/>
          </p:nvPr>
        </p:nvSpPr>
        <p:spPr/>
        <p:txBody>
          <a:bodyPr/>
          <a:lstStyle/>
          <a:p>
            <a:pPr marL="342900" indent="-342900">
              <a:buFont typeface="Arial" panose="020B0604020202020204" pitchFamily="34" charset="0"/>
              <a:buChar char="•"/>
            </a:pPr>
            <a:r>
              <a:rPr lang="en-GB" dirty="0"/>
              <a:t>Functions are blocks of reusable code</a:t>
            </a:r>
          </a:p>
          <a:p>
            <a:pPr marL="342900" indent="-342900">
              <a:buFont typeface="Arial" panose="020B0604020202020204" pitchFamily="34" charset="0"/>
              <a:buChar char="•"/>
            </a:pPr>
            <a:r>
              <a:rPr lang="en-GB" dirty="0"/>
              <a:t>Can be called from different places in script</a:t>
            </a:r>
          </a:p>
          <a:p>
            <a:pPr marL="342900" indent="-342900">
              <a:buFont typeface="Arial" panose="020B0604020202020204" pitchFamily="34" charset="0"/>
              <a:buChar char="•"/>
            </a:pPr>
            <a:r>
              <a:rPr lang="en-GB" dirty="0"/>
              <a:t>Help keep code tidy and readable</a:t>
            </a:r>
          </a:p>
          <a:p>
            <a:pPr marL="342900" indent="-342900">
              <a:buFont typeface="Arial" panose="020B0604020202020204" pitchFamily="34" charset="0"/>
              <a:buChar char="•"/>
            </a:pPr>
            <a:r>
              <a:rPr lang="en-GB" dirty="0"/>
              <a:t>Every function has a name</a:t>
            </a:r>
          </a:p>
          <a:p>
            <a:pPr marL="342900" indent="-342900">
              <a:buFont typeface="Arial" panose="020B0604020202020204" pitchFamily="34" charset="0"/>
              <a:buChar char="•"/>
            </a:pPr>
            <a:r>
              <a:rPr lang="en-GB" dirty="0"/>
              <a:t>Commands form 'body' of function within {}</a:t>
            </a:r>
          </a:p>
          <a:p>
            <a:pPr marL="342900" indent="-342900">
              <a:buFont typeface="Arial" panose="020B0604020202020204" pitchFamily="34" charset="0"/>
              <a:buChar char="•"/>
            </a:pPr>
            <a:r>
              <a:rPr lang="en-GB" dirty="0"/>
              <a:t>Must be whitespace between {} and body</a:t>
            </a:r>
          </a:p>
          <a:p>
            <a:pPr marL="342900" indent="-342900">
              <a:buFont typeface="Arial" panose="020B0604020202020204" pitchFamily="34" charset="0"/>
              <a:buChar char="•"/>
            </a:pPr>
            <a:r>
              <a:rPr lang="en-GB" dirty="0"/>
              <a:t>Code in function not executed until called</a:t>
            </a:r>
          </a:p>
          <a:p>
            <a:pPr marL="342900" indent="-342900">
              <a:buFont typeface="Arial" panose="020B0604020202020204" pitchFamily="34" charset="0"/>
              <a:buChar char="•"/>
            </a:pPr>
            <a:r>
              <a:rPr lang="en-GB" dirty="0"/>
              <a:t>Arguments can be passed to functions</a:t>
            </a:r>
          </a:p>
          <a:p>
            <a:pPr marL="342900" indent="-342900">
              <a:buFont typeface="Arial" panose="020B0604020202020204" pitchFamily="34" charset="0"/>
              <a:buChar char="•"/>
            </a:pPr>
            <a:r>
              <a:rPr lang="en-GB" dirty="0"/>
              <a:t>Accessed as $1, $2 etc</a:t>
            </a:r>
          </a:p>
        </p:txBody>
      </p:sp>
      <p:sp>
        <p:nvSpPr>
          <p:cNvPr id="3" name="Content Placeholder 2">
            <a:extLst>
              <a:ext uri="{FF2B5EF4-FFF2-40B4-BE49-F238E27FC236}">
                <a16:creationId xmlns:a16="http://schemas.microsoft.com/office/drawing/2014/main" id="{363E1236-F94B-9844-BECC-5FC73EC37688}"/>
              </a:ext>
            </a:extLst>
          </p:cNvPr>
          <p:cNvSpPr>
            <a:spLocks noGrp="1"/>
          </p:cNvSpPr>
          <p:nvPr>
            <p:ph sz="half" idx="2"/>
          </p:nvPr>
        </p:nvSpPr>
        <p:spPr/>
        <p:txBody>
          <a:bodyPr/>
          <a:lstStyle/>
          <a:p>
            <a:pPr marL="355600" lvl="2" indent="0">
              <a:buNone/>
            </a:pPr>
            <a:r>
              <a:rPr lang="en-GB" sz="1600" dirty="0" err="1">
                <a:solidFill>
                  <a:schemeClr val="accent5">
                    <a:lumMod val="50000"/>
                  </a:schemeClr>
                </a:solidFill>
                <a:latin typeface="Courier" pitchFamily="2" charset="0"/>
              </a:rPr>
              <a:t>function_name</a:t>
            </a:r>
            <a:r>
              <a:rPr lang="en-GB" sz="1600" dirty="0">
                <a:solidFill>
                  <a:schemeClr val="accent5">
                    <a:lumMod val="50000"/>
                  </a:schemeClr>
                </a:solidFill>
                <a:latin typeface="Courier" pitchFamily="2" charset="0"/>
              </a:rPr>
              <a:t> ()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commands</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a:t>
            </a:r>
          </a:p>
          <a:p>
            <a:pPr marL="355600" lvl="2" indent="0">
              <a:buNone/>
            </a:pP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#!/bin/bash</a:t>
            </a:r>
          </a:p>
          <a:p>
            <a:pPr marL="355600" lvl="2" indent="0">
              <a:buNone/>
            </a:pPr>
            <a:r>
              <a:rPr lang="en-GB" sz="1600" dirty="0" err="1">
                <a:solidFill>
                  <a:schemeClr val="accent5">
                    <a:lumMod val="50000"/>
                  </a:schemeClr>
                </a:solidFill>
                <a:latin typeface="Courier" pitchFamily="2" charset="0"/>
              </a:rPr>
              <a:t>say_hello</a:t>
            </a:r>
            <a:r>
              <a:rPr lang="en-GB" sz="1600" dirty="0">
                <a:solidFill>
                  <a:schemeClr val="accent5">
                    <a:lumMod val="50000"/>
                  </a:schemeClr>
                </a:solidFill>
                <a:latin typeface="Courier" pitchFamily="2" charset="0"/>
              </a:rPr>
              <a:t> ()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"Hello"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a:t>
            </a:r>
          </a:p>
          <a:p>
            <a:pPr marL="355600" lvl="2" indent="0">
              <a:buNone/>
            </a:pPr>
            <a:r>
              <a:rPr lang="en-GB" sz="1600" dirty="0" err="1">
                <a:solidFill>
                  <a:schemeClr val="accent5">
                    <a:lumMod val="50000"/>
                  </a:schemeClr>
                </a:solidFill>
                <a:latin typeface="Courier" pitchFamily="2" charset="0"/>
              </a:rPr>
              <a:t>say_hello</a:t>
            </a:r>
            <a:endParaRPr lang="en-GB" sz="1600" dirty="0">
              <a:solidFill>
                <a:schemeClr val="accent5">
                  <a:lumMod val="50000"/>
                </a:schemeClr>
              </a:solidFill>
              <a:latin typeface="Courier" pitchFamily="2" charset="0"/>
            </a:endParaRPr>
          </a:p>
          <a:p>
            <a:pPr marL="355600" lvl="2" indent="0">
              <a:buNone/>
            </a:pP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#!/bin/bash</a:t>
            </a:r>
          </a:p>
          <a:p>
            <a:pPr marL="355600" lvl="2" indent="0">
              <a:buNone/>
            </a:pPr>
            <a:r>
              <a:rPr lang="en-GB" sz="1600" dirty="0" err="1">
                <a:solidFill>
                  <a:schemeClr val="accent5">
                    <a:lumMod val="50000"/>
                  </a:schemeClr>
                </a:solidFill>
                <a:latin typeface="Courier" pitchFamily="2" charset="0"/>
              </a:rPr>
              <a:t>say_hello</a:t>
            </a:r>
            <a:r>
              <a:rPr lang="en-GB" sz="1600" dirty="0">
                <a:solidFill>
                  <a:schemeClr val="accent5">
                    <a:lumMod val="50000"/>
                  </a:schemeClr>
                </a:solidFill>
                <a:latin typeface="Courier" pitchFamily="2" charset="0"/>
              </a:rPr>
              <a:t> ()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"Hello $1"</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a:t>
            </a:r>
          </a:p>
          <a:p>
            <a:pPr marL="355600" lvl="2" indent="0">
              <a:buNone/>
            </a:pPr>
            <a:r>
              <a:rPr lang="en-GB" sz="1600" dirty="0" err="1">
                <a:solidFill>
                  <a:schemeClr val="accent5">
                    <a:lumMod val="50000"/>
                  </a:schemeClr>
                </a:solidFill>
                <a:latin typeface="Courier" pitchFamily="2" charset="0"/>
              </a:rPr>
              <a:t>say_hello</a:t>
            </a:r>
            <a:r>
              <a:rPr lang="en-GB" sz="1600" dirty="0">
                <a:solidFill>
                  <a:schemeClr val="accent5">
                    <a:lumMod val="50000"/>
                  </a:schemeClr>
                </a:solidFill>
                <a:latin typeface="Courier" pitchFamily="2" charset="0"/>
              </a:rPr>
              <a:t> Darth</a:t>
            </a:r>
          </a:p>
          <a:p>
            <a:pPr marL="355600" lvl="2" indent="0">
              <a:buNone/>
            </a:pPr>
            <a:endParaRPr lang="en-GB" sz="1600" dirty="0">
              <a:solidFill>
                <a:schemeClr val="accent5">
                  <a:lumMod val="50000"/>
                </a:schemeClr>
              </a:solidFill>
              <a:latin typeface="Courier" pitchFamily="2" charset="0"/>
            </a:endParaRPr>
          </a:p>
          <a:p>
            <a:endParaRPr lang="en-GB" dirty="0"/>
          </a:p>
          <a:p>
            <a:endParaRPr lang="en-GB" dirty="0"/>
          </a:p>
        </p:txBody>
      </p:sp>
      <p:sp>
        <p:nvSpPr>
          <p:cNvPr id="4" name="Title 3">
            <a:extLst>
              <a:ext uri="{FF2B5EF4-FFF2-40B4-BE49-F238E27FC236}">
                <a16:creationId xmlns:a16="http://schemas.microsoft.com/office/drawing/2014/main" id="{3C5F1075-28D4-1A43-A771-56C8EEAC5069}"/>
              </a:ext>
            </a:extLst>
          </p:cNvPr>
          <p:cNvSpPr>
            <a:spLocks noGrp="1"/>
          </p:cNvSpPr>
          <p:nvPr>
            <p:ph type="title"/>
          </p:nvPr>
        </p:nvSpPr>
        <p:spPr/>
        <p:txBody>
          <a:bodyPr/>
          <a:lstStyle/>
          <a:p>
            <a:r>
              <a:rPr lang="en-GB" dirty="0"/>
              <a:t>Functions</a:t>
            </a:r>
          </a:p>
        </p:txBody>
      </p:sp>
      <p:sp>
        <p:nvSpPr>
          <p:cNvPr id="5" name="Slide Number Placeholder 4">
            <a:extLst>
              <a:ext uri="{FF2B5EF4-FFF2-40B4-BE49-F238E27FC236}">
                <a16:creationId xmlns:a16="http://schemas.microsoft.com/office/drawing/2014/main" id="{01F0EEFD-744D-9041-A606-E964FA2B2189}"/>
              </a:ext>
            </a:extLst>
          </p:cNvPr>
          <p:cNvSpPr>
            <a:spLocks noGrp="1"/>
          </p:cNvSpPr>
          <p:nvPr>
            <p:ph type="sldNum" sz="quarter" idx="12"/>
          </p:nvPr>
        </p:nvSpPr>
        <p:spPr/>
        <p:txBody>
          <a:bodyPr/>
          <a:lstStyle/>
          <a:p>
            <a:fld id="{E89BC60F-F4BF-4EE8-9F02-8A0093F1814F}" type="slidenum">
              <a:rPr lang="en-GB" smtClean="0"/>
              <a:t>60</a:t>
            </a:fld>
            <a:endParaRPr lang="en-GB"/>
          </a:p>
        </p:txBody>
      </p:sp>
      <p:sp>
        <p:nvSpPr>
          <p:cNvPr id="6" name="TextBox 5">
            <a:extLst>
              <a:ext uri="{FF2B5EF4-FFF2-40B4-BE49-F238E27FC236}">
                <a16:creationId xmlns:a16="http://schemas.microsoft.com/office/drawing/2014/main" id="{3EC50C4B-C877-0343-9D98-A97FB13BC81D}"/>
              </a:ext>
            </a:extLst>
          </p:cNvPr>
          <p:cNvSpPr txBox="1"/>
          <p:nvPr/>
        </p:nvSpPr>
        <p:spPr>
          <a:xfrm>
            <a:off x="195833" y="6458541"/>
            <a:ext cx="4288244"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/function_example_1.sh</a:t>
            </a:r>
          </a:p>
        </p:txBody>
      </p:sp>
      <p:cxnSp>
        <p:nvCxnSpPr>
          <p:cNvPr id="8" name="Straight Connector 7">
            <a:extLst>
              <a:ext uri="{FF2B5EF4-FFF2-40B4-BE49-F238E27FC236}">
                <a16:creationId xmlns:a16="http://schemas.microsoft.com/office/drawing/2014/main" id="{5A0E2780-C62C-4546-94EA-4CADA77348A1}"/>
              </a:ext>
            </a:extLst>
          </p:cNvPr>
          <p:cNvCxnSpPr/>
          <p:nvPr/>
        </p:nvCxnSpPr>
        <p:spPr>
          <a:xfrm>
            <a:off x="6576646" y="2532185"/>
            <a:ext cx="48454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CB4297-8BBC-7C4A-A6B3-92D5726B6439}"/>
              </a:ext>
            </a:extLst>
          </p:cNvPr>
          <p:cNvCxnSpPr/>
          <p:nvPr/>
        </p:nvCxnSpPr>
        <p:spPr>
          <a:xfrm>
            <a:off x="6576646" y="4407877"/>
            <a:ext cx="48454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FFF767-8930-DF4E-98D1-7306A67F5DA6}"/>
              </a:ext>
            </a:extLst>
          </p:cNvPr>
          <p:cNvSpPr txBox="1"/>
          <p:nvPr/>
        </p:nvSpPr>
        <p:spPr>
          <a:xfrm>
            <a:off x="195833" y="6458541"/>
            <a:ext cx="4288244"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/function_example_2.sh</a:t>
            </a:r>
          </a:p>
        </p:txBody>
      </p:sp>
      <p:sp>
        <p:nvSpPr>
          <p:cNvPr id="11" name="Rectangle 10">
            <a:extLst>
              <a:ext uri="{FF2B5EF4-FFF2-40B4-BE49-F238E27FC236}">
                <a16:creationId xmlns:a16="http://schemas.microsoft.com/office/drawing/2014/main" id="{69075EDA-6FF8-9F46-ABBC-9A906984D45B}"/>
              </a:ext>
            </a:extLst>
          </p:cNvPr>
          <p:cNvSpPr/>
          <p:nvPr/>
        </p:nvSpPr>
        <p:spPr>
          <a:xfrm>
            <a:off x="6620606" y="1593851"/>
            <a:ext cx="1793631" cy="287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D522005-1299-3048-B015-AA5151E1336E}"/>
              </a:ext>
            </a:extLst>
          </p:cNvPr>
          <p:cNvSpPr/>
          <p:nvPr/>
        </p:nvSpPr>
        <p:spPr>
          <a:xfrm>
            <a:off x="6890252" y="1877513"/>
            <a:ext cx="1137125" cy="287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93E28CBD-42DA-F649-A44C-91A9A4C62CCA}"/>
              </a:ext>
            </a:extLst>
          </p:cNvPr>
          <p:cNvGrpSpPr/>
          <p:nvPr/>
        </p:nvGrpSpPr>
        <p:grpSpPr>
          <a:xfrm>
            <a:off x="6620606" y="1619930"/>
            <a:ext cx="2378741" cy="772444"/>
            <a:chOff x="6620606" y="1619930"/>
            <a:chExt cx="2378741" cy="772444"/>
          </a:xfrm>
        </p:grpSpPr>
        <p:sp>
          <p:nvSpPr>
            <p:cNvPr id="13" name="Rectangle 12">
              <a:extLst>
                <a:ext uri="{FF2B5EF4-FFF2-40B4-BE49-F238E27FC236}">
                  <a16:creationId xmlns:a16="http://schemas.microsoft.com/office/drawing/2014/main" id="{E8ADE799-450C-1943-9AAB-DBA4C09A59A4}"/>
                </a:ext>
              </a:extLst>
            </p:cNvPr>
            <p:cNvSpPr/>
            <p:nvPr/>
          </p:nvSpPr>
          <p:spPr>
            <a:xfrm>
              <a:off x="6620606" y="2104671"/>
              <a:ext cx="290133" cy="287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AC29C2E-EECF-7A48-9037-4FC1D6CC8A11}"/>
                </a:ext>
              </a:extLst>
            </p:cNvPr>
            <p:cNvSpPr/>
            <p:nvPr/>
          </p:nvSpPr>
          <p:spPr>
            <a:xfrm>
              <a:off x="8709214" y="1619930"/>
              <a:ext cx="290133" cy="287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21FA9405-47F4-7C46-B48E-2764C627F2AD}"/>
              </a:ext>
            </a:extLst>
          </p:cNvPr>
          <p:cNvSpPr/>
          <p:nvPr/>
        </p:nvSpPr>
        <p:spPr>
          <a:xfrm>
            <a:off x="7851531" y="5802923"/>
            <a:ext cx="782515" cy="272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0864DA8-E834-DD4A-8844-405D08F791A0}"/>
              </a:ext>
            </a:extLst>
          </p:cNvPr>
          <p:cNvSpPr/>
          <p:nvPr/>
        </p:nvSpPr>
        <p:spPr>
          <a:xfrm>
            <a:off x="8647669" y="5168840"/>
            <a:ext cx="425994" cy="272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5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xit" presetSubtype="0" fill="hold" grpId="2"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16"/>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6" grpId="1"/>
      <p:bldP spid="6" grpId="2"/>
      <p:bldP spid="10" grpId="0"/>
      <p:bldP spid="11" grpId="0" animBg="1"/>
      <p:bldP spid="11" grpId="1" animBg="1"/>
      <p:bldP spid="12" grpId="0" animBg="1"/>
      <p:bldP spid="12" grpId="1" animBg="1"/>
      <p:bldP spid="16" grpId="0" animBg="1"/>
      <p:bldP spid="16" grpId="1"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2963F-2231-B14C-8535-1ECB07CF9D3F}"/>
              </a:ext>
            </a:extLst>
          </p:cNvPr>
          <p:cNvSpPr>
            <a:spLocks noGrp="1"/>
          </p:cNvSpPr>
          <p:nvPr>
            <p:ph sz="half" idx="1"/>
          </p:nvPr>
        </p:nvSpPr>
        <p:spPr/>
        <p:txBody>
          <a:bodyPr/>
          <a:lstStyle/>
          <a:p>
            <a:r>
              <a:rPr lang="en-GB" dirty="0"/>
              <a:t>Variables can be either global or local</a:t>
            </a:r>
          </a:p>
          <a:p>
            <a:pPr marL="342900" indent="-342900">
              <a:buFont typeface="Arial" panose="020B0604020202020204" pitchFamily="34" charset="0"/>
              <a:buChar char="•"/>
            </a:pPr>
            <a:r>
              <a:rPr lang="en-GB" sz="1600" dirty="0"/>
              <a:t>Global: </a:t>
            </a:r>
          </a:p>
          <a:p>
            <a:pPr marL="700088" lvl="1" indent="-342900">
              <a:buFont typeface="Arial" panose="020B0604020202020204" pitchFamily="34" charset="0"/>
              <a:buChar char="•"/>
            </a:pPr>
            <a:r>
              <a:rPr lang="en-GB" sz="1600" dirty="0"/>
              <a:t>Accessible from anywhere in script</a:t>
            </a:r>
          </a:p>
          <a:p>
            <a:pPr marL="700088" lvl="1" indent="-342900">
              <a:buFont typeface="Arial" panose="020B0604020202020204" pitchFamily="34" charset="0"/>
              <a:buChar char="•"/>
            </a:pPr>
            <a:r>
              <a:rPr lang="en-GB" sz="1600" dirty="0"/>
              <a:t>Bash variables are global by default</a:t>
            </a:r>
          </a:p>
          <a:p>
            <a:pPr marL="342900" indent="-342900">
              <a:buFont typeface="Arial" panose="020B0604020202020204" pitchFamily="34" charset="0"/>
              <a:buChar char="•"/>
            </a:pPr>
            <a:r>
              <a:rPr lang="en-GB" sz="1600" dirty="0"/>
              <a:t>Local: </a:t>
            </a:r>
          </a:p>
          <a:p>
            <a:pPr marL="700088" lvl="1" indent="-342900">
              <a:buFont typeface="Arial" panose="020B0604020202020204" pitchFamily="34" charset="0"/>
              <a:buChar char="•"/>
            </a:pPr>
            <a:r>
              <a:rPr lang="en-GB" sz="1600" dirty="0"/>
              <a:t>Defined within, and accessible only within function</a:t>
            </a:r>
          </a:p>
          <a:p>
            <a:pPr marL="700088" lvl="1" indent="-342900">
              <a:buFont typeface="Arial" panose="020B0604020202020204" pitchFamily="34" charset="0"/>
              <a:buChar char="•"/>
            </a:pPr>
            <a:r>
              <a:rPr lang="en-GB" sz="1600" dirty="0"/>
              <a:t>Must be declared with '</a:t>
            </a:r>
            <a:r>
              <a:rPr lang="en-GB" sz="1400" dirty="0">
                <a:latin typeface="Courier" pitchFamily="2" charset="0"/>
              </a:rPr>
              <a:t>local</a:t>
            </a:r>
            <a:r>
              <a:rPr lang="en-GB" sz="1600" dirty="0"/>
              <a:t>'</a:t>
            </a:r>
          </a:p>
          <a:p>
            <a:pPr marL="700088" lvl="1" indent="-342900">
              <a:buFont typeface="Arial" panose="020B0604020202020204" pitchFamily="34" charset="0"/>
              <a:buChar char="•"/>
            </a:pPr>
            <a:r>
              <a:rPr lang="en-GB" sz="1600" dirty="0"/>
              <a:t>Override global var of same name within block</a:t>
            </a:r>
          </a:p>
          <a:p>
            <a:endParaRPr lang="en-GB" dirty="0"/>
          </a:p>
        </p:txBody>
      </p:sp>
      <p:sp>
        <p:nvSpPr>
          <p:cNvPr id="6" name="Content Placeholder 5">
            <a:extLst>
              <a:ext uri="{FF2B5EF4-FFF2-40B4-BE49-F238E27FC236}">
                <a16:creationId xmlns:a16="http://schemas.microsoft.com/office/drawing/2014/main" id="{BD563161-6F80-E44B-BE35-09B9E0F7D247}"/>
              </a:ext>
            </a:extLst>
          </p:cNvPr>
          <p:cNvSpPr>
            <a:spLocks noGrp="1"/>
          </p:cNvSpPr>
          <p:nvPr>
            <p:ph sz="half" idx="2"/>
          </p:nvPr>
        </p:nvSpPr>
        <p:spPr/>
        <p:txBody>
          <a:bodyPr>
            <a:normAutofit/>
          </a:bodyPr>
          <a:lstStyle/>
          <a:p>
            <a:r>
              <a:rPr lang="en-GB" sz="1400" dirty="0">
                <a:solidFill>
                  <a:schemeClr val="accent5">
                    <a:lumMod val="50000"/>
                  </a:schemeClr>
                </a:solidFill>
                <a:latin typeface="Courier" pitchFamily="2" charset="0"/>
              </a:rPr>
              <a:t>#!/bin/bash</a:t>
            </a:r>
          </a:p>
          <a:p>
            <a:r>
              <a:rPr lang="en-GB" sz="1400" dirty="0">
                <a:solidFill>
                  <a:schemeClr val="accent5">
                    <a:lumMod val="50000"/>
                  </a:schemeClr>
                </a:solidFill>
                <a:latin typeface="Courier" pitchFamily="2" charset="0"/>
              </a:rPr>
              <a:t>good='Luke'</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bad='Darth'</a:t>
            </a:r>
          </a:p>
          <a:p>
            <a:r>
              <a:rPr lang="en-GB" sz="1400" dirty="0" err="1">
                <a:solidFill>
                  <a:schemeClr val="accent5">
                    <a:lumMod val="50000"/>
                  </a:schemeClr>
                </a:solidFill>
                <a:latin typeface="Courier" pitchFamily="2" charset="0"/>
              </a:rPr>
              <a:t>change_characters</a:t>
            </a:r>
            <a:r>
              <a:rPr lang="en-GB" sz="1400" dirty="0">
                <a:solidFill>
                  <a:schemeClr val="accent5">
                    <a:lumMod val="50000"/>
                  </a:schemeClr>
                </a:solidFill>
                <a:latin typeface="Courier" pitchFamily="2" charset="0"/>
              </a:rPr>
              <a:t> () {</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  local good='Obi-Wan'</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  bad='Palpatine'</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  echo "In function: good: ${good}, bad: ${bad}"</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a:t>
            </a:r>
          </a:p>
          <a:p>
            <a:r>
              <a:rPr lang="en-GB" sz="1400" dirty="0">
                <a:solidFill>
                  <a:schemeClr val="accent5">
                    <a:lumMod val="50000"/>
                  </a:schemeClr>
                </a:solidFill>
                <a:latin typeface="Courier" pitchFamily="2" charset="0"/>
              </a:rPr>
              <a:t>echo "Before: good: ${good}, bad: ${bad}"</a:t>
            </a:r>
            <a:br>
              <a:rPr lang="en-GB" sz="1400" dirty="0">
                <a:solidFill>
                  <a:schemeClr val="accent5">
                    <a:lumMod val="50000"/>
                  </a:schemeClr>
                </a:solidFill>
                <a:latin typeface="Courier" pitchFamily="2" charset="0"/>
              </a:rPr>
            </a:br>
            <a:r>
              <a:rPr lang="en-GB" sz="1400" dirty="0" err="1">
                <a:solidFill>
                  <a:schemeClr val="accent5">
                    <a:lumMod val="50000"/>
                  </a:schemeClr>
                </a:solidFill>
                <a:latin typeface="Courier" pitchFamily="2" charset="0"/>
              </a:rPr>
              <a:t>change_characters</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echo "After: good: ${good}, bad: ${bad}"</a:t>
            </a:r>
          </a:p>
          <a:p>
            <a:endParaRPr lang="en-GB" sz="1400" dirty="0">
              <a:solidFill>
                <a:schemeClr val="accent5">
                  <a:lumMod val="50000"/>
                </a:schemeClr>
              </a:solidFill>
              <a:latin typeface="Courier" pitchFamily="2" charset="0"/>
            </a:endParaRPr>
          </a:p>
          <a:p>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bash_scripting</a:t>
            </a:r>
            <a:r>
              <a:rPr lang="en-GB" sz="1400" dirty="0">
                <a:solidFill>
                  <a:schemeClr val="accent1">
                    <a:lumMod val="75000"/>
                  </a:schemeClr>
                </a:solidFill>
                <a:latin typeface="Courier" pitchFamily="2" charset="0"/>
              </a:rPr>
              <a:t>]$ </a:t>
            </a:r>
            <a:r>
              <a:rPr lang="en-GB" sz="1400" dirty="0" err="1">
                <a:solidFill>
                  <a:schemeClr val="accent5">
                    <a:lumMod val="50000"/>
                  </a:schemeClr>
                </a:solidFill>
                <a:latin typeface="Courier" pitchFamily="2" charset="0"/>
              </a:rPr>
              <a:t>var_scope.sh</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Before: good: Luke, bad: Darth</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In function: good: Obi-Wan, bad: Palpatine</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After: good: Luke, bad: Palpatine</a:t>
            </a:r>
          </a:p>
        </p:txBody>
      </p:sp>
      <p:sp>
        <p:nvSpPr>
          <p:cNvPr id="4" name="Title 3">
            <a:extLst>
              <a:ext uri="{FF2B5EF4-FFF2-40B4-BE49-F238E27FC236}">
                <a16:creationId xmlns:a16="http://schemas.microsoft.com/office/drawing/2014/main" id="{C6CA4115-B497-6B4E-9628-867F9CE66192}"/>
              </a:ext>
            </a:extLst>
          </p:cNvPr>
          <p:cNvSpPr>
            <a:spLocks noGrp="1"/>
          </p:cNvSpPr>
          <p:nvPr>
            <p:ph type="title"/>
          </p:nvPr>
        </p:nvSpPr>
        <p:spPr/>
        <p:txBody>
          <a:bodyPr/>
          <a:lstStyle/>
          <a:p>
            <a:r>
              <a:rPr lang="en-GB" dirty="0"/>
              <a:t>Variable scope</a:t>
            </a:r>
          </a:p>
        </p:txBody>
      </p:sp>
      <p:sp>
        <p:nvSpPr>
          <p:cNvPr id="5" name="Slide Number Placeholder 4">
            <a:extLst>
              <a:ext uri="{FF2B5EF4-FFF2-40B4-BE49-F238E27FC236}">
                <a16:creationId xmlns:a16="http://schemas.microsoft.com/office/drawing/2014/main" id="{A2684FC1-14DE-E545-84BF-5A51108F6847}"/>
              </a:ext>
            </a:extLst>
          </p:cNvPr>
          <p:cNvSpPr>
            <a:spLocks noGrp="1"/>
          </p:cNvSpPr>
          <p:nvPr>
            <p:ph type="sldNum" sz="quarter" idx="12"/>
          </p:nvPr>
        </p:nvSpPr>
        <p:spPr/>
        <p:txBody>
          <a:bodyPr/>
          <a:lstStyle/>
          <a:p>
            <a:fld id="{E89BC60F-F4BF-4EE8-9F02-8A0093F1814F}" type="slidenum">
              <a:rPr lang="en-GB" smtClean="0"/>
              <a:t>61</a:t>
            </a:fld>
            <a:endParaRPr lang="en-GB"/>
          </a:p>
        </p:txBody>
      </p:sp>
      <p:grpSp>
        <p:nvGrpSpPr>
          <p:cNvPr id="11" name="Group 10">
            <a:extLst>
              <a:ext uri="{FF2B5EF4-FFF2-40B4-BE49-F238E27FC236}">
                <a16:creationId xmlns:a16="http://schemas.microsoft.com/office/drawing/2014/main" id="{E0D5F42D-C916-B349-9552-F6EFE3207B33}"/>
              </a:ext>
            </a:extLst>
          </p:cNvPr>
          <p:cNvGrpSpPr/>
          <p:nvPr/>
        </p:nvGrpSpPr>
        <p:grpSpPr>
          <a:xfrm>
            <a:off x="6243483" y="1936956"/>
            <a:ext cx="3883988" cy="511277"/>
            <a:chOff x="6243483" y="1936956"/>
            <a:chExt cx="3883988" cy="511277"/>
          </a:xfrm>
        </p:grpSpPr>
        <p:sp>
          <p:nvSpPr>
            <p:cNvPr id="7" name="Rectangle 6">
              <a:extLst>
                <a:ext uri="{FF2B5EF4-FFF2-40B4-BE49-F238E27FC236}">
                  <a16:creationId xmlns:a16="http://schemas.microsoft.com/office/drawing/2014/main" id="{263D7DB2-58C2-334F-96D1-721AB76B8ADE}"/>
                </a:ext>
              </a:extLst>
            </p:cNvPr>
            <p:cNvSpPr/>
            <p:nvPr/>
          </p:nvSpPr>
          <p:spPr>
            <a:xfrm>
              <a:off x="6243483" y="1936956"/>
              <a:ext cx="1366684" cy="5112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0212022-0D7A-B549-9B67-8B6EE04B1626}"/>
                </a:ext>
              </a:extLst>
            </p:cNvPr>
            <p:cNvSpPr txBox="1"/>
            <p:nvPr/>
          </p:nvSpPr>
          <p:spPr>
            <a:xfrm>
              <a:off x="8652387" y="1976284"/>
              <a:ext cx="1475084" cy="307777"/>
            </a:xfrm>
            <a:prstGeom prst="rect">
              <a:avLst/>
            </a:prstGeom>
            <a:noFill/>
          </p:spPr>
          <p:txBody>
            <a:bodyPr wrap="none" rtlCol="0">
              <a:spAutoFit/>
            </a:bodyPr>
            <a:lstStyle/>
            <a:p>
              <a:r>
                <a:rPr lang="en-GB" sz="1400" dirty="0"/>
                <a:t>Global definitions</a:t>
              </a:r>
            </a:p>
          </p:txBody>
        </p:sp>
        <p:cxnSp>
          <p:nvCxnSpPr>
            <p:cNvPr id="10" name="Straight Arrow Connector 9">
              <a:extLst>
                <a:ext uri="{FF2B5EF4-FFF2-40B4-BE49-F238E27FC236}">
                  <a16:creationId xmlns:a16="http://schemas.microsoft.com/office/drawing/2014/main" id="{1BBBCE3F-8676-B342-8C66-D07DC26CC24A}"/>
                </a:ext>
              </a:extLst>
            </p:cNvPr>
            <p:cNvCxnSpPr/>
            <p:nvPr/>
          </p:nvCxnSpPr>
          <p:spPr>
            <a:xfrm flipH="1">
              <a:off x="7678994" y="2133600"/>
              <a:ext cx="884903" cy="6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D4996FC-F181-104C-9967-73BEB715F1A0}"/>
              </a:ext>
            </a:extLst>
          </p:cNvPr>
          <p:cNvGrpSpPr/>
          <p:nvPr/>
        </p:nvGrpSpPr>
        <p:grpSpPr>
          <a:xfrm>
            <a:off x="6449961" y="2551404"/>
            <a:ext cx="5318185" cy="436579"/>
            <a:chOff x="5992761" y="1976284"/>
            <a:chExt cx="5318185" cy="436579"/>
          </a:xfrm>
        </p:grpSpPr>
        <p:sp>
          <p:nvSpPr>
            <p:cNvPr id="13" name="Rectangle 12">
              <a:extLst>
                <a:ext uri="{FF2B5EF4-FFF2-40B4-BE49-F238E27FC236}">
                  <a16:creationId xmlns:a16="http://schemas.microsoft.com/office/drawing/2014/main" id="{12DB4845-A4DC-404B-8C37-147A11F64B68}"/>
                </a:ext>
              </a:extLst>
            </p:cNvPr>
            <p:cNvSpPr/>
            <p:nvPr/>
          </p:nvSpPr>
          <p:spPr>
            <a:xfrm>
              <a:off x="5992761" y="2133601"/>
              <a:ext cx="2202426" cy="2792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55F121C-5B65-4449-B056-0715AE3A72A4}"/>
                </a:ext>
              </a:extLst>
            </p:cNvPr>
            <p:cNvSpPr txBox="1"/>
            <p:nvPr/>
          </p:nvSpPr>
          <p:spPr>
            <a:xfrm>
              <a:off x="8888360" y="1976284"/>
              <a:ext cx="2422586" cy="307777"/>
            </a:xfrm>
            <a:prstGeom prst="rect">
              <a:avLst/>
            </a:prstGeom>
            <a:noFill/>
          </p:spPr>
          <p:txBody>
            <a:bodyPr wrap="square" rtlCol="0">
              <a:spAutoFit/>
            </a:bodyPr>
            <a:lstStyle/>
            <a:p>
              <a:r>
                <a:rPr lang="en-GB" sz="1400" dirty="0"/>
                <a:t>local definition within function</a:t>
              </a:r>
            </a:p>
          </p:txBody>
        </p:sp>
        <p:cxnSp>
          <p:nvCxnSpPr>
            <p:cNvPr id="15" name="Straight Arrow Connector 14">
              <a:extLst>
                <a:ext uri="{FF2B5EF4-FFF2-40B4-BE49-F238E27FC236}">
                  <a16:creationId xmlns:a16="http://schemas.microsoft.com/office/drawing/2014/main" id="{54F7E09F-67BB-3F42-9B89-5EC460F1CDAF}"/>
                </a:ext>
              </a:extLst>
            </p:cNvPr>
            <p:cNvCxnSpPr>
              <a:cxnSpLocks/>
            </p:cNvCxnSpPr>
            <p:nvPr/>
          </p:nvCxnSpPr>
          <p:spPr>
            <a:xfrm flipH="1">
              <a:off x="8294188" y="2133600"/>
              <a:ext cx="505683" cy="12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47A47-9AE7-1941-A45A-4F7AD316AA24}"/>
              </a:ext>
            </a:extLst>
          </p:cNvPr>
          <p:cNvGrpSpPr/>
          <p:nvPr/>
        </p:nvGrpSpPr>
        <p:grpSpPr>
          <a:xfrm>
            <a:off x="6456349" y="2805035"/>
            <a:ext cx="5609754" cy="436579"/>
            <a:chOff x="5992761" y="1976284"/>
            <a:chExt cx="5609754" cy="436579"/>
          </a:xfrm>
        </p:grpSpPr>
        <p:sp>
          <p:nvSpPr>
            <p:cNvPr id="18" name="Rectangle 17">
              <a:extLst>
                <a:ext uri="{FF2B5EF4-FFF2-40B4-BE49-F238E27FC236}">
                  <a16:creationId xmlns:a16="http://schemas.microsoft.com/office/drawing/2014/main" id="{BD309AAD-716A-5C44-8103-315A21ABA286}"/>
                </a:ext>
              </a:extLst>
            </p:cNvPr>
            <p:cNvSpPr/>
            <p:nvPr/>
          </p:nvSpPr>
          <p:spPr>
            <a:xfrm>
              <a:off x="5992761" y="2133601"/>
              <a:ext cx="1791507" cy="2792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926792-2803-F342-85D1-99CAF4EA71D3}"/>
                </a:ext>
              </a:extLst>
            </p:cNvPr>
            <p:cNvSpPr txBox="1"/>
            <p:nvPr/>
          </p:nvSpPr>
          <p:spPr>
            <a:xfrm>
              <a:off x="8611586" y="1976284"/>
              <a:ext cx="2990929" cy="307777"/>
            </a:xfrm>
            <a:prstGeom prst="rect">
              <a:avLst/>
            </a:prstGeom>
            <a:noFill/>
          </p:spPr>
          <p:txBody>
            <a:bodyPr wrap="square" rtlCol="0">
              <a:spAutoFit/>
            </a:bodyPr>
            <a:lstStyle/>
            <a:p>
              <a:r>
                <a:rPr lang="en-GB" sz="1400" dirty="0"/>
                <a:t>global var reallocated within function</a:t>
              </a:r>
            </a:p>
          </p:txBody>
        </p:sp>
        <p:cxnSp>
          <p:nvCxnSpPr>
            <p:cNvPr id="20" name="Straight Arrow Connector 19">
              <a:extLst>
                <a:ext uri="{FF2B5EF4-FFF2-40B4-BE49-F238E27FC236}">
                  <a16:creationId xmlns:a16="http://schemas.microsoft.com/office/drawing/2014/main" id="{A8130431-5B7E-554E-B9B2-E38097BC5C7C}"/>
                </a:ext>
              </a:extLst>
            </p:cNvPr>
            <p:cNvCxnSpPr>
              <a:cxnSpLocks/>
              <a:stCxn id="19" idx="1"/>
            </p:cNvCxnSpPr>
            <p:nvPr/>
          </p:nvCxnSpPr>
          <p:spPr>
            <a:xfrm flipH="1">
              <a:off x="7889658" y="2130173"/>
              <a:ext cx="721928"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8349F222-04DD-BF40-8DDA-C08C013CAC06}"/>
              </a:ext>
            </a:extLst>
          </p:cNvPr>
          <p:cNvSpPr/>
          <p:nvPr/>
        </p:nvSpPr>
        <p:spPr>
          <a:xfrm>
            <a:off x="6243482" y="3691185"/>
            <a:ext cx="4481835" cy="718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BC156FF6-F156-8949-809E-61F5D6CE5B8D}"/>
              </a:ext>
            </a:extLst>
          </p:cNvPr>
          <p:cNvCxnSpPr/>
          <p:nvPr/>
        </p:nvCxnSpPr>
        <p:spPr>
          <a:xfrm>
            <a:off x="6350960" y="4655953"/>
            <a:ext cx="48454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25451BE-A341-7B48-9755-55140D40A556}"/>
              </a:ext>
            </a:extLst>
          </p:cNvPr>
          <p:cNvSpPr txBox="1"/>
          <p:nvPr/>
        </p:nvSpPr>
        <p:spPr>
          <a:xfrm>
            <a:off x="195833" y="6458541"/>
            <a:ext cx="4288244"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a:t>
            </a:r>
            <a:r>
              <a:rPr lang="en-GB" dirty="0" err="1"/>
              <a:t>var_scope.sh</a:t>
            </a:r>
            <a:endParaRPr lang="en-GB" dirty="0"/>
          </a:p>
        </p:txBody>
      </p:sp>
    </p:spTree>
    <p:extLst>
      <p:ext uri="{BB962C8B-B14F-4D97-AF65-F5344CB8AC3E}">
        <p14:creationId xmlns:p14="http://schemas.microsoft.com/office/powerpoint/2010/main" val="33817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4" grpId="0" animBg="1"/>
      <p:bldP spid="24" grpId="1" animBg="1"/>
      <p:bldP spid="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A147A4-6076-F04D-B800-0D0365846FEE}"/>
              </a:ext>
            </a:extLst>
          </p:cNvPr>
          <p:cNvSpPr>
            <a:spLocks noGrp="1"/>
          </p:cNvSpPr>
          <p:nvPr>
            <p:ph sz="half" idx="1"/>
          </p:nvPr>
        </p:nvSpPr>
        <p:spPr/>
        <p:txBody>
          <a:bodyPr/>
          <a:lstStyle/>
          <a:p>
            <a:pPr marL="342900" indent="-342900">
              <a:buFont typeface="Arial" panose="020B0604020202020204" pitchFamily="34" charset="0"/>
              <a:buChar char="•"/>
            </a:pPr>
            <a:r>
              <a:rPr lang="en-GB" dirty="0"/>
              <a:t>Most languages allow variables to be 'returned' from a function</a:t>
            </a:r>
          </a:p>
          <a:p>
            <a:pPr marL="342900" indent="-342900">
              <a:buFont typeface="Arial" panose="020B0604020202020204" pitchFamily="34" charset="0"/>
              <a:buChar char="•"/>
            </a:pPr>
            <a:r>
              <a:rPr lang="en-GB" dirty="0"/>
              <a:t>Bash just supports returning an exit code</a:t>
            </a:r>
          </a:p>
          <a:p>
            <a:pPr marL="342900" indent="-342900">
              <a:buFont typeface="Arial" panose="020B0604020202020204" pitchFamily="34" charset="0"/>
              <a:buChar char="•"/>
            </a:pPr>
            <a:r>
              <a:rPr lang="en-GB" dirty="0"/>
              <a:t>Two alternatives:</a:t>
            </a:r>
          </a:p>
          <a:p>
            <a:pPr marL="700088" lvl="1" indent="-342900">
              <a:buFont typeface="Arial" panose="020B0604020202020204" pitchFamily="34" charset="0"/>
              <a:buChar char="•"/>
            </a:pPr>
            <a:r>
              <a:rPr lang="en-GB" dirty="0"/>
              <a:t>Set a global variable</a:t>
            </a:r>
          </a:p>
          <a:p>
            <a:pPr marL="700088" lvl="1" indent="-342900">
              <a:buFont typeface="Arial" panose="020B0604020202020204" pitchFamily="34" charset="0"/>
              <a:buChar char="•"/>
            </a:pPr>
            <a:r>
              <a:rPr lang="en-GB" dirty="0"/>
              <a:t>echo the results and capture the function output</a:t>
            </a:r>
          </a:p>
        </p:txBody>
      </p:sp>
      <p:sp>
        <p:nvSpPr>
          <p:cNvPr id="3" name="Content Placeholder 2">
            <a:extLst>
              <a:ext uri="{FF2B5EF4-FFF2-40B4-BE49-F238E27FC236}">
                <a16:creationId xmlns:a16="http://schemas.microsoft.com/office/drawing/2014/main" id="{F1DF71FC-0B7C-8641-98CE-195128656A6B}"/>
              </a:ext>
            </a:extLst>
          </p:cNvPr>
          <p:cNvSpPr>
            <a:spLocks noGrp="1"/>
          </p:cNvSpPr>
          <p:nvPr>
            <p:ph sz="half" idx="2"/>
          </p:nvPr>
        </p:nvSpPr>
        <p:spPr/>
        <p:txBody>
          <a:bodyPr>
            <a:normAutofit/>
          </a:bodyPr>
          <a:lstStyle/>
          <a:p>
            <a:r>
              <a:rPr lang="en-GB" sz="1600" dirty="0">
                <a:solidFill>
                  <a:schemeClr val="accent5">
                    <a:lumMod val="50000"/>
                  </a:schemeClr>
                </a:solidFill>
                <a:latin typeface="Courier" pitchFamily="2" charset="0"/>
              </a:rPr>
              <a:t>#!/bin/bash</a:t>
            </a:r>
          </a:p>
          <a:p>
            <a:r>
              <a:rPr lang="en-GB" sz="1600" dirty="0">
                <a:solidFill>
                  <a:schemeClr val="accent5">
                    <a:lumMod val="50000"/>
                  </a:schemeClr>
                </a:solidFill>
                <a:latin typeface="Courier" pitchFamily="2" charset="0"/>
              </a:rPr>
              <a:t>adder()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result="$(echo "${1}+${2}"|</a:t>
            </a:r>
            <a:r>
              <a:rPr lang="en-GB" sz="1600" dirty="0" err="1">
                <a:solidFill>
                  <a:schemeClr val="accent5">
                    <a:lumMod val="50000"/>
                  </a:schemeClr>
                </a:solidFill>
                <a:latin typeface="Courier" pitchFamily="2" charset="0"/>
              </a:rPr>
              <a:t>bc</a:t>
            </a:r>
            <a:r>
              <a:rPr lang="en-GB" sz="1600" dirty="0">
                <a:solidFill>
                  <a:schemeClr val="accent5">
                    <a:lumMod val="50000"/>
                  </a:schemeClr>
                </a:solidFill>
                <a:latin typeface="Courier" pitchFamily="2" charset="0"/>
              </a:rPr>
              <a: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a:t>
            </a:r>
          </a:p>
          <a:p>
            <a:r>
              <a:rPr lang="en-GB" sz="1600" dirty="0">
                <a:solidFill>
                  <a:schemeClr val="accent5">
                    <a:lumMod val="50000"/>
                  </a:schemeClr>
                </a:solidFill>
                <a:latin typeface="Courier" pitchFamily="2" charset="0"/>
              </a:rPr>
              <a:t>adder 15 23</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echo "result is ${result}"</a:t>
            </a:r>
            <a:br>
              <a:rPr lang="en-GB" sz="1600" dirty="0">
                <a:solidFill>
                  <a:schemeClr val="accent5">
                    <a:lumMod val="50000"/>
                  </a:schemeClr>
                </a:solidFill>
                <a:latin typeface="Courier" pitchFamily="2" charset="0"/>
              </a:rPr>
            </a:br>
            <a:endParaRPr lang="en-GB" sz="1600" dirty="0">
              <a:solidFill>
                <a:schemeClr val="accent5">
                  <a:lumMod val="50000"/>
                </a:schemeClr>
              </a:solidFill>
              <a:latin typeface="Courier" pitchFamily="2" charset="0"/>
            </a:endParaRPr>
          </a:p>
          <a:p>
            <a:r>
              <a:rPr lang="en-GB" sz="1600" dirty="0">
                <a:solidFill>
                  <a:schemeClr val="accent5">
                    <a:lumMod val="50000"/>
                  </a:schemeClr>
                </a:solidFill>
                <a:latin typeface="Courier" pitchFamily="2" charset="0"/>
              </a:rPr>
              <a:t>#!/bin/bash</a:t>
            </a:r>
          </a:p>
          <a:p>
            <a:r>
              <a:rPr lang="en-GB" sz="1600" dirty="0">
                <a:solidFill>
                  <a:schemeClr val="accent5">
                    <a:lumMod val="50000"/>
                  </a:schemeClr>
                </a:solidFill>
                <a:latin typeface="Courier" pitchFamily="2" charset="0"/>
              </a:rPr>
              <a:t>adder()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$(echo "${1}+${2}"|bc)</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a:t>
            </a:r>
          </a:p>
          <a:p>
            <a:r>
              <a:rPr lang="en-GB" sz="1600" dirty="0">
                <a:solidFill>
                  <a:schemeClr val="accent5">
                    <a:lumMod val="50000"/>
                  </a:schemeClr>
                </a:solidFill>
                <a:latin typeface="Courier" pitchFamily="2" charset="0"/>
              </a:rPr>
              <a:t>result="$(adder 15 23)"</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echo "result is ${</a:t>
            </a:r>
            <a:r>
              <a:rPr lang="en-GB" sz="1600" dirty="0" err="1">
                <a:solidFill>
                  <a:schemeClr val="accent5">
                    <a:lumMod val="50000"/>
                  </a:schemeClr>
                </a:solidFill>
                <a:latin typeface="Courier" pitchFamily="2" charset="0"/>
              </a:rPr>
              <a:t>resul</a:t>
            </a:r>
            <a:r>
              <a:rPr lang="en-GB" sz="1600" dirty="0">
                <a:solidFill>
                  <a:schemeClr val="accent5">
                    <a:lumMod val="50000"/>
                  </a:schemeClr>
                </a:solidFill>
                <a:latin typeface="Courier" pitchFamily="2" charset="0"/>
              </a:rPr>
              <a:t>}t"</a:t>
            </a:r>
          </a:p>
        </p:txBody>
      </p:sp>
      <p:sp>
        <p:nvSpPr>
          <p:cNvPr id="4" name="Title 3">
            <a:extLst>
              <a:ext uri="{FF2B5EF4-FFF2-40B4-BE49-F238E27FC236}">
                <a16:creationId xmlns:a16="http://schemas.microsoft.com/office/drawing/2014/main" id="{D61AD678-9E1A-A64A-9519-4566D8D9BD4C}"/>
              </a:ext>
            </a:extLst>
          </p:cNvPr>
          <p:cNvSpPr>
            <a:spLocks noGrp="1"/>
          </p:cNvSpPr>
          <p:nvPr>
            <p:ph type="title"/>
          </p:nvPr>
        </p:nvSpPr>
        <p:spPr/>
        <p:txBody>
          <a:bodyPr/>
          <a:lstStyle/>
          <a:p>
            <a:r>
              <a:rPr lang="en-GB" dirty="0"/>
              <a:t>Function returns</a:t>
            </a:r>
          </a:p>
        </p:txBody>
      </p:sp>
      <p:sp>
        <p:nvSpPr>
          <p:cNvPr id="5" name="Slide Number Placeholder 4">
            <a:extLst>
              <a:ext uri="{FF2B5EF4-FFF2-40B4-BE49-F238E27FC236}">
                <a16:creationId xmlns:a16="http://schemas.microsoft.com/office/drawing/2014/main" id="{35670153-AB2B-9746-8BDC-C21693A1A24E}"/>
              </a:ext>
            </a:extLst>
          </p:cNvPr>
          <p:cNvSpPr>
            <a:spLocks noGrp="1"/>
          </p:cNvSpPr>
          <p:nvPr>
            <p:ph type="sldNum" sz="quarter" idx="12"/>
          </p:nvPr>
        </p:nvSpPr>
        <p:spPr/>
        <p:txBody>
          <a:bodyPr/>
          <a:lstStyle/>
          <a:p>
            <a:fld id="{E89BC60F-F4BF-4EE8-9F02-8A0093F1814F}" type="slidenum">
              <a:rPr lang="en-GB" smtClean="0"/>
              <a:t>62</a:t>
            </a:fld>
            <a:endParaRPr lang="en-GB"/>
          </a:p>
        </p:txBody>
      </p:sp>
      <p:sp>
        <p:nvSpPr>
          <p:cNvPr id="6" name="Rectangle 5">
            <a:extLst>
              <a:ext uri="{FF2B5EF4-FFF2-40B4-BE49-F238E27FC236}">
                <a16:creationId xmlns:a16="http://schemas.microsoft.com/office/drawing/2014/main" id="{2A26368B-5B0C-7B4B-9E0B-A236544BAE7A}"/>
              </a:ext>
            </a:extLst>
          </p:cNvPr>
          <p:cNvSpPr/>
          <p:nvPr/>
        </p:nvSpPr>
        <p:spPr>
          <a:xfrm>
            <a:off x="6784258" y="2222090"/>
            <a:ext cx="855407" cy="3342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7908A5-3B29-C342-8CF1-E51C6FAD453C}"/>
              </a:ext>
            </a:extLst>
          </p:cNvPr>
          <p:cNvSpPr/>
          <p:nvPr/>
        </p:nvSpPr>
        <p:spPr>
          <a:xfrm>
            <a:off x="8216833" y="3094703"/>
            <a:ext cx="1359786" cy="3342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604F11D-6441-6C43-88E3-1E8A7A2E8540}"/>
              </a:ext>
            </a:extLst>
          </p:cNvPr>
          <p:cNvSpPr txBox="1"/>
          <p:nvPr/>
        </p:nvSpPr>
        <p:spPr>
          <a:xfrm>
            <a:off x="195833" y="6458541"/>
            <a:ext cx="4288244"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a:t>
            </a:r>
            <a:r>
              <a:rPr lang="en-GB" dirty="0" err="1"/>
              <a:t>func_return_var.sh</a:t>
            </a:r>
            <a:endParaRPr lang="en-GB" dirty="0"/>
          </a:p>
        </p:txBody>
      </p:sp>
      <p:cxnSp>
        <p:nvCxnSpPr>
          <p:cNvPr id="9" name="Straight Connector 8">
            <a:extLst>
              <a:ext uri="{FF2B5EF4-FFF2-40B4-BE49-F238E27FC236}">
                <a16:creationId xmlns:a16="http://schemas.microsoft.com/office/drawing/2014/main" id="{25357B7A-BD26-F749-9EA5-F5500A4C0041}"/>
              </a:ext>
            </a:extLst>
          </p:cNvPr>
          <p:cNvCxnSpPr/>
          <p:nvPr/>
        </p:nvCxnSpPr>
        <p:spPr>
          <a:xfrm>
            <a:off x="6350960" y="3574404"/>
            <a:ext cx="48454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4D64461-7373-A948-B9DE-BC8D6EDFE457}"/>
              </a:ext>
            </a:extLst>
          </p:cNvPr>
          <p:cNvSpPr/>
          <p:nvPr/>
        </p:nvSpPr>
        <p:spPr>
          <a:xfrm>
            <a:off x="6784256" y="4330463"/>
            <a:ext cx="3421627" cy="3342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ECD447-CBBB-7445-AE26-C88824380813}"/>
              </a:ext>
            </a:extLst>
          </p:cNvPr>
          <p:cNvSpPr/>
          <p:nvPr/>
        </p:nvSpPr>
        <p:spPr>
          <a:xfrm>
            <a:off x="6277896" y="4929852"/>
            <a:ext cx="2930014" cy="3342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3AF944B-8392-864E-BB32-0AD7C228C29B}"/>
              </a:ext>
            </a:extLst>
          </p:cNvPr>
          <p:cNvSpPr txBox="1"/>
          <p:nvPr/>
        </p:nvSpPr>
        <p:spPr>
          <a:xfrm>
            <a:off x="195833" y="6458541"/>
            <a:ext cx="4288244"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a:t>
            </a:r>
            <a:r>
              <a:rPr lang="en-GB" dirty="0" err="1"/>
              <a:t>func_return_echo.sh</a:t>
            </a:r>
            <a:endParaRPr lang="en-GB" dirty="0"/>
          </a:p>
        </p:txBody>
      </p:sp>
    </p:spTree>
    <p:extLst>
      <p:ext uri="{BB962C8B-B14F-4D97-AF65-F5344CB8AC3E}">
        <p14:creationId xmlns:p14="http://schemas.microsoft.com/office/powerpoint/2010/main" val="345364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6" grpId="1" animBg="1"/>
      <p:bldP spid="7" grpId="0" animBg="1"/>
      <p:bldP spid="7" grpId="1" animBg="1"/>
      <p:bldP spid="8" grpId="0"/>
      <p:bldP spid="8" grpId="1"/>
      <p:bldP spid="10" grpId="0" animBg="1"/>
      <p:bldP spid="10" grpId="1" animBg="1"/>
      <p:bldP spid="11" grpId="0" animBg="1"/>
      <p:bldP spid="11" grpId="1" animBg="1"/>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D1E3-69EB-1045-9801-BC83E7BADFF4}"/>
              </a:ext>
            </a:extLst>
          </p:cNvPr>
          <p:cNvSpPr>
            <a:spLocks noGrp="1"/>
          </p:cNvSpPr>
          <p:nvPr>
            <p:ph type="title"/>
          </p:nvPr>
        </p:nvSpPr>
        <p:spPr>
          <a:xfrm>
            <a:off x="2050590" y="2901345"/>
            <a:ext cx="8090820" cy="1055311"/>
          </a:xfrm>
        </p:spPr>
        <p:txBody>
          <a:bodyPr/>
          <a:lstStyle/>
          <a:p>
            <a:pPr algn="ctr"/>
            <a:r>
              <a:rPr lang="en-US" dirty="0"/>
              <a:t>Putting everything together…a blast parser</a:t>
            </a:r>
          </a:p>
        </p:txBody>
      </p:sp>
    </p:spTree>
    <p:extLst>
      <p:ext uri="{BB962C8B-B14F-4D97-AF65-F5344CB8AC3E}">
        <p14:creationId xmlns:p14="http://schemas.microsoft.com/office/powerpoint/2010/main" val="13447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4A47A-E195-8249-AB41-79C0EFD940B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Parsing: breaking down into component parts</a:t>
            </a:r>
          </a:p>
          <a:p>
            <a:pPr marL="342900" indent="-342900">
              <a:buFont typeface="Arial" panose="020B0604020202020204" pitchFamily="34" charset="0"/>
              <a:buChar char="•"/>
            </a:pPr>
            <a:r>
              <a:rPr lang="en-US" dirty="0"/>
              <a:t>Last weeks' blast output files are in blast subdirectory</a:t>
            </a:r>
          </a:p>
          <a:p>
            <a:pPr marL="342900" indent="-342900">
              <a:buFont typeface="Arial" panose="020B0604020202020204" pitchFamily="34" charset="0"/>
              <a:buChar char="•"/>
            </a:pPr>
            <a:r>
              <a:rPr lang="en-US" dirty="0"/>
              <a:t>Let's create a report of the unique gene names in each file</a:t>
            </a:r>
          </a:p>
          <a:p>
            <a:pPr marL="342900" indent="-342900">
              <a:buFont typeface="Arial" panose="020B0604020202020204" pitchFamily="34" charset="0"/>
              <a:buChar char="•"/>
            </a:pPr>
            <a:r>
              <a:rPr lang="en-US" dirty="0"/>
              <a:t>After the summary results, each alignment starts with the </a:t>
            </a:r>
            <a:r>
              <a:rPr lang="en-US" dirty="0" err="1"/>
              <a:t>db</a:t>
            </a:r>
            <a:r>
              <a:rPr lang="en-US" dirty="0"/>
              <a:t> header line</a:t>
            </a:r>
          </a:p>
          <a:p>
            <a:pPr marL="355600" lvl="2" indent="0">
              <a:buNone/>
            </a:pPr>
            <a:r>
              <a:rPr lang="en-US" dirty="0">
                <a:latin typeface="Courier" pitchFamily="2" charset="0"/>
              </a:rPr>
              <a:t>&gt; CDJ55802 </a:t>
            </a:r>
            <a:r>
              <a:rPr lang="en-US" dirty="0" err="1">
                <a:latin typeface="Courier" pitchFamily="2" charset="0"/>
              </a:rPr>
              <a:t>pbp</a:t>
            </a:r>
            <a:r>
              <a:rPr lang="en-US" dirty="0">
                <a:latin typeface="Courier" pitchFamily="2" charset="0"/>
              </a:rPr>
              <a:t> Penicillin-binding protein 2A</a:t>
            </a:r>
          </a:p>
          <a:p>
            <a:pPr marL="355600" lvl="2" indent="0">
              <a:buNone/>
            </a:pPr>
            <a:endParaRPr lang="en-US" dirty="0">
              <a:latin typeface="Courier" pitchFamily="2" charset="0"/>
            </a:endParaRPr>
          </a:p>
          <a:p>
            <a:pPr marL="355600" lvl="2" indent="0">
              <a:buNone/>
            </a:pPr>
            <a:endParaRPr lang="en-US" dirty="0">
              <a:latin typeface="Courier" pitchFamily="2" charset="0"/>
            </a:endParaRPr>
          </a:p>
          <a:p>
            <a:pPr lvl="1">
              <a:buFont typeface="Arial" panose="020B0604020202020204" pitchFamily="34" charset="0"/>
              <a:buChar char="•"/>
            </a:pPr>
            <a:r>
              <a:rPr lang="en-US" sz="2200" dirty="0"/>
              <a:t>Note that all the header lines start with a </a:t>
            </a:r>
            <a:r>
              <a:rPr lang="en-US" dirty="0">
                <a:latin typeface="Courier" pitchFamily="2" charset="0"/>
              </a:rPr>
              <a:t>'&gt;'</a:t>
            </a:r>
          </a:p>
          <a:p>
            <a:pPr marL="342900" indent="-342900">
              <a:buFont typeface="Arial" panose="020B0604020202020204" pitchFamily="34" charset="0"/>
              <a:buChar char="•"/>
            </a:pPr>
            <a:r>
              <a:rPr lang="en-US" dirty="0"/>
              <a:t>We can use '</a:t>
            </a:r>
            <a:r>
              <a:rPr lang="en-US" sz="1600" dirty="0">
                <a:latin typeface="Courier" pitchFamily="2" charset="0"/>
              </a:rPr>
              <a:t>grep</a:t>
            </a:r>
            <a:r>
              <a:rPr lang="en-US" dirty="0"/>
              <a:t>' to extract header lines by looking for lines beginning with '&gt;'</a:t>
            </a:r>
          </a:p>
          <a:p>
            <a:pPr marL="342900" indent="-342900">
              <a:buFont typeface="Arial" panose="020B0604020202020204" pitchFamily="34" charset="0"/>
              <a:buChar char="•"/>
            </a:pPr>
            <a:r>
              <a:rPr lang="en-US" dirty="0"/>
              <a:t>Caution: without running it, what do you think '</a:t>
            </a:r>
            <a:r>
              <a:rPr lang="en-US" sz="1800" dirty="0">
                <a:latin typeface="Courier" pitchFamily="2" charset="0"/>
              </a:rPr>
              <a:t>grep &gt; $file</a:t>
            </a:r>
            <a:r>
              <a:rPr lang="en-US" dirty="0"/>
              <a:t>' will do?</a:t>
            </a:r>
          </a:p>
          <a:p>
            <a:pPr marL="700088" lvl="1" indent="-342900">
              <a:buFont typeface="Arial" panose="020B0604020202020204" pitchFamily="34" charset="0"/>
              <a:buChar char="•"/>
            </a:pPr>
            <a:r>
              <a:rPr lang="en-US" dirty="0"/>
              <a:t>bash interprets </a:t>
            </a:r>
            <a:r>
              <a:rPr lang="en-US" sz="1600" dirty="0">
                <a:latin typeface="Courier" pitchFamily="2" charset="0"/>
              </a:rPr>
              <a:t>'&gt; $file</a:t>
            </a:r>
            <a:r>
              <a:rPr lang="en-US" dirty="0"/>
              <a:t>' and sends STDOUT of grep to $file</a:t>
            </a:r>
          </a:p>
          <a:p>
            <a:pPr marL="700088" lvl="1" indent="-342900">
              <a:buFont typeface="Arial" panose="020B0604020202020204" pitchFamily="34" charset="0"/>
              <a:buChar char="•"/>
            </a:pPr>
            <a:r>
              <a:rPr lang="en-US" dirty="0"/>
              <a:t>'</a:t>
            </a:r>
            <a:r>
              <a:rPr lang="en-US" sz="1600" dirty="0">
                <a:latin typeface="Courier" pitchFamily="2" charset="0"/>
              </a:rPr>
              <a:t>grep</a:t>
            </a:r>
            <a:r>
              <a:rPr lang="en-US" dirty="0"/>
              <a:t>' is run with no arguments, and reports it's usage on STDERR</a:t>
            </a:r>
          </a:p>
          <a:p>
            <a:pPr marL="700088" lvl="1" indent="-342900">
              <a:buFont typeface="Arial" panose="020B0604020202020204" pitchFamily="34" charset="0"/>
              <a:buChar char="•"/>
            </a:pPr>
            <a:r>
              <a:rPr lang="en-US" dirty="0"/>
              <a:t>No standard output is generated leading to </a:t>
            </a:r>
            <a:r>
              <a:rPr lang="en-US" sz="1600" dirty="0">
                <a:latin typeface="Courier" pitchFamily="2" charset="0"/>
              </a:rPr>
              <a:t>$file </a:t>
            </a:r>
            <a:r>
              <a:rPr lang="en-US" dirty="0"/>
              <a:t>being overwritten with an empty file</a:t>
            </a:r>
          </a:p>
          <a:p>
            <a:pPr lvl="1">
              <a:buFont typeface="Arial" panose="020B0604020202020204" pitchFamily="34" charset="0"/>
              <a:buChar char="•"/>
            </a:pPr>
            <a:endParaRPr lang="en-US" dirty="0">
              <a:latin typeface="Courier" pitchFamily="2" charset="0"/>
            </a:endParaRPr>
          </a:p>
          <a:p>
            <a:pPr marL="355600" lvl="2" indent="0">
              <a:buNone/>
            </a:pPr>
            <a:endParaRPr lang="en-US" dirty="0">
              <a:latin typeface="Courier" pitchFamily="2" charset="0"/>
            </a:endParaRPr>
          </a:p>
          <a:p>
            <a:pPr marL="355600" lvl="2" indent="0">
              <a:buNone/>
            </a:pPr>
            <a:endParaRPr lang="en-US" dirty="0">
              <a:latin typeface="Courier" pitchFamily="2" charset="0"/>
            </a:endParaRPr>
          </a:p>
        </p:txBody>
      </p:sp>
      <p:sp>
        <p:nvSpPr>
          <p:cNvPr id="3" name="Slide Number Placeholder 2">
            <a:extLst>
              <a:ext uri="{FF2B5EF4-FFF2-40B4-BE49-F238E27FC236}">
                <a16:creationId xmlns:a16="http://schemas.microsoft.com/office/drawing/2014/main" id="{10E2A1C1-5E5C-C241-ADD9-792A2079D9B4}"/>
              </a:ext>
            </a:extLst>
          </p:cNvPr>
          <p:cNvSpPr>
            <a:spLocks noGrp="1"/>
          </p:cNvSpPr>
          <p:nvPr>
            <p:ph type="sldNum" sz="quarter" idx="12"/>
          </p:nvPr>
        </p:nvSpPr>
        <p:spPr/>
        <p:txBody>
          <a:bodyPr/>
          <a:lstStyle/>
          <a:p>
            <a:fld id="{E89BC60F-F4BF-4EE8-9F02-8A0093F1814F}" type="slidenum">
              <a:rPr lang="en-GB" smtClean="0"/>
              <a:t>64</a:t>
            </a:fld>
            <a:endParaRPr lang="en-GB"/>
          </a:p>
        </p:txBody>
      </p:sp>
      <p:sp>
        <p:nvSpPr>
          <p:cNvPr id="4" name="Title 3">
            <a:extLst>
              <a:ext uri="{FF2B5EF4-FFF2-40B4-BE49-F238E27FC236}">
                <a16:creationId xmlns:a16="http://schemas.microsoft.com/office/drawing/2014/main" id="{80464C90-DF8E-9142-BA2B-0AB039919130}"/>
              </a:ext>
            </a:extLst>
          </p:cNvPr>
          <p:cNvSpPr>
            <a:spLocks noGrp="1"/>
          </p:cNvSpPr>
          <p:nvPr>
            <p:ph type="title"/>
          </p:nvPr>
        </p:nvSpPr>
        <p:spPr/>
        <p:txBody>
          <a:bodyPr/>
          <a:lstStyle/>
          <a:p>
            <a:r>
              <a:rPr lang="en-US" dirty="0"/>
              <a:t>A BLAST parser</a:t>
            </a:r>
          </a:p>
        </p:txBody>
      </p:sp>
      <p:grpSp>
        <p:nvGrpSpPr>
          <p:cNvPr id="17" name="Group 16">
            <a:extLst>
              <a:ext uri="{FF2B5EF4-FFF2-40B4-BE49-F238E27FC236}">
                <a16:creationId xmlns:a16="http://schemas.microsoft.com/office/drawing/2014/main" id="{E372AC59-C441-CF46-851E-9C3B41781581}"/>
              </a:ext>
            </a:extLst>
          </p:cNvPr>
          <p:cNvGrpSpPr/>
          <p:nvPr/>
        </p:nvGrpSpPr>
        <p:grpSpPr>
          <a:xfrm>
            <a:off x="920075" y="2709246"/>
            <a:ext cx="1348563" cy="1170352"/>
            <a:chOff x="920075" y="3576589"/>
            <a:chExt cx="1348563" cy="1170352"/>
          </a:xfrm>
        </p:grpSpPr>
        <p:sp>
          <p:nvSpPr>
            <p:cNvPr id="5" name="Rectangle 4">
              <a:extLst>
                <a:ext uri="{FF2B5EF4-FFF2-40B4-BE49-F238E27FC236}">
                  <a16:creationId xmlns:a16="http://schemas.microsoft.com/office/drawing/2014/main" id="{FA666FFA-46CF-E445-AD77-121049B52E16}"/>
                </a:ext>
              </a:extLst>
            </p:cNvPr>
            <p:cNvSpPr/>
            <p:nvPr/>
          </p:nvSpPr>
          <p:spPr>
            <a:xfrm>
              <a:off x="1076446" y="3576589"/>
              <a:ext cx="1192192" cy="32409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F273B4-78FE-3C45-AFA0-B63437BCD547}"/>
                </a:ext>
              </a:extLst>
            </p:cNvPr>
            <p:cNvCxnSpPr>
              <a:stCxn id="5" idx="2"/>
            </p:cNvCxnSpPr>
            <p:nvPr/>
          </p:nvCxnSpPr>
          <p:spPr>
            <a:xfrm flipH="1">
              <a:off x="1597306" y="3900680"/>
              <a:ext cx="75236" cy="48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2EEAC8-E504-8047-9D76-FC9BF79F648C}"/>
                </a:ext>
              </a:extLst>
            </p:cNvPr>
            <p:cNvSpPr txBox="1"/>
            <p:nvPr/>
          </p:nvSpPr>
          <p:spPr>
            <a:xfrm>
              <a:off x="920075" y="4377609"/>
              <a:ext cx="1104790" cy="369332"/>
            </a:xfrm>
            <a:prstGeom prst="rect">
              <a:avLst/>
            </a:prstGeom>
            <a:noFill/>
          </p:spPr>
          <p:txBody>
            <a:bodyPr wrap="none" rtlCol="0">
              <a:spAutoFit/>
            </a:bodyPr>
            <a:lstStyle/>
            <a:p>
              <a:r>
                <a:rPr lang="en-US" dirty="0"/>
                <a:t>Accession</a:t>
              </a:r>
            </a:p>
          </p:txBody>
        </p:sp>
      </p:grpSp>
      <p:grpSp>
        <p:nvGrpSpPr>
          <p:cNvPr id="18" name="Group 17">
            <a:extLst>
              <a:ext uri="{FF2B5EF4-FFF2-40B4-BE49-F238E27FC236}">
                <a16:creationId xmlns:a16="http://schemas.microsoft.com/office/drawing/2014/main" id="{8C283DDB-2C54-DF45-A8BC-BFE6513A54E5}"/>
              </a:ext>
            </a:extLst>
          </p:cNvPr>
          <p:cNvGrpSpPr/>
          <p:nvPr/>
        </p:nvGrpSpPr>
        <p:grpSpPr>
          <a:xfrm>
            <a:off x="2086634" y="2709246"/>
            <a:ext cx="1268296" cy="1143259"/>
            <a:chOff x="2086634" y="3576589"/>
            <a:chExt cx="1268296" cy="1143259"/>
          </a:xfrm>
        </p:grpSpPr>
        <p:sp>
          <p:nvSpPr>
            <p:cNvPr id="6" name="Rectangle 5">
              <a:extLst>
                <a:ext uri="{FF2B5EF4-FFF2-40B4-BE49-F238E27FC236}">
                  <a16:creationId xmlns:a16="http://schemas.microsoft.com/office/drawing/2014/main" id="{6A3DE6FA-DD81-F04E-A348-F401206F5C5C}"/>
                </a:ext>
              </a:extLst>
            </p:cNvPr>
            <p:cNvSpPr/>
            <p:nvPr/>
          </p:nvSpPr>
          <p:spPr>
            <a:xfrm>
              <a:off x="2268638" y="3576589"/>
              <a:ext cx="559979" cy="32409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B36BF71-0309-EE43-A37F-7E6371CE8D2E}"/>
                </a:ext>
              </a:extLst>
            </p:cNvPr>
            <p:cNvCxnSpPr>
              <a:stCxn id="6" idx="2"/>
            </p:cNvCxnSpPr>
            <p:nvPr/>
          </p:nvCxnSpPr>
          <p:spPr>
            <a:xfrm>
              <a:off x="2548628" y="3900680"/>
              <a:ext cx="20952" cy="48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0244B8-2B03-7149-87C3-C62BAD4F0454}"/>
                </a:ext>
              </a:extLst>
            </p:cNvPr>
            <p:cNvSpPr txBox="1"/>
            <p:nvPr/>
          </p:nvSpPr>
          <p:spPr>
            <a:xfrm>
              <a:off x="2086634" y="4350516"/>
              <a:ext cx="1268296" cy="369332"/>
            </a:xfrm>
            <a:prstGeom prst="rect">
              <a:avLst/>
            </a:prstGeom>
            <a:noFill/>
          </p:spPr>
          <p:txBody>
            <a:bodyPr wrap="none" rtlCol="0">
              <a:spAutoFit/>
            </a:bodyPr>
            <a:lstStyle/>
            <a:p>
              <a:r>
                <a:rPr lang="en-US" dirty="0"/>
                <a:t>Gene name</a:t>
              </a:r>
            </a:p>
          </p:txBody>
        </p:sp>
      </p:grpSp>
      <p:grpSp>
        <p:nvGrpSpPr>
          <p:cNvPr id="19" name="Group 18">
            <a:extLst>
              <a:ext uri="{FF2B5EF4-FFF2-40B4-BE49-F238E27FC236}">
                <a16:creationId xmlns:a16="http://schemas.microsoft.com/office/drawing/2014/main" id="{CD30A6A6-C568-2A48-A77A-75BE01A03CD9}"/>
              </a:ext>
            </a:extLst>
          </p:cNvPr>
          <p:cNvGrpSpPr/>
          <p:nvPr/>
        </p:nvGrpSpPr>
        <p:grpSpPr>
          <a:xfrm>
            <a:off x="2849570" y="2710304"/>
            <a:ext cx="4197216" cy="1153776"/>
            <a:chOff x="2828617" y="3710744"/>
            <a:chExt cx="4197216" cy="1153776"/>
          </a:xfrm>
        </p:grpSpPr>
        <p:sp>
          <p:nvSpPr>
            <p:cNvPr id="7" name="Rectangle 6">
              <a:extLst>
                <a:ext uri="{FF2B5EF4-FFF2-40B4-BE49-F238E27FC236}">
                  <a16:creationId xmlns:a16="http://schemas.microsoft.com/office/drawing/2014/main" id="{240BDE4B-1E4A-304E-A10A-6FDD8625EB0B}"/>
                </a:ext>
              </a:extLst>
            </p:cNvPr>
            <p:cNvSpPr/>
            <p:nvPr/>
          </p:nvSpPr>
          <p:spPr>
            <a:xfrm>
              <a:off x="2828617" y="3710744"/>
              <a:ext cx="4197216" cy="32409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5AF7BFE-2CC9-C945-AE8C-BCED91F76FFC}"/>
                </a:ext>
              </a:extLst>
            </p:cNvPr>
            <p:cNvCxnSpPr>
              <a:stCxn id="7" idx="2"/>
            </p:cNvCxnSpPr>
            <p:nvPr/>
          </p:nvCxnSpPr>
          <p:spPr>
            <a:xfrm>
              <a:off x="4927225" y="4034835"/>
              <a:ext cx="15165" cy="48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36AA5FA-8D47-F54B-881A-6BB335B438CE}"/>
                </a:ext>
              </a:extLst>
            </p:cNvPr>
            <p:cNvSpPr txBox="1"/>
            <p:nvPr/>
          </p:nvSpPr>
          <p:spPr>
            <a:xfrm>
              <a:off x="4308242" y="4495188"/>
              <a:ext cx="1257652" cy="369332"/>
            </a:xfrm>
            <a:prstGeom prst="rect">
              <a:avLst/>
            </a:prstGeom>
            <a:noFill/>
          </p:spPr>
          <p:txBody>
            <a:bodyPr wrap="none" rtlCol="0">
              <a:spAutoFit/>
            </a:bodyPr>
            <a:lstStyle/>
            <a:p>
              <a:r>
                <a:rPr lang="en-US" dirty="0"/>
                <a:t>Description</a:t>
              </a:r>
            </a:p>
          </p:txBody>
        </p:sp>
      </p:grpSp>
    </p:spTree>
    <p:extLst>
      <p:ext uri="{BB962C8B-B14F-4D97-AF65-F5344CB8AC3E}">
        <p14:creationId xmlns:p14="http://schemas.microsoft.com/office/powerpoint/2010/main" val="6412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57455-7E1D-C741-BEB4-5F787AE86710}"/>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Working grep command:</a:t>
            </a:r>
          </a:p>
          <a:p>
            <a:pPr marL="641350" lvl="2" indent="-285750">
              <a:buFont typeface="Arial" panose="020B0604020202020204" pitchFamily="34" charset="0"/>
              <a:buChar char="•"/>
            </a:pPr>
            <a:r>
              <a:rPr lang="en-US" sz="1600" dirty="0">
                <a:solidFill>
                  <a:schemeClr val="accent5">
                    <a:lumMod val="50000"/>
                  </a:schemeClr>
                </a:solidFill>
                <a:latin typeface="Courier" pitchFamily="2" charset="0"/>
              </a:rPr>
              <a:t>grep '&gt;' blast_1.out </a:t>
            </a:r>
            <a:r>
              <a:rPr lang="en-US" sz="2000" dirty="0"/>
              <a:t>- use quotes to prevent bash interpreting the </a:t>
            </a:r>
            <a:r>
              <a:rPr lang="en-US" sz="1600" dirty="0">
                <a:latin typeface="Courier" pitchFamily="2" charset="0"/>
              </a:rPr>
              <a:t>'&gt;'</a:t>
            </a:r>
          </a:p>
          <a:p>
            <a:pPr marL="641350" lvl="2" indent="-285750">
              <a:buFont typeface="Arial" panose="020B0604020202020204" pitchFamily="34" charset="0"/>
              <a:buChar char="•"/>
            </a:pPr>
            <a:r>
              <a:rPr lang="en-US" sz="1600" dirty="0">
                <a:solidFill>
                  <a:schemeClr val="accent5">
                    <a:lumMod val="50000"/>
                  </a:schemeClr>
                </a:solidFill>
                <a:latin typeface="Courier" pitchFamily="2" charset="0"/>
              </a:rPr>
              <a:t>grep '^&gt;' blast_1.out </a:t>
            </a:r>
            <a:r>
              <a:rPr lang="en-US" sz="2000" dirty="0"/>
              <a:t>- better: including </a:t>
            </a:r>
            <a:r>
              <a:rPr lang="en-US" dirty="0">
                <a:latin typeface="Courier" pitchFamily="2" charset="0"/>
              </a:rPr>
              <a:t>^</a:t>
            </a:r>
            <a:r>
              <a:rPr lang="en-US" sz="2000" dirty="0"/>
              <a:t> anchor more precise</a:t>
            </a:r>
          </a:p>
          <a:p>
            <a:pPr marL="285750" lvl="1" indent="-285750">
              <a:buFont typeface="Arial" panose="020B0604020202020204" pitchFamily="34" charset="0"/>
              <a:buChar char="•"/>
            </a:pPr>
            <a:r>
              <a:rPr lang="en-US" sz="2200" dirty="0"/>
              <a:t>Gene name is second space-delimited field - we can extract this with cut</a:t>
            </a:r>
          </a:p>
          <a:p>
            <a:pPr marL="355600" lvl="2" indent="0">
              <a:buNone/>
            </a:pP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grep '^&gt;' blast_1.out | cut -d' ' -f2</a:t>
            </a:r>
            <a:br>
              <a:rPr lang="en-US" sz="1600" dirty="0">
                <a:solidFill>
                  <a:schemeClr val="accent5">
                    <a:lumMod val="50000"/>
                  </a:schemeClr>
                </a:solidFill>
                <a:latin typeface="Courier" pitchFamily="2" charset="0"/>
              </a:rPr>
            </a:br>
            <a:r>
              <a:rPr lang="en-US" sz="1600" dirty="0" err="1">
                <a:solidFill>
                  <a:schemeClr val="accent1">
                    <a:lumMod val="75000"/>
                  </a:schemeClr>
                </a:solidFill>
                <a:latin typeface="Courier" pitchFamily="2" charset="0"/>
              </a:rPr>
              <a:t>pbp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None</a:t>
            </a:r>
          </a:p>
          <a:p>
            <a:pPr lvl="1">
              <a:buFont typeface="Arial" panose="020B0604020202020204" pitchFamily="34" charset="0"/>
              <a:buChar char="•"/>
            </a:pPr>
            <a:r>
              <a:rPr lang="en-US" sz="2200" dirty="0"/>
              <a:t>Some genes have the name defined as 'None' - grep to the rescue…</a:t>
            </a:r>
          </a:p>
          <a:p>
            <a:pPr marL="355600" lvl="2" indent="0">
              <a:buNone/>
            </a:pP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grep '^&gt;' blast_1.out | cut -d' ' -f2 | grep -v None</a:t>
            </a:r>
            <a:br>
              <a:rPr lang="en-US" sz="1600" dirty="0">
                <a:solidFill>
                  <a:schemeClr val="accent5">
                    <a:lumMod val="50000"/>
                  </a:schemeClr>
                </a:solidFill>
                <a:latin typeface="Courier" pitchFamily="2" charset="0"/>
              </a:rPr>
            </a:br>
            <a:r>
              <a:rPr lang="en-US" sz="1600" dirty="0" err="1">
                <a:solidFill>
                  <a:schemeClr val="accent1">
                    <a:lumMod val="75000"/>
                  </a:schemeClr>
                </a:solidFill>
                <a:latin typeface="Courier" pitchFamily="2" charset="0"/>
              </a:rPr>
              <a:t>pbp</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pbp</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mutS</a:t>
            </a: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dirty="0" err="1"/>
              <a:t>pbp</a:t>
            </a:r>
            <a:r>
              <a:rPr lang="en-US" dirty="0"/>
              <a:t> is present multiple times - sort should help</a:t>
            </a:r>
          </a:p>
          <a:p>
            <a:pPr marL="355600" lvl="2" indent="0">
              <a:buNone/>
            </a:pP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grep '^&gt;' blast_1.out | cut -d' ' -f2 | grep -v None | sort -u</a:t>
            </a:r>
          </a:p>
        </p:txBody>
      </p:sp>
      <p:sp>
        <p:nvSpPr>
          <p:cNvPr id="3" name="Slide Number Placeholder 2">
            <a:extLst>
              <a:ext uri="{FF2B5EF4-FFF2-40B4-BE49-F238E27FC236}">
                <a16:creationId xmlns:a16="http://schemas.microsoft.com/office/drawing/2014/main" id="{67335F0D-F341-F847-8CCB-703BBB26BD40}"/>
              </a:ext>
            </a:extLst>
          </p:cNvPr>
          <p:cNvSpPr>
            <a:spLocks noGrp="1"/>
          </p:cNvSpPr>
          <p:nvPr>
            <p:ph type="sldNum" sz="quarter" idx="12"/>
          </p:nvPr>
        </p:nvSpPr>
        <p:spPr/>
        <p:txBody>
          <a:bodyPr/>
          <a:lstStyle/>
          <a:p>
            <a:fld id="{E89BC60F-F4BF-4EE8-9F02-8A0093F1814F}" type="slidenum">
              <a:rPr lang="en-GB" smtClean="0"/>
              <a:t>65</a:t>
            </a:fld>
            <a:endParaRPr lang="en-GB"/>
          </a:p>
        </p:txBody>
      </p:sp>
      <p:sp>
        <p:nvSpPr>
          <p:cNvPr id="4" name="Title 3">
            <a:extLst>
              <a:ext uri="{FF2B5EF4-FFF2-40B4-BE49-F238E27FC236}">
                <a16:creationId xmlns:a16="http://schemas.microsoft.com/office/drawing/2014/main" id="{7AF4E6B3-BAA1-8142-811E-C4CC6873017B}"/>
              </a:ext>
            </a:extLst>
          </p:cNvPr>
          <p:cNvSpPr>
            <a:spLocks noGrp="1"/>
          </p:cNvSpPr>
          <p:nvPr>
            <p:ph type="title"/>
          </p:nvPr>
        </p:nvSpPr>
        <p:spPr/>
        <p:txBody>
          <a:bodyPr/>
          <a:lstStyle/>
          <a:p>
            <a:r>
              <a:rPr lang="en-US" dirty="0"/>
              <a:t>A BLAST parser</a:t>
            </a:r>
          </a:p>
        </p:txBody>
      </p:sp>
    </p:spTree>
    <p:extLst>
      <p:ext uri="{BB962C8B-B14F-4D97-AF65-F5344CB8AC3E}">
        <p14:creationId xmlns:p14="http://schemas.microsoft.com/office/powerpoint/2010/main" val="42780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21071-28CD-D343-985B-3E026FC6EF0F}"/>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Need to run that command on each output file</a:t>
            </a:r>
          </a:p>
          <a:p>
            <a:pPr marL="342900" indent="-342900">
              <a:buFont typeface="Arial" panose="020B0604020202020204" pitchFamily="34" charset="0"/>
              <a:buChar char="•"/>
            </a:pPr>
            <a:endParaRPr lang="en-GB" dirty="0"/>
          </a:p>
          <a:p>
            <a:pPr marL="355600" lvl="2" indent="0">
              <a:buNone/>
            </a:pPr>
            <a:r>
              <a:rPr lang="en-GB" sz="1600" dirty="0">
                <a:solidFill>
                  <a:schemeClr val="accent5">
                    <a:lumMod val="50000"/>
                  </a:schemeClr>
                </a:solidFill>
                <a:latin typeface="Courier" pitchFamily="2" charset="0"/>
              </a:rPr>
              <a:t>#!/bin/bash</a:t>
            </a:r>
          </a:p>
          <a:p>
            <a:pPr marL="355600" lvl="2" indent="0">
              <a:buNone/>
            </a:pPr>
            <a:r>
              <a:rPr lang="en-GB" sz="1600" dirty="0" err="1">
                <a:solidFill>
                  <a:schemeClr val="accent5">
                    <a:lumMod val="50000"/>
                  </a:schemeClr>
                </a:solidFill>
                <a:latin typeface="Courier" pitchFamily="2" charset="0"/>
              </a:rPr>
              <a:t>blast_dir</a:t>
            </a:r>
            <a:r>
              <a:rPr lang="en-GB" sz="1600" dirty="0">
                <a:solidFill>
                  <a:schemeClr val="accent5">
                    <a:lumMod val="50000"/>
                  </a:schemeClr>
                </a:solidFill>
                <a:latin typeface="Courier" pitchFamily="2" charset="0"/>
              </a:rPr>
              <a:t>='blast'</a:t>
            </a:r>
          </a:p>
          <a:p>
            <a:pPr marL="355600" lvl="2" indent="0">
              <a:buNone/>
            </a:pPr>
            <a:r>
              <a:rPr lang="en-GB" sz="1600" dirty="0" err="1">
                <a:solidFill>
                  <a:schemeClr val="accent5">
                    <a:lumMod val="50000"/>
                  </a:schemeClr>
                </a:solidFill>
                <a:latin typeface="Courier" pitchFamily="2" charset="0"/>
              </a:rPr>
              <a:t>readarray</a:t>
            </a:r>
            <a:r>
              <a:rPr lang="en-GB" sz="1600" dirty="0">
                <a:solidFill>
                  <a:schemeClr val="accent5">
                    <a:lumMod val="50000"/>
                  </a:schemeClr>
                </a:solidFill>
                <a:latin typeface="Courier" pitchFamily="2" charset="0"/>
              </a:rPr>
              <a:t> -t files &lt; &lt;(ls "${</a:t>
            </a:r>
            <a:r>
              <a:rPr lang="en-GB" sz="1600" dirty="0" err="1">
                <a:solidFill>
                  <a:schemeClr val="accent5">
                    <a:lumMod val="50000"/>
                  </a:schemeClr>
                </a:solidFill>
                <a:latin typeface="Courier" pitchFamily="2" charset="0"/>
              </a:rPr>
              <a:t>blast_dir</a:t>
            </a:r>
            <a:r>
              <a:rPr lang="en-GB" sz="1600" dirty="0">
                <a:solidFill>
                  <a:schemeClr val="accent5">
                    <a:lumMod val="50000"/>
                  </a:schemeClr>
                </a:solidFill>
                <a:latin typeface="Courier" pitchFamily="2" charset="0"/>
              </a:rPr>
              <a: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for file in "${files[@]}"</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"${file}"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grep '^&gt;' "${</a:t>
            </a:r>
            <a:r>
              <a:rPr lang="en-GB" sz="1600" dirty="0" err="1">
                <a:solidFill>
                  <a:schemeClr val="accent5">
                    <a:lumMod val="50000"/>
                  </a:schemeClr>
                </a:solidFill>
                <a:latin typeface="Courier" pitchFamily="2" charset="0"/>
              </a:rPr>
              <a:t>blast_dir</a:t>
            </a:r>
            <a:r>
              <a:rPr lang="en-GB" sz="1600" dirty="0">
                <a:solidFill>
                  <a:schemeClr val="accent5">
                    <a:lumMod val="50000"/>
                  </a:schemeClr>
                </a:solidFill>
                <a:latin typeface="Courier" pitchFamily="2" charset="0"/>
              </a:rPr>
              <a:t>}/${file}" | cut -d' ' -f2 | grep -v None | sort -u</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done</a:t>
            </a:r>
          </a:p>
        </p:txBody>
      </p:sp>
      <p:sp>
        <p:nvSpPr>
          <p:cNvPr id="3" name="Slide Number Placeholder 2">
            <a:extLst>
              <a:ext uri="{FF2B5EF4-FFF2-40B4-BE49-F238E27FC236}">
                <a16:creationId xmlns:a16="http://schemas.microsoft.com/office/drawing/2014/main" id="{D5C4C828-9FA7-2841-8648-FAE6D3AB17F8}"/>
              </a:ext>
            </a:extLst>
          </p:cNvPr>
          <p:cNvSpPr>
            <a:spLocks noGrp="1"/>
          </p:cNvSpPr>
          <p:nvPr>
            <p:ph type="sldNum" sz="quarter" idx="12"/>
          </p:nvPr>
        </p:nvSpPr>
        <p:spPr/>
        <p:txBody>
          <a:bodyPr/>
          <a:lstStyle/>
          <a:p>
            <a:fld id="{E89BC60F-F4BF-4EE8-9F02-8A0093F1814F}" type="slidenum">
              <a:rPr lang="en-GB" smtClean="0"/>
              <a:t>66</a:t>
            </a:fld>
            <a:endParaRPr lang="en-GB"/>
          </a:p>
        </p:txBody>
      </p:sp>
      <p:sp>
        <p:nvSpPr>
          <p:cNvPr id="4" name="Title 3">
            <a:extLst>
              <a:ext uri="{FF2B5EF4-FFF2-40B4-BE49-F238E27FC236}">
                <a16:creationId xmlns:a16="http://schemas.microsoft.com/office/drawing/2014/main" id="{13A31E30-A2FC-B84A-BD56-6DD1270C6802}"/>
              </a:ext>
            </a:extLst>
          </p:cNvPr>
          <p:cNvSpPr>
            <a:spLocks noGrp="1"/>
          </p:cNvSpPr>
          <p:nvPr>
            <p:ph type="title"/>
          </p:nvPr>
        </p:nvSpPr>
        <p:spPr/>
        <p:txBody>
          <a:bodyPr/>
          <a:lstStyle/>
          <a:p>
            <a:r>
              <a:rPr lang="en-GB" dirty="0"/>
              <a:t>A BLAST parser: Making it into a script</a:t>
            </a:r>
          </a:p>
        </p:txBody>
      </p:sp>
      <p:grpSp>
        <p:nvGrpSpPr>
          <p:cNvPr id="34" name="Group 33">
            <a:extLst>
              <a:ext uri="{FF2B5EF4-FFF2-40B4-BE49-F238E27FC236}">
                <a16:creationId xmlns:a16="http://schemas.microsoft.com/office/drawing/2014/main" id="{C16E37D5-0FDB-784F-B358-FB18C39E695C}"/>
              </a:ext>
            </a:extLst>
          </p:cNvPr>
          <p:cNvGrpSpPr/>
          <p:nvPr/>
        </p:nvGrpSpPr>
        <p:grpSpPr>
          <a:xfrm>
            <a:off x="2980592" y="1908121"/>
            <a:ext cx="7419215" cy="562517"/>
            <a:chOff x="2980592" y="1908121"/>
            <a:chExt cx="7419215" cy="562517"/>
          </a:xfrm>
        </p:grpSpPr>
        <p:sp>
          <p:nvSpPr>
            <p:cNvPr id="5" name="TextBox 4">
              <a:extLst>
                <a:ext uri="{FF2B5EF4-FFF2-40B4-BE49-F238E27FC236}">
                  <a16:creationId xmlns:a16="http://schemas.microsoft.com/office/drawing/2014/main" id="{36313760-1139-3049-B5E0-E5CEE05EF3A0}"/>
                </a:ext>
              </a:extLst>
            </p:cNvPr>
            <p:cNvSpPr txBox="1"/>
            <p:nvPr/>
          </p:nvSpPr>
          <p:spPr>
            <a:xfrm>
              <a:off x="6096000" y="1908121"/>
              <a:ext cx="4303807" cy="369332"/>
            </a:xfrm>
            <a:prstGeom prst="rect">
              <a:avLst/>
            </a:prstGeom>
            <a:noFill/>
          </p:spPr>
          <p:txBody>
            <a:bodyPr wrap="none" rtlCol="0">
              <a:spAutoFit/>
            </a:bodyPr>
            <a:lstStyle/>
            <a:p>
              <a:r>
                <a:rPr lang="en-GB" dirty="0"/>
                <a:t>Good practice to use variables for paths etc.</a:t>
              </a:r>
            </a:p>
          </p:txBody>
        </p:sp>
        <p:cxnSp>
          <p:nvCxnSpPr>
            <p:cNvPr id="7" name="Straight Arrow Connector 6">
              <a:extLst>
                <a:ext uri="{FF2B5EF4-FFF2-40B4-BE49-F238E27FC236}">
                  <a16:creationId xmlns:a16="http://schemas.microsoft.com/office/drawing/2014/main" id="{BD2B2A47-0B9B-584E-B83F-45752F984F0B}"/>
                </a:ext>
              </a:extLst>
            </p:cNvPr>
            <p:cNvCxnSpPr>
              <a:stCxn id="5" idx="1"/>
            </p:cNvCxnSpPr>
            <p:nvPr/>
          </p:nvCxnSpPr>
          <p:spPr>
            <a:xfrm flipH="1">
              <a:off x="2980592" y="2092787"/>
              <a:ext cx="3115408" cy="377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B2443C1-5D7A-394A-8713-8779103A0B21}"/>
              </a:ext>
            </a:extLst>
          </p:cNvPr>
          <p:cNvGrpSpPr/>
          <p:nvPr/>
        </p:nvGrpSpPr>
        <p:grpSpPr>
          <a:xfrm>
            <a:off x="5798527" y="2681405"/>
            <a:ext cx="6146555" cy="369332"/>
            <a:chOff x="5515897" y="2672862"/>
            <a:chExt cx="6146555" cy="369332"/>
          </a:xfrm>
        </p:grpSpPr>
        <p:sp>
          <p:nvSpPr>
            <p:cNvPr id="8" name="TextBox 7">
              <a:extLst>
                <a:ext uri="{FF2B5EF4-FFF2-40B4-BE49-F238E27FC236}">
                  <a16:creationId xmlns:a16="http://schemas.microsoft.com/office/drawing/2014/main" id="{58F54F31-8E70-5344-8192-1A7783EA9C4F}"/>
                </a:ext>
              </a:extLst>
            </p:cNvPr>
            <p:cNvSpPr txBox="1"/>
            <p:nvPr/>
          </p:nvSpPr>
          <p:spPr>
            <a:xfrm>
              <a:off x="6277708" y="2672862"/>
              <a:ext cx="5384744" cy="369332"/>
            </a:xfrm>
            <a:prstGeom prst="rect">
              <a:avLst/>
            </a:prstGeom>
            <a:noFill/>
          </p:spPr>
          <p:txBody>
            <a:bodyPr wrap="none" rtlCol="0">
              <a:spAutoFit/>
            </a:bodyPr>
            <a:lstStyle/>
            <a:p>
              <a:r>
                <a:rPr lang="en-GB" dirty="0"/>
                <a:t>Get list of files in 'blast' directory and store in files array</a:t>
              </a:r>
            </a:p>
          </p:txBody>
        </p:sp>
        <p:cxnSp>
          <p:nvCxnSpPr>
            <p:cNvPr id="10" name="Straight Arrow Connector 9">
              <a:extLst>
                <a:ext uri="{FF2B5EF4-FFF2-40B4-BE49-F238E27FC236}">
                  <a16:creationId xmlns:a16="http://schemas.microsoft.com/office/drawing/2014/main" id="{E85552E2-6603-4340-9CBA-4237CAEE8126}"/>
                </a:ext>
              </a:extLst>
            </p:cNvPr>
            <p:cNvCxnSpPr>
              <a:cxnSpLocks/>
              <a:stCxn id="8" idx="1"/>
            </p:cNvCxnSpPr>
            <p:nvPr/>
          </p:nvCxnSpPr>
          <p:spPr>
            <a:xfrm flipH="1">
              <a:off x="5515897" y="2857528"/>
              <a:ext cx="7618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1A52872-D257-D044-A39F-3A8553FD7CCD}"/>
              </a:ext>
            </a:extLst>
          </p:cNvPr>
          <p:cNvGrpSpPr/>
          <p:nvPr/>
        </p:nvGrpSpPr>
        <p:grpSpPr>
          <a:xfrm>
            <a:off x="3962400" y="3033015"/>
            <a:ext cx="7110850" cy="369332"/>
            <a:chOff x="3962400" y="3033015"/>
            <a:chExt cx="7110850" cy="369332"/>
          </a:xfrm>
        </p:grpSpPr>
        <p:sp>
          <p:nvSpPr>
            <p:cNvPr id="11" name="TextBox 10">
              <a:extLst>
                <a:ext uri="{FF2B5EF4-FFF2-40B4-BE49-F238E27FC236}">
                  <a16:creationId xmlns:a16="http://schemas.microsoft.com/office/drawing/2014/main" id="{812D4F92-84FE-1E40-8CA7-E2BD37F19808}"/>
                </a:ext>
              </a:extLst>
            </p:cNvPr>
            <p:cNvSpPr txBox="1"/>
            <p:nvPr/>
          </p:nvSpPr>
          <p:spPr>
            <a:xfrm>
              <a:off x="6264626" y="3033015"/>
              <a:ext cx="4808624" cy="369332"/>
            </a:xfrm>
            <a:prstGeom prst="rect">
              <a:avLst/>
            </a:prstGeom>
            <a:noFill/>
          </p:spPr>
          <p:txBody>
            <a:bodyPr wrap="none" rtlCol="0">
              <a:spAutoFit/>
            </a:bodyPr>
            <a:lstStyle/>
            <a:p>
              <a:r>
                <a:rPr lang="en-GB" dirty="0"/>
                <a:t>Use a for loop to act on each of these files in turn</a:t>
              </a:r>
            </a:p>
          </p:txBody>
        </p:sp>
        <p:cxnSp>
          <p:nvCxnSpPr>
            <p:cNvPr id="13" name="Straight Arrow Connector 12">
              <a:extLst>
                <a:ext uri="{FF2B5EF4-FFF2-40B4-BE49-F238E27FC236}">
                  <a16:creationId xmlns:a16="http://schemas.microsoft.com/office/drawing/2014/main" id="{E9E19566-DB57-1F4F-A18A-5791B2542265}"/>
                </a:ext>
              </a:extLst>
            </p:cNvPr>
            <p:cNvCxnSpPr>
              <a:cxnSpLocks/>
              <a:stCxn id="11" idx="1"/>
            </p:cNvCxnSpPr>
            <p:nvPr/>
          </p:nvCxnSpPr>
          <p:spPr>
            <a:xfrm flipH="1">
              <a:off x="3962400" y="3217681"/>
              <a:ext cx="2302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F47C357-68AA-2B49-9B54-0BEEB7205F80}"/>
              </a:ext>
            </a:extLst>
          </p:cNvPr>
          <p:cNvGrpSpPr/>
          <p:nvPr/>
        </p:nvGrpSpPr>
        <p:grpSpPr>
          <a:xfrm>
            <a:off x="3437792" y="3314368"/>
            <a:ext cx="4889964" cy="369332"/>
            <a:chOff x="3437792" y="3314368"/>
            <a:chExt cx="4889964" cy="369332"/>
          </a:xfrm>
        </p:grpSpPr>
        <p:sp>
          <p:nvSpPr>
            <p:cNvPr id="14" name="TextBox 13">
              <a:extLst>
                <a:ext uri="{FF2B5EF4-FFF2-40B4-BE49-F238E27FC236}">
                  <a16:creationId xmlns:a16="http://schemas.microsoft.com/office/drawing/2014/main" id="{BD4B146E-A4E9-F14E-BE42-D3D1FC31A224}"/>
                </a:ext>
              </a:extLst>
            </p:cNvPr>
            <p:cNvSpPr txBox="1"/>
            <p:nvPr/>
          </p:nvSpPr>
          <p:spPr>
            <a:xfrm>
              <a:off x="6277708" y="3314368"/>
              <a:ext cx="2050048" cy="369332"/>
            </a:xfrm>
            <a:prstGeom prst="rect">
              <a:avLst/>
            </a:prstGeom>
            <a:noFill/>
          </p:spPr>
          <p:txBody>
            <a:bodyPr wrap="none" rtlCol="0">
              <a:spAutoFit/>
            </a:bodyPr>
            <a:lstStyle/>
            <a:p>
              <a:r>
                <a:rPr lang="en-GB" dirty="0"/>
                <a:t>Print the filename…</a:t>
              </a:r>
            </a:p>
          </p:txBody>
        </p:sp>
        <p:cxnSp>
          <p:nvCxnSpPr>
            <p:cNvPr id="16" name="Straight Arrow Connector 15">
              <a:extLst>
                <a:ext uri="{FF2B5EF4-FFF2-40B4-BE49-F238E27FC236}">
                  <a16:creationId xmlns:a16="http://schemas.microsoft.com/office/drawing/2014/main" id="{F6DE86EF-8DFB-CE48-912A-C1918B0EA671}"/>
                </a:ext>
              </a:extLst>
            </p:cNvPr>
            <p:cNvCxnSpPr>
              <a:cxnSpLocks/>
            </p:cNvCxnSpPr>
            <p:nvPr/>
          </p:nvCxnSpPr>
          <p:spPr>
            <a:xfrm flipH="1">
              <a:off x="3437792" y="3499034"/>
              <a:ext cx="2826834" cy="123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9FB0461-2D73-D943-A475-39EEF6583A66}"/>
              </a:ext>
            </a:extLst>
          </p:cNvPr>
          <p:cNvGrpSpPr/>
          <p:nvPr/>
        </p:nvGrpSpPr>
        <p:grpSpPr>
          <a:xfrm>
            <a:off x="4404946" y="3622269"/>
            <a:ext cx="6582962" cy="369332"/>
            <a:chOff x="4404946" y="3622269"/>
            <a:chExt cx="6582962" cy="369332"/>
          </a:xfrm>
        </p:grpSpPr>
        <p:sp>
          <p:nvSpPr>
            <p:cNvPr id="18" name="TextBox 17">
              <a:extLst>
                <a:ext uri="{FF2B5EF4-FFF2-40B4-BE49-F238E27FC236}">
                  <a16:creationId xmlns:a16="http://schemas.microsoft.com/office/drawing/2014/main" id="{E8029218-8473-5C48-A827-0DFEFB3BE730}"/>
                </a:ext>
              </a:extLst>
            </p:cNvPr>
            <p:cNvSpPr txBox="1"/>
            <p:nvPr/>
          </p:nvSpPr>
          <p:spPr>
            <a:xfrm>
              <a:off x="6277708" y="3622269"/>
              <a:ext cx="4710200" cy="369332"/>
            </a:xfrm>
            <a:prstGeom prst="rect">
              <a:avLst/>
            </a:prstGeom>
            <a:noFill/>
          </p:spPr>
          <p:txBody>
            <a:bodyPr wrap="none" rtlCol="0">
              <a:spAutoFit/>
            </a:bodyPr>
            <a:lstStyle/>
            <a:p>
              <a:r>
                <a:rPr lang="en-GB" dirty="0"/>
                <a:t>…followed by a line of '=' to separate the header</a:t>
              </a:r>
            </a:p>
          </p:txBody>
        </p:sp>
        <p:cxnSp>
          <p:nvCxnSpPr>
            <p:cNvPr id="20" name="Straight Arrow Connector 19">
              <a:extLst>
                <a:ext uri="{FF2B5EF4-FFF2-40B4-BE49-F238E27FC236}">
                  <a16:creationId xmlns:a16="http://schemas.microsoft.com/office/drawing/2014/main" id="{9190DE34-CE40-D34B-950F-45821F4953BA}"/>
                </a:ext>
              </a:extLst>
            </p:cNvPr>
            <p:cNvCxnSpPr>
              <a:stCxn id="18" idx="1"/>
            </p:cNvCxnSpPr>
            <p:nvPr/>
          </p:nvCxnSpPr>
          <p:spPr>
            <a:xfrm flipH="1">
              <a:off x="4404946" y="3806935"/>
              <a:ext cx="1872762" cy="27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A109398-FC6C-AE41-99B7-E8833A28C421}"/>
              </a:ext>
            </a:extLst>
          </p:cNvPr>
          <p:cNvGrpSpPr/>
          <p:nvPr/>
        </p:nvGrpSpPr>
        <p:grpSpPr>
          <a:xfrm>
            <a:off x="5187462" y="4239281"/>
            <a:ext cx="6196120" cy="667147"/>
            <a:chOff x="5187462" y="4239281"/>
            <a:chExt cx="6196120" cy="667147"/>
          </a:xfrm>
        </p:grpSpPr>
        <p:sp>
          <p:nvSpPr>
            <p:cNvPr id="21" name="TextBox 20">
              <a:extLst>
                <a:ext uri="{FF2B5EF4-FFF2-40B4-BE49-F238E27FC236}">
                  <a16:creationId xmlns:a16="http://schemas.microsoft.com/office/drawing/2014/main" id="{EBDE6D88-8279-C24B-8036-2156B83B1929}"/>
                </a:ext>
              </a:extLst>
            </p:cNvPr>
            <p:cNvSpPr txBox="1"/>
            <p:nvPr/>
          </p:nvSpPr>
          <p:spPr>
            <a:xfrm>
              <a:off x="5798527" y="4537096"/>
              <a:ext cx="5585055" cy="369332"/>
            </a:xfrm>
            <a:prstGeom prst="rect">
              <a:avLst/>
            </a:prstGeom>
            <a:noFill/>
          </p:spPr>
          <p:txBody>
            <a:bodyPr wrap="none" rtlCol="0">
              <a:spAutoFit/>
            </a:bodyPr>
            <a:lstStyle/>
            <a:p>
              <a:r>
                <a:rPr lang="en-GB" dirty="0"/>
                <a:t>Run the series of commands to extract the gene name list</a:t>
              </a:r>
            </a:p>
          </p:txBody>
        </p:sp>
        <p:cxnSp>
          <p:nvCxnSpPr>
            <p:cNvPr id="23" name="Straight Arrow Connector 22">
              <a:extLst>
                <a:ext uri="{FF2B5EF4-FFF2-40B4-BE49-F238E27FC236}">
                  <a16:creationId xmlns:a16="http://schemas.microsoft.com/office/drawing/2014/main" id="{E3C2A58C-8C82-7D40-9167-0C91A2904956}"/>
                </a:ext>
              </a:extLst>
            </p:cNvPr>
            <p:cNvCxnSpPr>
              <a:cxnSpLocks/>
            </p:cNvCxnSpPr>
            <p:nvPr/>
          </p:nvCxnSpPr>
          <p:spPr>
            <a:xfrm flipH="1" flipV="1">
              <a:off x="5187462" y="4239281"/>
              <a:ext cx="975946" cy="41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29CF6FB1-CAFB-144D-ACF5-2B1645E30E4B}"/>
              </a:ext>
            </a:extLst>
          </p:cNvPr>
          <p:cNvGrpSpPr/>
          <p:nvPr/>
        </p:nvGrpSpPr>
        <p:grpSpPr>
          <a:xfrm>
            <a:off x="2435469" y="4361955"/>
            <a:ext cx="8955168" cy="1273929"/>
            <a:chOff x="2435469" y="4361955"/>
            <a:chExt cx="8955168" cy="1273929"/>
          </a:xfrm>
        </p:grpSpPr>
        <p:sp>
          <p:nvSpPr>
            <p:cNvPr id="25" name="TextBox 24">
              <a:extLst>
                <a:ext uri="{FF2B5EF4-FFF2-40B4-BE49-F238E27FC236}">
                  <a16:creationId xmlns:a16="http://schemas.microsoft.com/office/drawing/2014/main" id="{F4E9CF49-3A3D-F646-B0EB-43A893882E14}"/>
                </a:ext>
              </a:extLst>
            </p:cNvPr>
            <p:cNvSpPr txBox="1"/>
            <p:nvPr/>
          </p:nvSpPr>
          <p:spPr>
            <a:xfrm>
              <a:off x="5908431" y="5266552"/>
              <a:ext cx="5482206" cy="369332"/>
            </a:xfrm>
            <a:prstGeom prst="rect">
              <a:avLst/>
            </a:prstGeom>
            <a:noFill/>
          </p:spPr>
          <p:txBody>
            <a:bodyPr wrap="none" rtlCol="0">
              <a:spAutoFit/>
            </a:bodyPr>
            <a:lstStyle/>
            <a:p>
              <a:r>
                <a:rPr lang="en-GB" dirty="0"/>
                <a:t>Print an empty line to separate from the next file header</a:t>
              </a:r>
            </a:p>
          </p:txBody>
        </p:sp>
        <p:cxnSp>
          <p:nvCxnSpPr>
            <p:cNvPr id="27" name="Straight Arrow Connector 26">
              <a:extLst>
                <a:ext uri="{FF2B5EF4-FFF2-40B4-BE49-F238E27FC236}">
                  <a16:creationId xmlns:a16="http://schemas.microsoft.com/office/drawing/2014/main" id="{6E206FAE-29BE-6941-BB39-7BF2A5FD0BAE}"/>
                </a:ext>
              </a:extLst>
            </p:cNvPr>
            <p:cNvCxnSpPr>
              <a:stCxn id="25" idx="1"/>
            </p:cNvCxnSpPr>
            <p:nvPr/>
          </p:nvCxnSpPr>
          <p:spPr>
            <a:xfrm flipH="1" flipV="1">
              <a:off x="2435469" y="4361955"/>
              <a:ext cx="3472962" cy="108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DC897107-A852-5E48-895E-A0AAB6A63DCC}"/>
              </a:ext>
            </a:extLst>
          </p:cNvPr>
          <p:cNvSpPr txBox="1"/>
          <p:nvPr/>
        </p:nvSpPr>
        <p:spPr>
          <a:xfrm>
            <a:off x="195833" y="6464754"/>
            <a:ext cx="3672782" cy="369332"/>
          </a:xfrm>
          <a:prstGeom prst="rect">
            <a:avLst/>
          </a:prstGeom>
        </p:spPr>
        <p:txBody>
          <a:bodyPr/>
          <a:lstStyle>
            <a:defPPr>
              <a:defRPr lang="en-US"/>
            </a:defPPr>
            <a:lvl1pPr>
              <a:defRPr>
                <a:solidFill>
                  <a:schemeClr val="bg1"/>
                </a:solidFill>
              </a:defRPr>
            </a:lvl1pPr>
          </a:lstStyle>
          <a:p>
            <a:r>
              <a:rPr lang="en-GB" dirty="0" err="1"/>
              <a:t>example_scripts</a:t>
            </a:r>
            <a:r>
              <a:rPr lang="en-GB" dirty="0"/>
              <a:t>/</a:t>
            </a:r>
            <a:r>
              <a:rPr lang="en-GB" dirty="0" err="1"/>
              <a:t>blast_parser.sh</a:t>
            </a:r>
            <a:endParaRPr lang="en-GB" dirty="0"/>
          </a:p>
        </p:txBody>
      </p:sp>
    </p:spTree>
    <p:extLst>
      <p:ext uri="{BB962C8B-B14F-4D97-AF65-F5344CB8AC3E}">
        <p14:creationId xmlns:p14="http://schemas.microsoft.com/office/powerpoint/2010/main" val="168297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33394-83A1-024D-AE6D-E5BB54553461}"/>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t>Things don't always go to plan…</a:t>
            </a:r>
          </a:p>
          <a:p>
            <a:pPr marL="342900" indent="-342900">
              <a:buFont typeface="Arial" panose="020B0604020202020204" pitchFamily="34" charset="0"/>
              <a:buChar char="•"/>
            </a:pPr>
            <a:r>
              <a:rPr lang="en-GB" dirty="0"/>
              <a:t>Some options to help understand what went wrong…</a:t>
            </a:r>
          </a:p>
          <a:p>
            <a:pPr marL="342900" indent="-342900">
              <a:buFont typeface="Arial" panose="020B0604020202020204" pitchFamily="34" charset="0"/>
              <a:buChar char="•"/>
            </a:pPr>
            <a:r>
              <a:rPr lang="en-GB" sz="1800" dirty="0" err="1">
                <a:latin typeface="Courier" pitchFamily="2" charset="0"/>
              </a:rPr>
              <a:t>xtrace</a:t>
            </a:r>
            <a:r>
              <a:rPr lang="en-GB" dirty="0"/>
              <a:t> - add '</a:t>
            </a:r>
            <a:r>
              <a:rPr lang="en-GB" sz="1800" dirty="0">
                <a:latin typeface="Courier" pitchFamily="2" charset="0"/>
              </a:rPr>
              <a:t>set -x</a:t>
            </a:r>
            <a:r>
              <a:rPr lang="en-GB" dirty="0"/>
              <a:t>' at top of script</a:t>
            </a:r>
          </a:p>
          <a:p>
            <a:pPr marL="700088" lvl="1" indent="-342900">
              <a:buFont typeface="Arial" panose="020B0604020202020204" pitchFamily="34" charset="0"/>
              <a:buChar char="•"/>
            </a:pPr>
            <a:r>
              <a:rPr lang="en-GB" dirty="0"/>
              <a:t>Shows what is being run including state of variables</a:t>
            </a:r>
          </a:p>
          <a:p>
            <a:pPr marL="342900" indent="-342900">
              <a:buFont typeface="Arial" panose="020B0604020202020204" pitchFamily="34" charset="0"/>
              <a:buChar char="•"/>
            </a:pPr>
            <a:r>
              <a:rPr lang="en-GB" dirty="0"/>
              <a:t>'set -u' - warns on use of unbound variable</a:t>
            </a:r>
          </a:p>
          <a:p>
            <a:pPr marL="342900" indent="-342900">
              <a:buFont typeface="Arial" panose="020B0604020202020204" pitchFamily="34" charset="0"/>
              <a:buChar char="•"/>
            </a:pPr>
            <a:r>
              <a:rPr lang="en-GB" dirty="0"/>
              <a:t>Let's look at </a:t>
            </a:r>
            <a:r>
              <a:rPr lang="en-GB" sz="1800" dirty="0" err="1">
                <a:latin typeface="Courier" pitchFamily="2" charset="0"/>
              </a:rPr>
              <a:t>blastdir_ls.sh</a:t>
            </a:r>
            <a:endParaRPr lang="en-GB" sz="1800" dirty="0">
              <a:latin typeface="Courier" pitchFamily="2" charset="0"/>
            </a:endParaRPr>
          </a:p>
          <a:p>
            <a:pPr marL="355600" lvl="2" indent="0">
              <a:buNone/>
            </a:pPr>
            <a:r>
              <a:rPr lang="en-GB" sz="1600" dirty="0">
                <a:solidFill>
                  <a:schemeClr val="accent5">
                    <a:lumMod val="50000"/>
                  </a:schemeClr>
                </a:solidFill>
                <a:latin typeface="Courier" pitchFamily="2" charset="0"/>
              </a:rPr>
              <a:t>#!/bin/bash</a:t>
            </a:r>
          </a:p>
          <a:p>
            <a:pPr marL="355600" lvl="2" indent="0">
              <a:buNone/>
            </a:pPr>
            <a:r>
              <a:rPr lang="en-GB" sz="1600" dirty="0" err="1">
                <a:solidFill>
                  <a:schemeClr val="accent5">
                    <a:lumMod val="50000"/>
                  </a:schemeClr>
                </a:solidFill>
                <a:latin typeface="Courier" pitchFamily="2" charset="0"/>
              </a:rPr>
              <a:t>readarray</a:t>
            </a:r>
            <a:r>
              <a:rPr lang="en-GB" sz="1600" dirty="0">
                <a:solidFill>
                  <a:schemeClr val="accent5">
                    <a:lumMod val="50000"/>
                  </a:schemeClr>
                </a:solidFill>
                <a:latin typeface="Courier" pitchFamily="2" charset="0"/>
              </a:rPr>
              <a:t> files &lt; &lt;(ls "${</a:t>
            </a:r>
            <a:r>
              <a:rPr lang="en-GB" sz="1600" dirty="0" err="1">
                <a:solidFill>
                  <a:schemeClr val="accent5">
                    <a:lumMod val="50000"/>
                  </a:schemeClr>
                </a:solidFill>
                <a:latin typeface="Courier" pitchFamily="2" charset="0"/>
              </a:rPr>
              <a:t>blast_dir</a:t>
            </a:r>
            <a:r>
              <a:rPr lang="en-GB" sz="1600" dirty="0">
                <a:solidFill>
                  <a:schemeClr val="accent5">
                    <a:lumMod val="50000"/>
                  </a:schemeClr>
                </a:solidFill>
                <a:latin typeface="Courier" pitchFamily="2" charset="0"/>
              </a:rPr>
              <a:t>}")</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for file in "${files[@]}"</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    echo "${file}"</a:t>
            </a:r>
            <a:br>
              <a:rPr lang="en-GB" sz="1600" dirty="0">
                <a:solidFill>
                  <a:schemeClr val="accent5">
                    <a:lumMod val="50000"/>
                  </a:schemeClr>
                </a:solidFill>
                <a:latin typeface="Courier" pitchFamily="2" charset="0"/>
              </a:rPr>
            </a:br>
            <a:r>
              <a:rPr lang="en-GB" sz="1600" dirty="0">
                <a:solidFill>
                  <a:schemeClr val="accent5">
                    <a:lumMod val="50000"/>
                  </a:schemeClr>
                </a:solidFill>
                <a:latin typeface="Courier" pitchFamily="2" charset="0"/>
              </a:rPr>
              <a:t>done</a:t>
            </a:r>
          </a:p>
          <a:p>
            <a:pPr lvl="1">
              <a:buFont typeface="Arial" panose="020B0604020202020204" pitchFamily="34" charset="0"/>
              <a:buChar char="•"/>
            </a:pPr>
            <a:r>
              <a:rPr lang="en-GB" dirty="0"/>
              <a:t>Should echo name of each file in blast output directory</a:t>
            </a:r>
          </a:p>
          <a:p>
            <a:pPr lvl="1">
              <a:buFont typeface="Arial" panose="020B0604020202020204" pitchFamily="34" charset="0"/>
              <a:buChar char="•"/>
            </a:pPr>
            <a:r>
              <a:rPr lang="en-GB" dirty="0"/>
              <a:t>Edit script to add </a:t>
            </a:r>
            <a:r>
              <a:rPr lang="en-GB" sz="1800" dirty="0">
                <a:latin typeface="Courier" pitchFamily="2" charset="0"/>
              </a:rPr>
              <a:t>'set -x</a:t>
            </a:r>
            <a:r>
              <a:rPr lang="en-GB" dirty="0"/>
              <a:t>'</a:t>
            </a:r>
          </a:p>
          <a:p>
            <a:pPr lvl="1">
              <a:buFont typeface="Arial" panose="020B0604020202020204" pitchFamily="34" charset="0"/>
              <a:buChar char="•"/>
            </a:pPr>
            <a:r>
              <a:rPr lang="en-GB" dirty="0"/>
              <a:t>Now also add </a:t>
            </a:r>
            <a:r>
              <a:rPr lang="en-GB" sz="1800" dirty="0">
                <a:latin typeface="Courier" pitchFamily="2" charset="0"/>
              </a:rPr>
              <a:t>'set -u</a:t>
            </a:r>
            <a:r>
              <a:rPr lang="en-GB" dirty="0"/>
              <a:t>'</a:t>
            </a:r>
          </a:p>
        </p:txBody>
      </p:sp>
      <p:sp>
        <p:nvSpPr>
          <p:cNvPr id="3" name="Slide Number Placeholder 2">
            <a:extLst>
              <a:ext uri="{FF2B5EF4-FFF2-40B4-BE49-F238E27FC236}">
                <a16:creationId xmlns:a16="http://schemas.microsoft.com/office/drawing/2014/main" id="{A4D25FEA-C6A5-4046-87C2-845A0EF9B9A1}"/>
              </a:ext>
            </a:extLst>
          </p:cNvPr>
          <p:cNvSpPr>
            <a:spLocks noGrp="1"/>
          </p:cNvSpPr>
          <p:nvPr>
            <p:ph type="sldNum" sz="quarter" idx="12"/>
          </p:nvPr>
        </p:nvSpPr>
        <p:spPr/>
        <p:txBody>
          <a:bodyPr/>
          <a:lstStyle/>
          <a:p>
            <a:fld id="{E89BC60F-F4BF-4EE8-9F02-8A0093F1814F}" type="slidenum">
              <a:rPr lang="en-GB" smtClean="0"/>
              <a:t>67</a:t>
            </a:fld>
            <a:endParaRPr lang="en-GB"/>
          </a:p>
        </p:txBody>
      </p:sp>
      <p:sp>
        <p:nvSpPr>
          <p:cNvPr id="4" name="Title 3">
            <a:extLst>
              <a:ext uri="{FF2B5EF4-FFF2-40B4-BE49-F238E27FC236}">
                <a16:creationId xmlns:a16="http://schemas.microsoft.com/office/drawing/2014/main" id="{CC59E92D-B9F7-454B-ADCE-F4A80DEBD2A6}"/>
              </a:ext>
            </a:extLst>
          </p:cNvPr>
          <p:cNvSpPr>
            <a:spLocks noGrp="1"/>
          </p:cNvSpPr>
          <p:nvPr>
            <p:ph type="title"/>
          </p:nvPr>
        </p:nvSpPr>
        <p:spPr/>
        <p:txBody>
          <a:bodyPr/>
          <a:lstStyle/>
          <a:p>
            <a:r>
              <a:rPr lang="en-GB" dirty="0"/>
              <a:t>Debugging</a:t>
            </a:r>
          </a:p>
        </p:txBody>
      </p:sp>
    </p:spTree>
    <p:extLst>
      <p:ext uri="{BB962C8B-B14F-4D97-AF65-F5344CB8AC3E}">
        <p14:creationId xmlns:p14="http://schemas.microsoft.com/office/powerpoint/2010/main" val="2889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9CDE9-0E2E-E34B-9FFC-5B92493882CA}"/>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latin typeface="Courier" pitchFamily="2" charset="0"/>
              </a:rPr>
              <a:t>$?</a:t>
            </a:r>
            <a:r>
              <a:rPr lang="en-GB" dirty="0"/>
              <a:t> variable set with exit status of last command</a:t>
            </a:r>
          </a:p>
          <a:p>
            <a:pPr marL="342900" indent="-342900">
              <a:buFont typeface="Arial" panose="020B0604020202020204" pitchFamily="34" charset="0"/>
              <a:buChar char="•"/>
            </a:pPr>
            <a:r>
              <a:rPr lang="en-GB" dirty="0"/>
              <a:t>Always 0 if command completes successfully</a:t>
            </a:r>
          </a:p>
          <a:p>
            <a:pPr marL="342900" indent="-342900">
              <a:buFont typeface="Arial" panose="020B0604020202020204" pitchFamily="34" charset="0"/>
              <a:buChar char="•"/>
            </a:pPr>
            <a:r>
              <a:rPr lang="en-GB" sz="1800" dirty="0">
                <a:latin typeface="Courier" pitchFamily="2" charset="0"/>
              </a:rPr>
              <a:t>set -e</a:t>
            </a:r>
            <a:r>
              <a:rPr lang="en-GB" dirty="0"/>
              <a:t>: exit on error occurring</a:t>
            </a:r>
          </a:p>
          <a:p>
            <a:pPr marL="342900" indent="-342900">
              <a:buFont typeface="Arial" panose="020B0604020202020204" pitchFamily="34" charset="0"/>
              <a:buChar char="•"/>
            </a:pPr>
            <a:r>
              <a:rPr lang="en-GB" dirty="0" err="1"/>
              <a:t>broken_parser.sh</a:t>
            </a:r>
            <a:r>
              <a:rPr lang="en-GB" dirty="0"/>
              <a:t> - two broken commands</a:t>
            </a:r>
          </a:p>
          <a:p>
            <a:pPr marL="355600" lvl="2" indent="0">
              <a:buNone/>
            </a:pPr>
            <a:r>
              <a:rPr lang="en-GB" sz="1400" dirty="0">
                <a:solidFill>
                  <a:schemeClr val="accent5">
                    <a:lumMod val="50000"/>
                  </a:schemeClr>
                </a:solidFill>
                <a:latin typeface="Courier" pitchFamily="2" charset="0"/>
              </a:rPr>
              <a:t>#!/bin/bash</a:t>
            </a:r>
          </a:p>
          <a:p>
            <a:pPr marL="355600" lvl="2" indent="0">
              <a:buNone/>
            </a:pPr>
            <a:r>
              <a:rPr lang="en-GB" sz="1400" dirty="0">
                <a:solidFill>
                  <a:schemeClr val="accent5">
                    <a:lumMod val="50000"/>
                  </a:schemeClr>
                </a:solidFill>
                <a:latin typeface="Courier" pitchFamily="2" charset="0"/>
              </a:rPr>
              <a:t>grep '^&gt;' blast/blast_1.out | cut -d' ' -f2 | grep -v None | </a:t>
            </a:r>
            <a:r>
              <a:rPr lang="en-GB" sz="1400" dirty="0" err="1">
                <a:solidFill>
                  <a:schemeClr val="accent5">
                    <a:lumMod val="50000"/>
                  </a:schemeClr>
                </a:solidFill>
                <a:latin typeface="Courier" pitchFamily="2" charset="0"/>
              </a:rPr>
              <a:t>st</a:t>
            </a:r>
            <a:r>
              <a:rPr lang="en-GB" sz="1400" dirty="0">
                <a:solidFill>
                  <a:schemeClr val="accent5">
                    <a:lumMod val="50000"/>
                  </a:schemeClr>
                </a:solidFill>
                <a:latin typeface="Courier" pitchFamily="2" charset="0"/>
              </a:rPr>
              <a:t> -u</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echo "Command 1 run"</a:t>
            </a:r>
          </a:p>
          <a:p>
            <a:pPr marL="355600" lvl="2" indent="0">
              <a:buNone/>
            </a:pPr>
            <a:r>
              <a:rPr lang="en-GB" sz="1400" dirty="0">
                <a:solidFill>
                  <a:schemeClr val="accent5">
                    <a:lumMod val="50000"/>
                  </a:schemeClr>
                </a:solidFill>
                <a:latin typeface="Courier" pitchFamily="2" charset="0"/>
              </a:rPr>
              <a:t>grep '^&gt;' blast/</a:t>
            </a:r>
            <a:r>
              <a:rPr lang="en-GB" sz="1400" dirty="0" err="1">
                <a:solidFill>
                  <a:schemeClr val="accent5">
                    <a:lumMod val="50000"/>
                  </a:schemeClr>
                </a:solidFill>
                <a:latin typeface="Courier" pitchFamily="2" charset="0"/>
              </a:rPr>
              <a:t>blast_.out</a:t>
            </a:r>
            <a:r>
              <a:rPr lang="en-GB" sz="1400" dirty="0">
                <a:solidFill>
                  <a:schemeClr val="accent5">
                    <a:lumMod val="50000"/>
                  </a:schemeClr>
                </a:solidFill>
                <a:latin typeface="Courier" pitchFamily="2" charset="0"/>
              </a:rPr>
              <a:t> | cut -d' ' -f2 | grep -v None | sort -u</a:t>
            </a:r>
            <a:br>
              <a:rPr lang="en-GB" sz="1400" dirty="0">
                <a:solidFill>
                  <a:schemeClr val="accent5">
                    <a:lumMod val="50000"/>
                  </a:schemeClr>
                </a:solidFill>
                <a:latin typeface="Courier" pitchFamily="2" charset="0"/>
              </a:rPr>
            </a:br>
            <a:r>
              <a:rPr lang="en-GB" sz="1400" dirty="0">
                <a:solidFill>
                  <a:schemeClr val="accent5">
                    <a:lumMod val="50000"/>
                  </a:schemeClr>
                </a:solidFill>
                <a:latin typeface="Courier" pitchFamily="2" charset="0"/>
              </a:rPr>
              <a:t>echo "Command 2 run"</a:t>
            </a:r>
          </a:p>
          <a:p>
            <a:pPr marL="342900" indent="-342900">
              <a:buFont typeface="Arial" panose="020B0604020202020204" pitchFamily="34" charset="0"/>
              <a:buChar char="•"/>
            </a:pPr>
            <a:r>
              <a:rPr lang="en-GB" dirty="0"/>
              <a:t>Now add </a:t>
            </a:r>
            <a:r>
              <a:rPr lang="en-GB" sz="1800" dirty="0">
                <a:latin typeface="Courier" pitchFamily="2" charset="0"/>
              </a:rPr>
              <a:t>'set -e</a:t>
            </a:r>
            <a:r>
              <a:rPr lang="en-GB" dirty="0"/>
              <a:t>' to the top of the script</a:t>
            </a:r>
          </a:p>
          <a:p>
            <a:pPr marL="342900" indent="-342900">
              <a:buFont typeface="Arial" panose="020B0604020202020204" pitchFamily="34" charset="0"/>
              <a:buChar char="•"/>
            </a:pPr>
            <a:r>
              <a:rPr lang="en-GB" dirty="0"/>
              <a:t>Pipeline normally only 'fails' if last command fails</a:t>
            </a:r>
          </a:p>
          <a:p>
            <a:pPr marL="342900" indent="-342900">
              <a:buFont typeface="Arial" panose="020B0604020202020204" pitchFamily="34" charset="0"/>
              <a:buChar char="•"/>
            </a:pPr>
            <a:r>
              <a:rPr lang="en-GB" dirty="0"/>
              <a:t>First grep: fails and scripts exits due to </a:t>
            </a:r>
            <a:r>
              <a:rPr lang="en-GB" sz="1800" dirty="0">
                <a:latin typeface="Courier" pitchFamily="2" charset="0"/>
              </a:rPr>
              <a:t>set -e</a:t>
            </a:r>
          </a:p>
          <a:p>
            <a:pPr marL="342900" indent="-342900">
              <a:buFont typeface="Arial" panose="020B0604020202020204" pitchFamily="34" charset="0"/>
              <a:buChar char="•"/>
            </a:pPr>
            <a:r>
              <a:rPr lang="en-GB" dirty="0"/>
              <a:t>Fix this and rerun…</a:t>
            </a:r>
          </a:p>
          <a:p>
            <a:pPr marL="342900" indent="-342900">
              <a:buFont typeface="Arial" panose="020B0604020202020204" pitchFamily="34" charset="0"/>
              <a:buChar char="•"/>
            </a:pPr>
            <a:r>
              <a:rPr lang="en-GB" dirty="0"/>
              <a:t>set -o </a:t>
            </a:r>
            <a:r>
              <a:rPr lang="en-GB" dirty="0" err="1"/>
              <a:t>pipefail</a:t>
            </a:r>
            <a:r>
              <a:rPr lang="en-GB" dirty="0"/>
              <a:t>: Returns error if any part of pipeline fails</a:t>
            </a:r>
          </a:p>
        </p:txBody>
      </p:sp>
      <p:sp>
        <p:nvSpPr>
          <p:cNvPr id="3" name="Slide Number Placeholder 2">
            <a:extLst>
              <a:ext uri="{FF2B5EF4-FFF2-40B4-BE49-F238E27FC236}">
                <a16:creationId xmlns:a16="http://schemas.microsoft.com/office/drawing/2014/main" id="{035324C6-1A1C-684F-BBD4-59BF9807443E}"/>
              </a:ext>
            </a:extLst>
          </p:cNvPr>
          <p:cNvSpPr>
            <a:spLocks noGrp="1"/>
          </p:cNvSpPr>
          <p:nvPr>
            <p:ph type="sldNum" sz="quarter" idx="12"/>
          </p:nvPr>
        </p:nvSpPr>
        <p:spPr/>
        <p:txBody>
          <a:bodyPr/>
          <a:lstStyle/>
          <a:p>
            <a:fld id="{E89BC60F-F4BF-4EE8-9F02-8A0093F1814F}" type="slidenum">
              <a:rPr lang="en-GB" smtClean="0"/>
              <a:t>68</a:t>
            </a:fld>
            <a:endParaRPr lang="en-GB"/>
          </a:p>
        </p:txBody>
      </p:sp>
      <p:sp>
        <p:nvSpPr>
          <p:cNvPr id="4" name="Title 3">
            <a:extLst>
              <a:ext uri="{FF2B5EF4-FFF2-40B4-BE49-F238E27FC236}">
                <a16:creationId xmlns:a16="http://schemas.microsoft.com/office/drawing/2014/main" id="{07F853B2-80DE-A549-88BA-17ED5F2551DB}"/>
              </a:ext>
            </a:extLst>
          </p:cNvPr>
          <p:cNvSpPr>
            <a:spLocks noGrp="1"/>
          </p:cNvSpPr>
          <p:nvPr>
            <p:ph type="title"/>
          </p:nvPr>
        </p:nvSpPr>
        <p:spPr/>
        <p:txBody>
          <a:bodyPr/>
          <a:lstStyle/>
          <a:p>
            <a:r>
              <a:rPr lang="en-GB" dirty="0"/>
              <a:t>More debugging options</a:t>
            </a:r>
          </a:p>
        </p:txBody>
      </p:sp>
      <p:grpSp>
        <p:nvGrpSpPr>
          <p:cNvPr id="8" name="Group 7">
            <a:extLst>
              <a:ext uri="{FF2B5EF4-FFF2-40B4-BE49-F238E27FC236}">
                <a16:creationId xmlns:a16="http://schemas.microsoft.com/office/drawing/2014/main" id="{6B943861-59E4-4248-89A8-276737633052}"/>
              </a:ext>
            </a:extLst>
          </p:cNvPr>
          <p:cNvGrpSpPr/>
          <p:nvPr/>
        </p:nvGrpSpPr>
        <p:grpSpPr>
          <a:xfrm>
            <a:off x="7587762" y="2426693"/>
            <a:ext cx="2678865" cy="677008"/>
            <a:chOff x="7587762" y="2584949"/>
            <a:chExt cx="2678865" cy="677008"/>
          </a:xfrm>
        </p:grpSpPr>
        <p:sp>
          <p:nvSpPr>
            <p:cNvPr id="5" name="TextBox 4">
              <a:extLst>
                <a:ext uri="{FF2B5EF4-FFF2-40B4-BE49-F238E27FC236}">
                  <a16:creationId xmlns:a16="http://schemas.microsoft.com/office/drawing/2014/main" id="{23604CC0-0442-3F42-ADDC-62F593074E0E}"/>
                </a:ext>
              </a:extLst>
            </p:cNvPr>
            <p:cNvSpPr txBox="1"/>
            <p:nvPr/>
          </p:nvSpPr>
          <p:spPr>
            <a:xfrm>
              <a:off x="8080131" y="2584949"/>
              <a:ext cx="2186496" cy="369332"/>
            </a:xfrm>
            <a:prstGeom prst="rect">
              <a:avLst/>
            </a:prstGeom>
            <a:noFill/>
          </p:spPr>
          <p:txBody>
            <a:bodyPr wrap="none" rtlCol="0">
              <a:spAutoFit/>
            </a:bodyPr>
            <a:lstStyle/>
            <a:p>
              <a:r>
                <a:rPr lang="en-GB" sz="1600" dirty="0" err="1">
                  <a:latin typeface="Courier" pitchFamily="2" charset="0"/>
                </a:rPr>
                <a:t>st</a:t>
              </a:r>
              <a:r>
                <a:rPr lang="en-GB" dirty="0"/>
                <a:t> is not a command</a:t>
              </a:r>
            </a:p>
          </p:txBody>
        </p:sp>
        <p:cxnSp>
          <p:nvCxnSpPr>
            <p:cNvPr id="7" name="Straight Arrow Connector 6">
              <a:extLst>
                <a:ext uri="{FF2B5EF4-FFF2-40B4-BE49-F238E27FC236}">
                  <a16:creationId xmlns:a16="http://schemas.microsoft.com/office/drawing/2014/main" id="{7270CFB2-9D96-D542-8A12-8CEE230027AF}"/>
                </a:ext>
              </a:extLst>
            </p:cNvPr>
            <p:cNvCxnSpPr>
              <a:stCxn id="5" idx="1"/>
            </p:cNvCxnSpPr>
            <p:nvPr/>
          </p:nvCxnSpPr>
          <p:spPr>
            <a:xfrm flipH="1">
              <a:off x="7587762" y="2769615"/>
              <a:ext cx="492369" cy="492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A0012B9-7D44-BF45-BBEF-8A690FDF4175}"/>
              </a:ext>
            </a:extLst>
          </p:cNvPr>
          <p:cNvGrpSpPr/>
          <p:nvPr/>
        </p:nvGrpSpPr>
        <p:grpSpPr>
          <a:xfrm>
            <a:off x="3666392" y="3798296"/>
            <a:ext cx="5930983" cy="562763"/>
            <a:chOff x="3666392" y="4343400"/>
            <a:chExt cx="5930983" cy="562763"/>
          </a:xfrm>
        </p:grpSpPr>
        <p:sp>
          <p:nvSpPr>
            <p:cNvPr id="9" name="TextBox 8">
              <a:extLst>
                <a:ext uri="{FF2B5EF4-FFF2-40B4-BE49-F238E27FC236}">
                  <a16:creationId xmlns:a16="http://schemas.microsoft.com/office/drawing/2014/main" id="{A309C0AB-6DAB-EA48-8989-CA42C7410B8F}"/>
                </a:ext>
              </a:extLst>
            </p:cNvPr>
            <p:cNvSpPr txBox="1"/>
            <p:nvPr/>
          </p:nvSpPr>
          <p:spPr>
            <a:xfrm>
              <a:off x="7112977" y="4536831"/>
              <a:ext cx="2484398" cy="369332"/>
            </a:xfrm>
            <a:prstGeom prst="rect">
              <a:avLst/>
            </a:prstGeom>
            <a:noFill/>
          </p:spPr>
          <p:txBody>
            <a:bodyPr wrap="none" rtlCol="0">
              <a:spAutoFit/>
            </a:bodyPr>
            <a:lstStyle/>
            <a:p>
              <a:r>
                <a:rPr lang="en-GB" dirty="0" err="1"/>
                <a:t>blast_.out</a:t>
              </a:r>
              <a:r>
                <a:rPr lang="en-GB" dirty="0"/>
                <a:t> does not exist</a:t>
              </a:r>
            </a:p>
          </p:txBody>
        </p:sp>
        <p:cxnSp>
          <p:nvCxnSpPr>
            <p:cNvPr id="11" name="Straight Arrow Connector 10">
              <a:extLst>
                <a:ext uri="{FF2B5EF4-FFF2-40B4-BE49-F238E27FC236}">
                  <a16:creationId xmlns:a16="http://schemas.microsoft.com/office/drawing/2014/main" id="{7C40F58D-8C00-1D42-B0AF-CC5866253E85}"/>
                </a:ext>
              </a:extLst>
            </p:cNvPr>
            <p:cNvCxnSpPr/>
            <p:nvPr/>
          </p:nvCxnSpPr>
          <p:spPr>
            <a:xfrm flipH="1" flipV="1">
              <a:off x="3666392" y="4343400"/>
              <a:ext cx="3437793" cy="40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530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A4CD5-C7B1-6040-BB6E-D57AB4E549B9}"/>
              </a:ext>
            </a:extLst>
          </p:cNvPr>
          <p:cNvSpPr>
            <a:spLocks noGrp="1"/>
          </p:cNvSpPr>
          <p:nvPr>
            <p:ph idx="1"/>
          </p:nvPr>
        </p:nvSpPr>
        <p:spPr/>
        <p:txBody>
          <a:bodyPr/>
          <a:lstStyle/>
          <a:p>
            <a:pPr marL="342900" indent="-342900">
              <a:buFont typeface="Arial" panose="020B0604020202020204" pitchFamily="34" charset="0"/>
              <a:buChar char="•"/>
            </a:pPr>
            <a:r>
              <a:rPr lang="en-GB" dirty="0"/>
              <a:t>We've covered many topics</a:t>
            </a:r>
          </a:p>
          <a:p>
            <a:pPr marL="342900" indent="-342900">
              <a:buFont typeface="Arial" panose="020B0604020202020204" pitchFamily="34" charset="0"/>
              <a:buChar char="•"/>
            </a:pPr>
            <a:r>
              <a:rPr lang="en-GB" dirty="0"/>
              <a:t>Some of these only scratch the surface</a:t>
            </a:r>
          </a:p>
          <a:p>
            <a:pPr marL="342900" indent="-342900">
              <a:buFont typeface="Arial" panose="020B0604020202020204" pitchFamily="34" charset="0"/>
              <a:buChar char="•"/>
            </a:pPr>
            <a:r>
              <a:rPr lang="en-GB" dirty="0"/>
              <a:t>Further reading:</a:t>
            </a:r>
            <a:br>
              <a:rPr lang="en-GB" dirty="0"/>
            </a:br>
            <a:endParaRPr lang="en-GB" dirty="0"/>
          </a:p>
          <a:p>
            <a:pPr marL="700088" lvl="1" indent="-342900">
              <a:buFont typeface="Arial" panose="020B0604020202020204" pitchFamily="34" charset="0"/>
              <a:buChar char="•"/>
            </a:pPr>
            <a:r>
              <a:rPr lang="en-GB" dirty="0">
                <a:hlinkClick r:id="rId2"/>
              </a:rPr>
              <a:t>https://tldp.org/LDP/Bash-Beginners-Guide/html/</a:t>
            </a:r>
            <a:r>
              <a:rPr lang="en-GB" dirty="0"/>
              <a:t> </a:t>
            </a:r>
          </a:p>
          <a:p>
            <a:pPr marL="700088" lvl="1" indent="-342900">
              <a:buFont typeface="Arial" panose="020B0604020202020204" pitchFamily="34" charset="0"/>
              <a:buChar char="•"/>
            </a:pPr>
            <a:r>
              <a:rPr lang="en-GB" dirty="0">
                <a:hlinkClick r:id="rId3"/>
              </a:rPr>
              <a:t>https://www.gnu.org/software/bash/manual/bash.pdf</a:t>
            </a:r>
            <a:r>
              <a:rPr lang="en-GB" dirty="0"/>
              <a:t> </a:t>
            </a: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EE5DA2A1-CEFB-0042-B493-813BD0293CCA}"/>
              </a:ext>
            </a:extLst>
          </p:cNvPr>
          <p:cNvSpPr>
            <a:spLocks noGrp="1"/>
          </p:cNvSpPr>
          <p:nvPr>
            <p:ph type="sldNum" sz="quarter" idx="12"/>
          </p:nvPr>
        </p:nvSpPr>
        <p:spPr/>
        <p:txBody>
          <a:bodyPr/>
          <a:lstStyle/>
          <a:p>
            <a:fld id="{E89BC60F-F4BF-4EE8-9F02-8A0093F1814F}" type="slidenum">
              <a:rPr lang="en-GB" smtClean="0"/>
              <a:t>69</a:t>
            </a:fld>
            <a:endParaRPr lang="en-GB"/>
          </a:p>
        </p:txBody>
      </p:sp>
      <p:sp>
        <p:nvSpPr>
          <p:cNvPr id="4" name="Title 3">
            <a:extLst>
              <a:ext uri="{FF2B5EF4-FFF2-40B4-BE49-F238E27FC236}">
                <a16:creationId xmlns:a16="http://schemas.microsoft.com/office/drawing/2014/main" id="{12B99E0C-A08C-6B49-8341-C1C5F7E66513}"/>
              </a:ext>
            </a:extLst>
          </p:cNvPr>
          <p:cNvSpPr>
            <a:spLocks noGrp="1"/>
          </p:cNvSpPr>
          <p:nvPr>
            <p:ph type="title"/>
          </p:nvPr>
        </p:nvSpPr>
        <p:spPr/>
        <p:txBody>
          <a:bodyPr/>
          <a:lstStyle/>
          <a:p>
            <a:r>
              <a:rPr lang="en-GB" dirty="0"/>
              <a:t>Summary</a:t>
            </a:r>
          </a:p>
        </p:txBody>
      </p:sp>
      <p:pic>
        <p:nvPicPr>
          <p:cNvPr id="2052" name="Picture 4" descr="Unix Power Tools, 3rd Edition">
            <a:extLst>
              <a:ext uri="{FF2B5EF4-FFF2-40B4-BE49-F238E27FC236}">
                <a16:creationId xmlns:a16="http://schemas.microsoft.com/office/drawing/2014/main" id="{15FD69E1-008E-EF48-8DAC-1814DA5AB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493" y="1458058"/>
            <a:ext cx="31750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3587D5-F641-CE48-8BC3-09B492D20993}"/>
              </a:ext>
            </a:extLst>
          </p:cNvPr>
          <p:cNvSpPr>
            <a:spLocks noGrp="1"/>
          </p:cNvSpPr>
          <p:nvPr>
            <p:ph type="title"/>
          </p:nvPr>
        </p:nvSpPr>
        <p:spPr/>
        <p:txBody>
          <a:bodyPr/>
          <a:lstStyle/>
          <a:p>
            <a:r>
              <a:rPr lang="en-US" dirty="0"/>
              <a:t>STDIN, STDOUT and STDERR</a:t>
            </a:r>
          </a:p>
        </p:txBody>
      </p:sp>
      <p:sp>
        <p:nvSpPr>
          <p:cNvPr id="5" name="Slide Number Placeholder 4">
            <a:extLst>
              <a:ext uri="{FF2B5EF4-FFF2-40B4-BE49-F238E27FC236}">
                <a16:creationId xmlns:a16="http://schemas.microsoft.com/office/drawing/2014/main" id="{AC6FC379-307C-C74B-A495-B7E4C4B42CE9}"/>
              </a:ext>
            </a:extLst>
          </p:cNvPr>
          <p:cNvSpPr>
            <a:spLocks noGrp="1"/>
          </p:cNvSpPr>
          <p:nvPr>
            <p:ph type="sldNum" sz="quarter" idx="12"/>
          </p:nvPr>
        </p:nvSpPr>
        <p:spPr/>
        <p:txBody>
          <a:bodyPr/>
          <a:lstStyle/>
          <a:p>
            <a:fld id="{E89BC60F-F4BF-4EE8-9F02-8A0093F1814F}" type="slidenum">
              <a:rPr lang="en-GB" smtClean="0"/>
              <a:t>7</a:t>
            </a:fld>
            <a:endParaRPr lang="en-GB"/>
          </a:p>
        </p:txBody>
      </p:sp>
      <p:grpSp>
        <p:nvGrpSpPr>
          <p:cNvPr id="25" name="Group 24">
            <a:extLst>
              <a:ext uri="{FF2B5EF4-FFF2-40B4-BE49-F238E27FC236}">
                <a16:creationId xmlns:a16="http://schemas.microsoft.com/office/drawing/2014/main" id="{24079EBA-B49C-2C45-AFCE-1F83F23A309F}"/>
              </a:ext>
            </a:extLst>
          </p:cNvPr>
          <p:cNvGrpSpPr/>
          <p:nvPr/>
        </p:nvGrpSpPr>
        <p:grpSpPr>
          <a:xfrm>
            <a:off x="2914344" y="3302797"/>
            <a:ext cx="2128553" cy="1781073"/>
            <a:chOff x="2914344" y="3302797"/>
            <a:chExt cx="2128553" cy="1781073"/>
          </a:xfrm>
        </p:grpSpPr>
        <p:sp>
          <p:nvSpPr>
            <p:cNvPr id="8" name="Right Arrow 7">
              <a:extLst>
                <a:ext uri="{FF2B5EF4-FFF2-40B4-BE49-F238E27FC236}">
                  <a16:creationId xmlns:a16="http://schemas.microsoft.com/office/drawing/2014/main" id="{9DDF71A0-83C8-F349-B6BD-E88ABFE6A026}"/>
                </a:ext>
              </a:extLst>
            </p:cNvPr>
            <p:cNvSpPr/>
            <p:nvPr/>
          </p:nvSpPr>
          <p:spPr>
            <a:xfrm>
              <a:off x="3000350" y="3302797"/>
              <a:ext cx="2042547" cy="830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9" name="TextBox 8">
              <a:extLst>
                <a:ext uri="{FF2B5EF4-FFF2-40B4-BE49-F238E27FC236}">
                  <a16:creationId xmlns:a16="http://schemas.microsoft.com/office/drawing/2014/main" id="{E7FF99C0-F842-C840-985F-F98BC945BBB6}"/>
                </a:ext>
              </a:extLst>
            </p:cNvPr>
            <p:cNvSpPr txBox="1"/>
            <p:nvPr/>
          </p:nvSpPr>
          <p:spPr>
            <a:xfrm>
              <a:off x="2914344" y="4252873"/>
              <a:ext cx="2042547" cy="830997"/>
            </a:xfrm>
            <a:prstGeom prst="rect">
              <a:avLst/>
            </a:prstGeom>
            <a:noFill/>
          </p:spPr>
          <p:txBody>
            <a:bodyPr wrap="none" rtlCol="0">
              <a:spAutoFit/>
            </a:bodyPr>
            <a:lstStyle/>
            <a:p>
              <a:pPr algn="ctr"/>
              <a:r>
                <a:rPr lang="en-US" sz="2400" dirty="0"/>
                <a:t>Standard Input</a:t>
              </a:r>
              <a:br>
                <a:rPr lang="en-US" sz="2400" dirty="0"/>
              </a:br>
              <a:r>
                <a:rPr lang="en-US" sz="2400" dirty="0"/>
                <a:t>(STDIN)</a:t>
              </a:r>
            </a:p>
          </p:txBody>
        </p:sp>
      </p:grpSp>
      <p:grpSp>
        <p:nvGrpSpPr>
          <p:cNvPr id="27" name="Group 26">
            <a:extLst>
              <a:ext uri="{FF2B5EF4-FFF2-40B4-BE49-F238E27FC236}">
                <a16:creationId xmlns:a16="http://schemas.microsoft.com/office/drawing/2014/main" id="{7A2E62FF-AFD9-764C-8149-86FF44481F8D}"/>
              </a:ext>
            </a:extLst>
          </p:cNvPr>
          <p:cNvGrpSpPr/>
          <p:nvPr/>
        </p:nvGrpSpPr>
        <p:grpSpPr>
          <a:xfrm>
            <a:off x="7371797" y="3718296"/>
            <a:ext cx="2042547" cy="1818177"/>
            <a:chOff x="7371797" y="3718296"/>
            <a:chExt cx="2042547" cy="1818177"/>
          </a:xfrm>
        </p:grpSpPr>
        <p:sp>
          <p:nvSpPr>
            <p:cNvPr id="14" name="TextBox 13">
              <a:extLst>
                <a:ext uri="{FF2B5EF4-FFF2-40B4-BE49-F238E27FC236}">
                  <a16:creationId xmlns:a16="http://schemas.microsoft.com/office/drawing/2014/main" id="{48E46512-8894-684C-B484-8F9AF17CD07E}"/>
                </a:ext>
              </a:extLst>
            </p:cNvPr>
            <p:cNvSpPr txBox="1"/>
            <p:nvPr/>
          </p:nvSpPr>
          <p:spPr>
            <a:xfrm>
              <a:off x="7371797" y="4705476"/>
              <a:ext cx="2007153" cy="830997"/>
            </a:xfrm>
            <a:prstGeom prst="rect">
              <a:avLst/>
            </a:prstGeom>
            <a:noFill/>
          </p:spPr>
          <p:txBody>
            <a:bodyPr wrap="none" rtlCol="0">
              <a:spAutoFit/>
            </a:bodyPr>
            <a:lstStyle/>
            <a:p>
              <a:pPr algn="ctr"/>
              <a:r>
                <a:rPr lang="en-US" sz="2400" dirty="0"/>
                <a:t>Standard Error</a:t>
              </a:r>
              <a:br>
                <a:rPr lang="en-US" sz="2400" dirty="0"/>
              </a:br>
              <a:r>
                <a:rPr lang="en-US" sz="2400" dirty="0"/>
                <a:t>(STDERR)</a:t>
              </a:r>
            </a:p>
          </p:txBody>
        </p:sp>
        <p:sp>
          <p:nvSpPr>
            <p:cNvPr id="15" name="Right Arrow 14">
              <a:extLst>
                <a:ext uri="{FF2B5EF4-FFF2-40B4-BE49-F238E27FC236}">
                  <a16:creationId xmlns:a16="http://schemas.microsoft.com/office/drawing/2014/main" id="{0D34DBDB-4A4E-374C-AC82-097586971014}"/>
                </a:ext>
              </a:extLst>
            </p:cNvPr>
            <p:cNvSpPr/>
            <p:nvPr/>
          </p:nvSpPr>
          <p:spPr>
            <a:xfrm>
              <a:off x="7371797" y="3718296"/>
              <a:ext cx="2042547" cy="8309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6" name="Group 25">
            <a:extLst>
              <a:ext uri="{FF2B5EF4-FFF2-40B4-BE49-F238E27FC236}">
                <a16:creationId xmlns:a16="http://schemas.microsoft.com/office/drawing/2014/main" id="{2C299D60-DA0A-9249-BBC6-83B0872A82D3}"/>
              </a:ext>
            </a:extLst>
          </p:cNvPr>
          <p:cNvGrpSpPr/>
          <p:nvPr/>
        </p:nvGrpSpPr>
        <p:grpSpPr>
          <a:xfrm>
            <a:off x="7257181" y="1899606"/>
            <a:ext cx="2271777" cy="1658505"/>
            <a:chOff x="7257181" y="1899606"/>
            <a:chExt cx="2271777" cy="1658505"/>
          </a:xfrm>
        </p:grpSpPr>
        <p:sp>
          <p:nvSpPr>
            <p:cNvPr id="13" name="TextBox 12">
              <a:extLst>
                <a:ext uri="{FF2B5EF4-FFF2-40B4-BE49-F238E27FC236}">
                  <a16:creationId xmlns:a16="http://schemas.microsoft.com/office/drawing/2014/main" id="{E7F8207E-526C-CE40-A1EE-068B75DAD216}"/>
                </a:ext>
              </a:extLst>
            </p:cNvPr>
            <p:cNvSpPr txBox="1"/>
            <p:nvPr/>
          </p:nvSpPr>
          <p:spPr>
            <a:xfrm>
              <a:off x="7257181" y="1899606"/>
              <a:ext cx="2271777" cy="830997"/>
            </a:xfrm>
            <a:prstGeom prst="rect">
              <a:avLst/>
            </a:prstGeom>
            <a:noFill/>
          </p:spPr>
          <p:txBody>
            <a:bodyPr wrap="none" rtlCol="0">
              <a:spAutoFit/>
            </a:bodyPr>
            <a:lstStyle/>
            <a:p>
              <a:pPr algn="ctr"/>
              <a:r>
                <a:rPr lang="en-US" sz="2400" dirty="0"/>
                <a:t>Standard Output</a:t>
              </a:r>
              <a:br>
                <a:rPr lang="en-US" sz="2400" dirty="0"/>
              </a:br>
              <a:r>
                <a:rPr lang="en-US" sz="2400" dirty="0"/>
                <a:t>(STDOUT)</a:t>
              </a:r>
            </a:p>
          </p:txBody>
        </p:sp>
        <p:sp>
          <p:nvSpPr>
            <p:cNvPr id="16" name="Right Arrow 15">
              <a:extLst>
                <a:ext uri="{FF2B5EF4-FFF2-40B4-BE49-F238E27FC236}">
                  <a16:creationId xmlns:a16="http://schemas.microsoft.com/office/drawing/2014/main" id="{8A912D1D-1A83-3B48-9BD8-78DBFFAE1CCE}"/>
                </a:ext>
              </a:extLst>
            </p:cNvPr>
            <p:cNvSpPr/>
            <p:nvPr/>
          </p:nvSpPr>
          <p:spPr>
            <a:xfrm>
              <a:off x="7371798" y="2727113"/>
              <a:ext cx="2042547" cy="830998"/>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pic>
        <p:nvPicPr>
          <p:cNvPr id="18" name="Graphic 17" descr="Keyboard">
            <a:extLst>
              <a:ext uri="{FF2B5EF4-FFF2-40B4-BE49-F238E27FC236}">
                <a16:creationId xmlns:a16="http://schemas.microsoft.com/office/drawing/2014/main" id="{A72A1688-248D-E44A-BC3F-1CF8932C9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775" y="2589117"/>
            <a:ext cx="2383880" cy="2383880"/>
          </a:xfrm>
          <a:prstGeom prst="rect">
            <a:avLst/>
          </a:prstGeom>
        </p:spPr>
      </p:pic>
      <p:pic>
        <p:nvPicPr>
          <p:cNvPr id="20" name="Graphic 19" descr="Television">
            <a:extLst>
              <a:ext uri="{FF2B5EF4-FFF2-40B4-BE49-F238E27FC236}">
                <a16:creationId xmlns:a16="http://schemas.microsoft.com/office/drawing/2014/main" id="{77C7E4B6-3308-1947-B952-81D53A7542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9580" y="2669947"/>
            <a:ext cx="2096698" cy="2096698"/>
          </a:xfrm>
          <a:prstGeom prst="rect">
            <a:avLst/>
          </a:prstGeom>
        </p:spPr>
      </p:pic>
      <p:pic>
        <p:nvPicPr>
          <p:cNvPr id="24" name="Content Placeholder 23" descr="Icon&#10;&#10;Description automatically generated">
            <a:extLst>
              <a:ext uri="{FF2B5EF4-FFF2-40B4-BE49-F238E27FC236}">
                <a16:creationId xmlns:a16="http://schemas.microsoft.com/office/drawing/2014/main" id="{C4A9B11E-12E3-D04A-B558-3A39C7724C24}"/>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393527" y="2905496"/>
            <a:ext cx="1625600" cy="1625600"/>
          </a:xfrm>
        </p:spPr>
      </p:pic>
      <p:sp>
        <p:nvSpPr>
          <p:cNvPr id="28" name="Rectangle 27">
            <a:extLst>
              <a:ext uri="{FF2B5EF4-FFF2-40B4-BE49-F238E27FC236}">
                <a16:creationId xmlns:a16="http://schemas.microsoft.com/office/drawing/2014/main" id="{1FD6CF95-2566-E74D-B892-D961A253A7B7}"/>
              </a:ext>
            </a:extLst>
          </p:cNvPr>
          <p:cNvSpPr/>
          <p:nvPr/>
        </p:nvSpPr>
        <p:spPr>
          <a:xfrm>
            <a:off x="3729038" y="3558111"/>
            <a:ext cx="292585" cy="328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258FD33-EFA4-1D41-BE21-08DD9FD486A1}"/>
              </a:ext>
            </a:extLst>
          </p:cNvPr>
          <p:cNvSpPr/>
          <p:nvPr/>
        </p:nvSpPr>
        <p:spPr>
          <a:xfrm>
            <a:off x="8086725" y="3028950"/>
            <a:ext cx="442913" cy="2738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62356A-7871-AA4F-AAFD-D94928D5CDEE}"/>
              </a:ext>
            </a:extLst>
          </p:cNvPr>
          <p:cNvSpPr/>
          <p:nvPr/>
        </p:nvSpPr>
        <p:spPr>
          <a:xfrm>
            <a:off x="8086724" y="3967123"/>
            <a:ext cx="442913" cy="2738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7827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7C79D-0375-9C43-A3BB-A0B50DDF8A68}"/>
              </a:ext>
            </a:extLst>
          </p:cNvPr>
          <p:cNvSpPr>
            <a:spLocks noGrp="1"/>
          </p:cNvSpPr>
          <p:nvPr>
            <p:ph type="title"/>
          </p:nvPr>
        </p:nvSpPr>
        <p:spPr/>
        <p:txBody>
          <a:bodyPr/>
          <a:lstStyle/>
          <a:p>
            <a:r>
              <a:rPr lang="en-US" dirty="0"/>
              <a:t>Redirection</a:t>
            </a:r>
          </a:p>
        </p:txBody>
      </p:sp>
      <p:sp>
        <p:nvSpPr>
          <p:cNvPr id="5" name="Slide Number Placeholder 4">
            <a:extLst>
              <a:ext uri="{FF2B5EF4-FFF2-40B4-BE49-F238E27FC236}">
                <a16:creationId xmlns:a16="http://schemas.microsoft.com/office/drawing/2014/main" id="{28C8F9C3-FD2E-9747-BB2C-07727CE6148E}"/>
              </a:ext>
            </a:extLst>
          </p:cNvPr>
          <p:cNvSpPr>
            <a:spLocks noGrp="1"/>
          </p:cNvSpPr>
          <p:nvPr>
            <p:ph type="sldNum" sz="quarter" idx="12"/>
          </p:nvPr>
        </p:nvSpPr>
        <p:spPr/>
        <p:txBody>
          <a:bodyPr/>
          <a:lstStyle/>
          <a:p>
            <a:fld id="{E89BC60F-F4BF-4EE8-9F02-8A0093F1814F}" type="slidenum">
              <a:rPr lang="en-GB" smtClean="0"/>
              <a:t>8</a:t>
            </a:fld>
            <a:endParaRPr lang="en-GB"/>
          </a:p>
        </p:txBody>
      </p:sp>
      <p:grpSp>
        <p:nvGrpSpPr>
          <p:cNvPr id="6" name="Group 5">
            <a:extLst>
              <a:ext uri="{FF2B5EF4-FFF2-40B4-BE49-F238E27FC236}">
                <a16:creationId xmlns:a16="http://schemas.microsoft.com/office/drawing/2014/main" id="{C289C9F8-FFB5-504F-AEBD-63A2C60D4CAC}"/>
              </a:ext>
            </a:extLst>
          </p:cNvPr>
          <p:cNvGrpSpPr/>
          <p:nvPr/>
        </p:nvGrpSpPr>
        <p:grpSpPr>
          <a:xfrm>
            <a:off x="2914344" y="3302797"/>
            <a:ext cx="2128553" cy="1781073"/>
            <a:chOff x="2914344" y="3302797"/>
            <a:chExt cx="2128553" cy="1781073"/>
          </a:xfrm>
        </p:grpSpPr>
        <p:sp>
          <p:nvSpPr>
            <p:cNvPr id="7" name="Right Arrow 6">
              <a:extLst>
                <a:ext uri="{FF2B5EF4-FFF2-40B4-BE49-F238E27FC236}">
                  <a16:creationId xmlns:a16="http://schemas.microsoft.com/office/drawing/2014/main" id="{1C8803E4-A768-0240-A7B8-01E3143ED82A}"/>
                </a:ext>
              </a:extLst>
            </p:cNvPr>
            <p:cNvSpPr/>
            <p:nvPr/>
          </p:nvSpPr>
          <p:spPr>
            <a:xfrm>
              <a:off x="3000350" y="3302797"/>
              <a:ext cx="2042547" cy="830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 name="TextBox 7">
              <a:extLst>
                <a:ext uri="{FF2B5EF4-FFF2-40B4-BE49-F238E27FC236}">
                  <a16:creationId xmlns:a16="http://schemas.microsoft.com/office/drawing/2014/main" id="{FC1ACD56-A097-864F-8B54-0ED80909BB8D}"/>
                </a:ext>
              </a:extLst>
            </p:cNvPr>
            <p:cNvSpPr txBox="1"/>
            <p:nvPr/>
          </p:nvSpPr>
          <p:spPr>
            <a:xfrm>
              <a:off x="2914344" y="4252873"/>
              <a:ext cx="2042547" cy="830997"/>
            </a:xfrm>
            <a:prstGeom prst="rect">
              <a:avLst/>
            </a:prstGeom>
            <a:noFill/>
          </p:spPr>
          <p:txBody>
            <a:bodyPr wrap="none" rtlCol="0">
              <a:spAutoFit/>
            </a:bodyPr>
            <a:lstStyle/>
            <a:p>
              <a:pPr algn="ctr"/>
              <a:r>
                <a:rPr lang="en-US" sz="2400" dirty="0"/>
                <a:t>Standard Input</a:t>
              </a:r>
              <a:br>
                <a:rPr lang="en-US" sz="2400" dirty="0"/>
              </a:br>
              <a:r>
                <a:rPr lang="en-US" sz="2400" dirty="0"/>
                <a:t>(STDIN)</a:t>
              </a:r>
            </a:p>
          </p:txBody>
        </p:sp>
      </p:grpSp>
      <p:grpSp>
        <p:nvGrpSpPr>
          <p:cNvPr id="9" name="Group 8">
            <a:extLst>
              <a:ext uri="{FF2B5EF4-FFF2-40B4-BE49-F238E27FC236}">
                <a16:creationId xmlns:a16="http://schemas.microsoft.com/office/drawing/2014/main" id="{A2927224-5C67-5246-94D1-6954674E5EC8}"/>
              </a:ext>
            </a:extLst>
          </p:cNvPr>
          <p:cNvGrpSpPr/>
          <p:nvPr/>
        </p:nvGrpSpPr>
        <p:grpSpPr>
          <a:xfrm>
            <a:off x="7371797" y="3718296"/>
            <a:ext cx="2042547" cy="1818177"/>
            <a:chOff x="7371797" y="3718296"/>
            <a:chExt cx="2042547" cy="1818177"/>
          </a:xfrm>
        </p:grpSpPr>
        <p:sp>
          <p:nvSpPr>
            <p:cNvPr id="10" name="TextBox 9">
              <a:extLst>
                <a:ext uri="{FF2B5EF4-FFF2-40B4-BE49-F238E27FC236}">
                  <a16:creationId xmlns:a16="http://schemas.microsoft.com/office/drawing/2014/main" id="{14FE5B69-5FE6-9F43-BAFD-01137E1ED0ED}"/>
                </a:ext>
              </a:extLst>
            </p:cNvPr>
            <p:cNvSpPr txBox="1"/>
            <p:nvPr/>
          </p:nvSpPr>
          <p:spPr>
            <a:xfrm>
              <a:off x="7371797" y="4705476"/>
              <a:ext cx="2007153" cy="830997"/>
            </a:xfrm>
            <a:prstGeom prst="rect">
              <a:avLst/>
            </a:prstGeom>
            <a:noFill/>
          </p:spPr>
          <p:txBody>
            <a:bodyPr wrap="none" rtlCol="0">
              <a:spAutoFit/>
            </a:bodyPr>
            <a:lstStyle/>
            <a:p>
              <a:pPr algn="ctr"/>
              <a:r>
                <a:rPr lang="en-US" sz="2400" dirty="0"/>
                <a:t>Standard Error</a:t>
              </a:r>
              <a:br>
                <a:rPr lang="en-US" sz="2400" dirty="0"/>
              </a:br>
              <a:r>
                <a:rPr lang="en-US" sz="2400" dirty="0"/>
                <a:t>(STDERR)</a:t>
              </a:r>
            </a:p>
          </p:txBody>
        </p:sp>
        <p:sp>
          <p:nvSpPr>
            <p:cNvPr id="11" name="Right Arrow 10">
              <a:extLst>
                <a:ext uri="{FF2B5EF4-FFF2-40B4-BE49-F238E27FC236}">
                  <a16:creationId xmlns:a16="http://schemas.microsoft.com/office/drawing/2014/main" id="{624717DC-16D6-2D45-A97E-B622922C2F14}"/>
                </a:ext>
              </a:extLst>
            </p:cNvPr>
            <p:cNvSpPr/>
            <p:nvPr/>
          </p:nvSpPr>
          <p:spPr>
            <a:xfrm>
              <a:off x="7371797" y="3718296"/>
              <a:ext cx="2042547" cy="8309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12" name="Group 11">
            <a:extLst>
              <a:ext uri="{FF2B5EF4-FFF2-40B4-BE49-F238E27FC236}">
                <a16:creationId xmlns:a16="http://schemas.microsoft.com/office/drawing/2014/main" id="{8F9A9DC6-3CBC-CF46-B609-00491B070053}"/>
              </a:ext>
            </a:extLst>
          </p:cNvPr>
          <p:cNvGrpSpPr/>
          <p:nvPr/>
        </p:nvGrpSpPr>
        <p:grpSpPr>
          <a:xfrm>
            <a:off x="7257181" y="1899606"/>
            <a:ext cx="2271777" cy="1658505"/>
            <a:chOff x="7257181" y="1899606"/>
            <a:chExt cx="2271777" cy="1658505"/>
          </a:xfrm>
        </p:grpSpPr>
        <p:sp>
          <p:nvSpPr>
            <p:cNvPr id="13" name="TextBox 12">
              <a:extLst>
                <a:ext uri="{FF2B5EF4-FFF2-40B4-BE49-F238E27FC236}">
                  <a16:creationId xmlns:a16="http://schemas.microsoft.com/office/drawing/2014/main" id="{1BACD1F4-B3BF-C64A-AC1F-9F22573A017D}"/>
                </a:ext>
              </a:extLst>
            </p:cNvPr>
            <p:cNvSpPr txBox="1"/>
            <p:nvPr/>
          </p:nvSpPr>
          <p:spPr>
            <a:xfrm>
              <a:off x="7257181" y="1899606"/>
              <a:ext cx="2271777" cy="830997"/>
            </a:xfrm>
            <a:prstGeom prst="rect">
              <a:avLst/>
            </a:prstGeom>
            <a:noFill/>
          </p:spPr>
          <p:txBody>
            <a:bodyPr wrap="none" rtlCol="0">
              <a:spAutoFit/>
            </a:bodyPr>
            <a:lstStyle/>
            <a:p>
              <a:pPr algn="ctr"/>
              <a:r>
                <a:rPr lang="en-US" sz="2400" dirty="0"/>
                <a:t>Standard Output</a:t>
              </a:r>
              <a:br>
                <a:rPr lang="en-US" sz="2400" dirty="0"/>
              </a:br>
              <a:r>
                <a:rPr lang="en-US" sz="2400" dirty="0"/>
                <a:t>(STDOUT)</a:t>
              </a:r>
            </a:p>
          </p:txBody>
        </p:sp>
        <p:sp>
          <p:nvSpPr>
            <p:cNvPr id="14" name="Right Arrow 13">
              <a:extLst>
                <a:ext uri="{FF2B5EF4-FFF2-40B4-BE49-F238E27FC236}">
                  <a16:creationId xmlns:a16="http://schemas.microsoft.com/office/drawing/2014/main" id="{E72BD457-1E83-1D48-B2FD-F22DE8AC690D}"/>
                </a:ext>
              </a:extLst>
            </p:cNvPr>
            <p:cNvSpPr/>
            <p:nvPr/>
          </p:nvSpPr>
          <p:spPr>
            <a:xfrm>
              <a:off x="7371798" y="2727113"/>
              <a:ext cx="2042547" cy="830998"/>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pic>
        <p:nvPicPr>
          <p:cNvPr id="15" name="Content Placeholder 23" descr="Icon&#10;&#10;Description automatically generated">
            <a:extLst>
              <a:ext uri="{FF2B5EF4-FFF2-40B4-BE49-F238E27FC236}">
                <a16:creationId xmlns:a16="http://schemas.microsoft.com/office/drawing/2014/main" id="{19979F12-2D99-4342-A6BF-8378546F7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27" y="2905496"/>
            <a:ext cx="1625600" cy="1625600"/>
          </a:xfrm>
          <a:prstGeom prst="rect">
            <a:avLst/>
          </a:prstGeom>
        </p:spPr>
      </p:pic>
      <p:pic>
        <p:nvPicPr>
          <p:cNvPr id="18" name="Content Placeholder 16" descr="Document">
            <a:extLst>
              <a:ext uri="{FF2B5EF4-FFF2-40B4-BE49-F238E27FC236}">
                <a16:creationId xmlns:a16="http://schemas.microsoft.com/office/drawing/2014/main" id="{C99DC6E0-8255-C149-8D49-6C259AAC5F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3899" y="3010225"/>
            <a:ext cx="1416141" cy="1416141"/>
          </a:xfrm>
          <a:prstGeom prst="rect">
            <a:avLst/>
          </a:prstGeom>
        </p:spPr>
      </p:pic>
      <p:pic>
        <p:nvPicPr>
          <p:cNvPr id="19" name="Content Placeholder 16" descr="Document">
            <a:extLst>
              <a:ext uri="{FF2B5EF4-FFF2-40B4-BE49-F238E27FC236}">
                <a16:creationId xmlns:a16="http://schemas.microsoft.com/office/drawing/2014/main" id="{E9533197-FD00-BB46-B59F-1B1811FEC2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4356" y="3683483"/>
            <a:ext cx="1081743" cy="1081743"/>
          </a:xfrm>
          <a:prstGeom prst="rect">
            <a:avLst/>
          </a:prstGeom>
        </p:spPr>
      </p:pic>
      <p:pic>
        <p:nvPicPr>
          <p:cNvPr id="20" name="Content Placeholder 16" descr="Document">
            <a:extLst>
              <a:ext uri="{FF2B5EF4-FFF2-40B4-BE49-F238E27FC236}">
                <a16:creationId xmlns:a16="http://schemas.microsoft.com/office/drawing/2014/main" id="{49B2ED46-2FF4-2C43-958D-93AC6BF27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4356" y="2601740"/>
            <a:ext cx="1081743" cy="1081743"/>
          </a:xfrm>
          <a:prstGeom prst="rect">
            <a:avLst/>
          </a:prstGeom>
        </p:spPr>
      </p:pic>
      <p:sp>
        <p:nvSpPr>
          <p:cNvPr id="23" name="TextBox 22">
            <a:extLst>
              <a:ext uri="{FF2B5EF4-FFF2-40B4-BE49-F238E27FC236}">
                <a16:creationId xmlns:a16="http://schemas.microsoft.com/office/drawing/2014/main" id="{AD49C701-D182-F844-86E3-9D7C6F7EB47B}"/>
              </a:ext>
            </a:extLst>
          </p:cNvPr>
          <p:cNvSpPr txBox="1"/>
          <p:nvPr/>
        </p:nvSpPr>
        <p:spPr>
          <a:xfrm>
            <a:off x="1631630" y="5750861"/>
            <a:ext cx="1290738" cy="461665"/>
          </a:xfrm>
          <a:prstGeom prst="rect">
            <a:avLst/>
          </a:prstGeom>
          <a:noFill/>
        </p:spPr>
        <p:txBody>
          <a:bodyPr wrap="none" rtlCol="0">
            <a:spAutoFit/>
          </a:bodyPr>
          <a:lstStyle/>
          <a:p>
            <a:r>
              <a:rPr lang="en-US" sz="2400" dirty="0" err="1">
                <a:latin typeface="Courier" pitchFamily="2" charset="0"/>
              </a:rPr>
              <a:t>myprog</a:t>
            </a:r>
            <a:endParaRPr lang="en-US" sz="2400" dirty="0">
              <a:latin typeface="Courier" pitchFamily="2" charset="0"/>
            </a:endParaRPr>
          </a:p>
        </p:txBody>
      </p:sp>
      <p:sp>
        <p:nvSpPr>
          <p:cNvPr id="24" name="TextBox 23">
            <a:extLst>
              <a:ext uri="{FF2B5EF4-FFF2-40B4-BE49-F238E27FC236}">
                <a16:creationId xmlns:a16="http://schemas.microsoft.com/office/drawing/2014/main" id="{10FB810D-4F04-1642-9728-B6C45764CD47}"/>
              </a:ext>
            </a:extLst>
          </p:cNvPr>
          <p:cNvSpPr txBox="1"/>
          <p:nvPr/>
        </p:nvSpPr>
        <p:spPr>
          <a:xfrm>
            <a:off x="1310345" y="4546765"/>
            <a:ext cx="1563248" cy="369332"/>
          </a:xfrm>
          <a:prstGeom prst="rect">
            <a:avLst/>
          </a:prstGeom>
          <a:noFill/>
        </p:spPr>
        <p:txBody>
          <a:bodyPr wrap="none" rtlCol="0">
            <a:spAutoFit/>
          </a:bodyPr>
          <a:lstStyle/>
          <a:p>
            <a:r>
              <a:rPr lang="en-US" dirty="0" err="1">
                <a:latin typeface="Courier" pitchFamily="2" charset="0"/>
              </a:rPr>
              <a:t>infile.txt</a:t>
            </a:r>
            <a:endParaRPr lang="en-US" dirty="0">
              <a:latin typeface="Courier" pitchFamily="2" charset="0"/>
            </a:endParaRPr>
          </a:p>
        </p:txBody>
      </p:sp>
      <p:sp>
        <p:nvSpPr>
          <p:cNvPr id="25" name="TextBox 24">
            <a:extLst>
              <a:ext uri="{FF2B5EF4-FFF2-40B4-BE49-F238E27FC236}">
                <a16:creationId xmlns:a16="http://schemas.microsoft.com/office/drawing/2014/main" id="{21CBAEE5-06B2-2343-A978-D3A422150A40}"/>
              </a:ext>
            </a:extLst>
          </p:cNvPr>
          <p:cNvSpPr txBox="1"/>
          <p:nvPr/>
        </p:nvSpPr>
        <p:spPr>
          <a:xfrm>
            <a:off x="9634674" y="2170758"/>
            <a:ext cx="1701107" cy="369332"/>
          </a:xfrm>
          <a:prstGeom prst="rect">
            <a:avLst/>
          </a:prstGeom>
          <a:noFill/>
        </p:spPr>
        <p:txBody>
          <a:bodyPr wrap="square" rtlCol="0">
            <a:spAutoFit/>
          </a:bodyPr>
          <a:lstStyle/>
          <a:p>
            <a:r>
              <a:rPr lang="en-US" dirty="0" err="1">
                <a:latin typeface="Courier" pitchFamily="2" charset="0"/>
              </a:rPr>
              <a:t>outfile.txt</a:t>
            </a:r>
            <a:endParaRPr lang="en-US" dirty="0">
              <a:latin typeface="Courier" pitchFamily="2" charset="0"/>
            </a:endParaRPr>
          </a:p>
        </p:txBody>
      </p:sp>
      <p:sp>
        <p:nvSpPr>
          <p:cNvPr id="26" name="TextBox 25">
            <a:extLst>
              <a:ext uri="{FF2B5EF4-FFF2-40B4-BE49-F238E27FC236}">
                <a16:creationId xmlns:a16="http://schemas.microsoft.com/office/drawing/2014/main" id="{8304B6CC-EBD2-B746-BB70-BC0B5B718C98}"/>
              </a:ext>
            </a:extLst>
          </p:cNvPr>
          <p:cNvSpPr txBox="1"/>
          <p:nvPr/>
        </p:nvSpPr>
        <p:spPr>
          <a:xfrm>
            <a:off x="9634674" y="4826876"/>
            <a:ext cx="1701107" cy="369332"/>
          </a:xfrm>
          <a:prstGeom prst="rect">
            <a:avLst/>
          </a:prstGeom>
          <a:noFill/>
        </p:spPr>
        <p:txBody>
          <a:bodyPr wrap="none" rtlCol="0">
            <a:spAutoFit/>
          </a:bodyPr>
          <a:lstStyle/>
          <a:p>
            <a:r>
              <a:rPr lang="en-US" dirty="0" err="1">
                <a:latin typeface="Courier" pitchFamily="2" charset="0"/>
              </a:rPr>
              <a:t>errfile.txt</a:t>
            </a:r>
            <a:endParaRPr lang="en-US" dirty="0">
              <a:latin typeface="Courier" pitchFamily="2" charset="0"/>
            </a:endParaRPr>
          </a:p>
        </p:txBody>
      </p:sp>
      <p:sp>
        <p:nvSpPr>
          <p:cNvPr id="27" name="TextBox 26">
            <a:extLst>
              <a:ext uri="{FF2B5EF4-FFF2-40B4-BE49-F238E27FC236}">
                <a16:creationId xmlns:a16="http://schemas.microsoft.com/office/drawing/2014/main" id="{DD88670E-0A92-0142-B159-28891EE64598}"/>
              </a:ext>
            </a:extLst>
          </p:cNvPr>
          <p:cNvSpPr txBox="1"/>
          <p:nvPr/>
        </p:nvSpPr>
        <p:spPr>
          <a:xfrm>
            <a:off x="3094729" y="5689306"/>
            <a:ext cx="2289409" cy="523220"/>
          </a:xfrm>
          <a:prstGeom prst="rect">
            <a:avLst/>
          </a:prstGeom>
          <a:noFill/>
        </p:spPr>
        <p:txBody>
          <a:bodyPr wrap="none" rtlCol="0">
            <a:spAutoFit/>
          </a:bodyPr>
          <a:lstStyle/>
          <a:p>
            <a:r>
              <a:rPr lang="en-US" sz="2800" dirty="0"/>
              <a:t>&lt; </a:t>
            </a:r>
            <a:r>
              <a:rPr lang="en-US" sz="2400" dirty="0" err="1">
                <a:latin typeface="Courier" pitchFamily="2" charset="0"/>
              </a:rPr>
              <a:t>infile.txt</a:t>
            </a:r>
            <a:endParaRPr lang="en-US" sz="2400" dirty="0">
              <a:latin typeface="Courier" pitchFamily="2" charset="0"/>
            </a:endParaRPr>
          </a:p>
        </p:txBody>
      </p:sp>
      <p:sp>
        <p:nvSpPr>
          <p:cNvPr id="28" name="TextBox 27">
            <a:extLst>
              <a:ext uri="{FF2B5EF4-FFF2-40B4-BE49-F238E27FC236}">
                <a16:creationId xmlns:a16="http://schemas.microsoft.com/office/drawing/2014/main" id="{33CB69DB-5377-7A41-9F4D-2CE2A68AE2EF}"/>
              </a:ext>
            </a:extLst>
          </p:cNvPr>
          <p:cNvSpPr txBox="1"/>
          <p:nvPr/>
        </p:nvSpPr>
        <p:spPr>
          <a:xfrm>
            <a:off x="5463525" y="5750861"/>
            <a:ext cx="2581156" cy="461665"/>
          </a:xfrm>
          <a:prstGeom prst="rect">
            <a:avLst/>
          </a:prstGeom>
          <a:noFill/>
        </p:spPr>
        <p:txBody>
          <a:bodyPr wrap="none" rtlCol="0">
            <a:spAutoFit/>
          </a:bodyPr>
          <a:lstStyle/>
          <a:p>
            <a:r>
              <a:rPr lang="en-US" sz="2400" dirty="0">
                <a:latin typeface="Courier" pitchFamily="2" charset="0"/>
              </a:rPr>
              <a:t>&gt; </a:t>
            </a:r>
            <a:r>
              <a:rPr lang="en-US" sz="2400" dirty="0" err="1">
                <a:latin typeface="Courier" pitchFamily="2" charset="0"/>
              </a:rPr>
              <a:t>outfile.txt</a:t>
            </a:r>
            <a:endParaRPr lang="en-US" sz="2400" dirty="0">
              <a:latin typeface="Courier" pitchFamily="2" charset="0"/>
            </a:endParaRPr>
          </a:p>
        </p:txBody>
      </p:sp>
      <p:sp>
        <p:nvSpPr>
          <p:cNvPr id="29" name="TextBox 28">
            <a:extLst>
              <a:ext uri="{FF2B5EF4-FFF2-40B4-BE49-F238E27FC236}">
                <a16:creationId xmlns:a16="http://schemas.microsoft.com/office/drawing/2014/main" id="{42345363-4D6E-B140-A052-09088C346CBD}"/>
              </a:ext>
            </a:extLst>
          </p:cNvPr>
          <p:cNvSpPr txBox="1"/>
          <p:nvPr/>
        </p:nvSpPr>
        <p:spPr>
          <a:xfrm>
            <a:off x="8032695" y="5750861"/>
            <a:ext cx="2765501" cy="461665"/>
          </a:xfrm>
          <a:prstGeom prst="rect">
            <a:avLst/>
          </a:prstGeom>
          <a:noFill/>
        </p:spPr>
        <p:txBody>
          <a:bodyPr wrap="none" rtlCol="0">
            <a:spAutoFit/>
          </a:bodyPr>
          <a:lstStyle/>
          <a:p>
            <a:r>
              <a:rPr lang="en-US" sz="2400" dirty="0">
                <a:latin typeface="Courier" pitchFamily="2" charset="0"/>
              </a:rPr>
              <a:t>2&gt; </a:t>
            </a:r>
            <a:r>
              <a:rPr lang="en-US" sz="2400" dirty="0" err="1">
                <a:latin typeface="Courier" pitchFamily="2" charset="0"/>
              </a:rPr>
              <a:t>errfile.txt</a:t>
            </a:r>
            <a:endParaRPr lang="en-US" sz="2400" dirty="0">
              <a:latin typeface="Courier" pitchFamily="2" charset="0"/>
            </a:endParaRPr>
          </a:p>
        </p:txBody>
      </p:sp>
      <p:sp>
        <p:nvSpPr>
          <p:cNvPr id="30" name="Rectangle 29">
            <a:extLst>
              <a:ext uri="{FF2B5EF4-FFF2-40B4-BE49-F238E27FC236}">
                <a16:creationId xmlns:a16="http://schemas.microsoft.com/office/drawing/2014/main" id="{EC07EBC8-9AD3-FE4A-A8F5-6BCA3C3B50D9}"/>
              </a:ext>
            </a:extLst>
          </p:cNvPr>
          <p:cNvSpPr/>
          <p:nvPr/>
        </p:nvSpPr>
        <p:spPr>
          <a:xfrm>
            <a:off x="3094730" y="5689306"/>
            <a:ext cx="334262" cy="52322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098582-830E-ED43-A068-66AC7B5365D2}"/>
              </a:ext>
            </a:extLst>
          </p:cNvPr>
          <p:cNvSpPr/>
          <p:nvPr/>
        </p:nvSpPr>
        <p:spPr>
          <a:xfrm>
            <a:off x="5458764" y="5689306"/>
            <a:ext cx="334262" cy="52322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966A1B6-F486-E043-ACB2-CFE59DC14F3D}"/>
              </a:ext>
            </a:extLst>
          </p:cNvPr>
          <p:cNvSpPr/>
          <p:nvPr/>
        </p:nvSpPr>
        <p:spPr>
          <a:xfrm>
            <a:off x="8044680" y="5689306"/>
            <a:ext cx="499235" cy="52322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9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animBg="1"/>
      <p:bldP spid="30" grpId="1" animBg="1"/>
      <p:bldP spid="31" grpId="0" animBg="1"/>
      <p:bldP spid="31" grpId="1"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1C00C8-EC9C-6A4A-BD86-4DCCAFC44C7C}"/>
              </a:ext>
            </a:extLst>
          </p:cNvPr>
          <p:cNvSpPr>
            <a:spLocks noGrp="1"/>
          </p:cNvSpPr>
          <p:nvPr>
            <p:ph idx="1"/>
          </p:nvPr>
        </p:nvSpPr>
        <p:spPr/>
        <p:txBody>
          <a:bodyPr/>
          <a:lstStyle/>
          <a:p>
            <a:pPr marL="342900" indent="-342900">
              <a:buFont typeface="Arial" panose="020B0604020202020204" pitchFamily="34" charset="0"/>
              <a:buChar char="•"/>
            </a:pPr>
            <a:r>
              <a:rPr lang="en-US" dirty="0"/>
              <a:t>Run the '</a:t>
            </a:r>
            <a:r>
              <a:rPr lang="en-US" dirty="0" err="1"/>
              <a:t>pipe_demo.sh</a:t>
            </a:r>
            <a:r>
              <a:rPr lang="en-US" dirty="0"/>
              <a:t>' script:</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a:t>
            </a:r>
            <a:r>
              <a:rPr lang="en-US" sz="1600" dirty="0" err="1">
                <a:solidFill>
                  <a:schemeClr val="accent5">
                    <a:lumMod val="50000"/>
                  </a:schemeClr>
                </a:solidFill>
                <a:latin typeface="Courier" pitchFamily="2" charset="0"/>
              </a:rPr>
              <a:t>pipe_demo.sh</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I'm going to read a file which doesn't exist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cat: </a:t>
            </a:r>
            <a:r>
              <a:rPr lang="en-US" sz="1600" dirty="0" err="1">
                <a:solidFill>
                  <a:schemeClr val="accent1">
                    <a:lumMod val="75000"/>
                  </a:schemeClr>
                </a:solidFill>
                <a:latin typeface="Courier" pitchFamily="2" charset="0"/>
              </a:rPr>
              <a:t>no_such_file.txt</a:t>
            </a:r>
            <a:r>
              <a:rPr lang="en-US" sz="1600" dirty="0">
                <a:solidFill>
                  <a:schemeClr val="accent1">
                    <a:lumMod val="75000"/>
                  </a:schemeClr>
                </a:solidFill>
                <a:latin typeface="Courier" pitchFamily="2" charset="0"/>
              </a:rPr>
              <a:t>: No such file or directory</a:t>
            </a:r>
          </a:p>
          <a:p>
            <a:pPr lvl="1">
              <a:buFont typeface="Arial" panose="020B0604020202020204" pitchFamily="34" charset="0"/>
              <a:buChar char="•"/>
            </a:pPr>
            <a:r>
              <a:rPr lang="en-US" sz="2200" dirty="0"/>
              <a:t>Redirect STDOUT to a file:</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a:t>
            </a:r>
            <a:r>
              <a:rPr lang="en-US" sz="1600" dirty="0" err="1">
                <a:solidFill>
                  <a:schemeClr val="accent5">
                    <a:lumMod val="50000"/>
                  </a:schemeClr>
                </a:solidFill>
                <a:latin typeface="Courier" pitchFamily="2" charset="0"/>
              </a:rPr>
              <a:t>pipe_demo.sh</a:t>
            </a:r>
            <a:r>
              <a:rPr lang="en-US" sz="1600" dirty="0">
                <a:solidFill>
                  <a:schemeClr val="accent5">
                    <a:lumMod val="50000"/>
                  </a:schemeClr>
                </a:solidFill>
                <a:latin typeface="Courier" pitchFamily="2" charset="0"/>
              </a:rPr>
              <a:t> &gt; </a:t>
            </a:r>
            <a:r>
              <a:rPr lang="en-US" sz="1600" dirty="0" err="1">
                <a:solidFill>
                  <a:schemeClr val="accent5">
                    <a:lumMod val="50000"/>
                  </a:schemeClr>
                </a:solidFill>
                <a:latin typeface="Courier" pitchFamily="2" charset="0"/>
              </a:rPr>
              <a:t>out.txt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cat: </a:t>
            </a:r>
            <a:r>
              <a:rPr lang="en-US" sz="1600" dirty="0" err="1">
                <a:solidFill>
                  <a:schemeClr val="accent1">
                    <a:lumMod val="75000"/>
                  </a:schemeClr>
                </a:solidFill>
                <a:latin typeface="Courier" pitchFamily="2" charset="0"/>
              </a:rPr>
              <a:t>no_such_file.txt</a:t>
            </a:r>
            <a:r>
              <a:rPr lang="en-US" sz="1600" dirty="0">
                <a:solidFill>
                  <a:schemeClr val="accent1">
                    <a:lumMod val="75000"/>
                  </a:schemeClr>
                </a:solidFill>
                <a:latin typeface="Courier" pitchFamily="2" charset="0"/>
              </a:rPr>
              <a:t>: No such file or directory</a:t>
            </a:r>
          </a:p>
          <a:p>
            <a:pPr marL="342900" lvl="1" indent="-342900">
              <a:buFont typeface="Arial" panose="020B0604020202020204" pitchFamily="34" charset="0"/>
              <a:buChar char="•"/>
            </a:pPr>
            <a:r>
              <a:rPr lang="en-US" sz="2400" dirty="0"/>
              <a:t>Redirect STDERR to a file:</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a:t>
            </a:r>
            <a:r>
              <a:rPr lang="en-US" sz="1600" dirty="0" err="1">
                <a:solidFill>
                  <a:schemeClr val="accent5">
                    <a:lumMod val="50000"/>
                  </a:schemeClr>
                </a:solidFill>
                <a:latin typeface="Courier" pitchFamily="2" charset="0"/>
              </a:rPr>
              <a:t>pipe_demo.sh</a:t>
            </a:r>
            <a:r>
              <a:rPr lang="en-US" sz="1600" dirty="0">
                <a:solidFill>
                  <a:schemeClr val="accent5">
                    <a:lumMod val="50000"/>
                  </a:schemeClr>
                </a:solidFill>
                <a:latin typeface="Courier" pitchFamily="2" charset="0"/>
              </a:rPr>
              <a:t> 2&gt; </a:t>
            </a:r>
            <a:r>
              <a:rPr lang="en-US" sz="1600" dirty="0" err="1">
                <a:solidFill>
                  <a:schemeClr val="accent5">
                    <a:lumMod val="50000"/>
                  </a:schemeClr>
                </a:solidFill>
                <a:latin typeface="Courier" pitchFamily="2" charset="0"/>
              </a:rPr>
              <a:t>err.txt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I'm going to read a file which doesn't exist</a:t>
            </a:r>
          </a:p>
          <a:p>
            <a:pPr marL="342900" lvl="1" indent="-342900">
              <a:buFont typeface="Arial" panose="020B0604020202020204" pitchFamily="34" charset="0"/>
              <a:buChar char="•"/>
            </a:pPr>
            <a:r>
              <a:rPr lang="en-US" sz="2600" dirty="0"/>
              <a:t>Combine both redirections:</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a:t>
            </a:r>
            <a:r>
              <a:rPr lang="en-US" sz="1600" dirty="0" err="1">
                <a:solidFill>
                  <a:schemeClr val="accent5">
                    <a:lumMod val="50000"/>
                  </a:schemeClr>
                </a:solidFill>
                <a:latin typeface="Courier" pitchFamily="2" charset="0"/>
              </a:rPr>
              <a:t>pipe_demo.sh</a:t>
            </a:r>
            <a:r>
              <a:rPr lang="en-US" sz="1600" dirty="0">
                <a:solidFill>
                  <a:schemeClr val="accent5">
                    <a:lumMod val="50000"/>
                  </a:schemeClr>
                </a:solidFill>
                <a:latin typeface="Courier" pitchFamily="2" charset="0"/>
              </a:rPr>
              <a:t> &gt;</a:t>
            </a:r>
            <a:r>
              <a:rPr lang="en-US" sz="1600" dirty="0" err="1">
                <a:solidFill>
                  <a:schemeClr val="accent5">
                    <a:lumMod val="50000"/>
                  </a:schemeClr>
                </a:solidFill>
                <a:latin typeface="Courier" pitchFamily="2" charset="0"/>
              </a:rPr>
              <a:t>out.txt</a:t>
            </a:r>
            <a:r>
              <a:rPr lang="en-US" sz="1600" dirty="0">
                <a:solidFill>
                  <a:schemeClr val="accent5">
                    <a:lumMod val="50000"/>
                  </a:schemeClr>
                </a:solidFill>
                <a:latin typeface="Courier" pitchFamily="2" charset="0"/>
              </a:rPr>
              <a:t> 2&gt; </a:t>
            </a:r>
            <a:r>
              <a:rPr lang="en-US" sz="1600" dirty="0" err="1">
                <a:solidFill>
                  <a:schemeClr val="accent5">
                    <a:lumMod val="50000"/>
                  </a:schemeClr>
                </a:solidFill>
                <a:latin typeface="Courier" pitchFamily="2" charset="0"/>
              </a:rPr>
              <a:t>err.txt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bash_scripting</a:t>
            </a:r>
            <a:r>
              <a:rPr lang="en-US" sz="1600" dirty="0">
                <a:solidFill>
                  <a:schemeClr val="accent1">
                    <a:lumMod val="75000"/>
                  </a:schemeClr>
                </a:solidFill>
                <a:latin typeface="Courier" pitchFamily="2" charset="0"/>
              </a:rPr>
              <a:t>]$</a:t>
            </a:r>
            <a:endParaRPr lang="en-US" sz="1600" dirty="0"/>
          </a:p>
        </p:txBody>
      </p:sp>
      <p:sp>
        <p:nvSpPr>
          <p:cNvPr id="5" name="Slide Number Placeholder 4">
            <a:extLst>
              <a:ext uri="{FF2B5EF4-FFF2-40B4-BE49-F238E27FC236}">
                <a16:creationId xmlns:a16="http://schemas.microsoft.com/office/drawing/2014/main" id="{B5BC4B5C-F399-CC48-9441-388E38F78281}"/>
              </a:ext>
            </a:extLst>
          </p:cNvPr>
          <p:cNvSpPr>
            <a:spLocks noGrp="1"/>
          </p:cNvSpPr>
          <p:nvPr>
            <p:ph type="sldNum" sz="quarter" idx="12"/>
          </p:nvPr>
        </p:nvSpPr>
        <p:spPr/>
        <p:txBody>
          <a:bodyPr/>
          <a:lstStyle/>
          <a:p>
            <a:fld id="{E89BC60F-F4BF-4EE8-9F02-8A0093F1814F}" type="slidenum">
              <a:rPr lang="en-GB" smtClean="0"/>
              <a:t>9</a:t>
            </a:fld>
            <a:endParaRPr lang="en-GB"/>
          </a:p>
        </p:txBody>
      </p:sp>
      <p:sp>
        <p:nvSpPr>
          <p:cNvPr id="4" name="Title 3">
            <a:extLst>
              <a:ext uri="{FF2B5EF4-FFF2-40B4-BE49-F238E27FC236}">
                <a16:creationId xmlns:a16="http://schemas.microsoft.com/office/drawing/2014/main" id="{6FE20B6C-7039-DC4B-BFBB-B423C4449342}"/>
              </a:ext>
            </a:extLst>
          </p:cNvPr>
          <p:cNvSpPr>
            <a:spLocks noGrp="1"/>
          </p:cNvSpPr>
          <p:nvPr>
            <p:ph type="title"/>
          </p:nvPr>
        </p:nvSpPr>
        <p:spPr/>
        <p:txBody>
          <a:bodyPr/>
          <a:lstStyle/>
          <a:p>
            <a:r>
              <a:rPr lang="en-US" dirty="0"/>
              <a:t>Redirection example</a:t>
            </a:r>
          </a:p>
        </p:txBody>
      </p:sp>
    </p:spTree>
    <p:extLst>
      <p:ext uri="{BB962C8B-B14F-4D97-AF65-F5344CB8AC3E}">
        <p14:creationId xmlns:p14="http://schemas.microsoft.com/office/powerpoint/2010/main" val="195769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3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template" id="{B0148059-0CEC-BE44-8B7B-C217AC427CA3}" vid="{1EDBD9B4-2A54-A540-8D42-8CA394C1BE8D}"/>
    </a:ext>
  </a:extLst>
</a:theme>
</file>

<file path=ppt/theme/theme2.xml><?xml version="1.0" encoding="utf-8"?>
<a:theme xmlns:a="http://schemas.openxmlformats.org/drawingml/2006/main" name="4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id="{94C51C67-048F-3045-BDEB-3FE6516A0215}" vid="{A399501D-C20F-8A4D-969B-3949275601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25937</TotalTime>
  <Words>8685</Words>
  <Application>Microsoft Macintosh PowerPoint</Application>
  <PresentationFormat>Widescreen</PresentationFormat>
  <Paragraphs>1067</Paragraphs>
  <Slides>69</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Courier</vt:lpstr>
      <vt:lpstr>3_University of Dundee</vt:lpstr>
      <vt:lpstr>4_University of Dundee</vt:lpstr>
      <vt:lpstr>Bash Scripting</vt:lpstr>
      <vt:lpstr>Bash Scripting Session Setup</vt:lpstr>
      <vt:lpstr>What is bash scripting?</vt:lpstr>
      <vt:lpstr>Outline</vt:lpstr>
      <vt:lpstr>Why?</vt:lpstr>
      <vt:lpstr>Redirection and Pipes</vt:lpstr>
      <vt:lpstr>STDIN, STDOUT and STDERR</vt:lpstr>
      <vt:lpstr>Redirection</vt:lpstr>
      <vt:lpstr>Redirection example</vt:lpstr>
      <vt:lpstr>Redirection</vt:lpstr>
      <vt:lpstr>Appending Outputs</vt:lpstr>
      <vt:lpstr>Pipes</vt:lpstr>
      <vt:lpstr>Variables</vt:lpstr>
      <vt:lpstr>Variables</vt:lpstr>
      <vt:lpstr>Variable Naming</vt:lpstr>
      <vt:lpstr>Quotes</vt:lpstr>
      <vt:lpstr>Joining strings</vt:lpstr>
      <vt:lpstr>Arrays</vt:lpstr>
      <vt:lpstr>Arrays</vt:lpstr>
      <vt:lpstr>Indexed Arrays</vt:lpstr>
      <vt:lpstr>Working with indexed arrays</vt:lpstr>
      <vt:lpstr>Associative Arrays</vt:lpstr>
      <vt:lpstr>Working with associative arrays</vt:lpstr>
      <vt:lpstr>Command line arguments</vt:lpstr>
      <vt:lpstr>Command Substitution</vt:lpstr>
      <vt:lpstr>Command Substitution</vt:lpstr>
      <vt:lpstr>Capturing multi-line command results</vt:lpstr>
      <vt:lpstr>Readarray fine-tuning</vt:lpstr>
      <vt:lpstr>Arithmetic</vt:lpstr>
      <vt:lpstr>Arithmetic</vt:lpstr>
      <vt:lpstr>Arithmetic operators </vt:lpstr>
      <vt:lpstr>Floating point arithmetic</vt:lpstr>
      <vt:lpstr>Arrays,Variables and Arithmetic: A practical example with array jobs</vt:lpstr>
      <vt:lpstr>Common Linux Utilities</vt:lpstr>
      <vt:lpstr>Text Manipulation Commands</vt:lpstr>
      <vt:lpstr>Text Manipulation Commands</vt:lpstr>
      <vt:lpstr>Cut</vt:lpstr>
      <vt:lpstr>Cut</vt:lpstr>
      <vt:lpstr>Paste</vt:lpstr>
      <vt:lpstr>Sort…for sorting…</vt:lpstr>
      <vt:lpstr>Grep</vt:lpstr>
      <vt:lpstr>More grep…</vt:lpstr>
      <vt:lpstr>Regular Expressions</vt:lpstr>
      <vt:lpstr>tr</vt:lpstr>
      <vt:lpstr>sed - Stream Editor</vt:lpstr>
      <vt:lpstr>sed is line based</vt:lpstr>
      <vt:lpstr>sed - alternate delimiters</vt:lpstr>
      <vt:lpstr>sed - including match in replacement</vt:lpstr>
      <vt:lpstr>sed - including match in replacement</vt:lpstr>
      <vt:lpstr>sed - including match in replacement</vt:lpstr>
      <vt:lpstr>sed in the real world…</vt:lpstr>
      <vt:lpstr>Flow Control and Logic</vt:lpstr>
      <vt:lpstr>Flow Control</vt:lpstr>
      <vt:lpstr>Conditional Execution</vt:lpstr>
      <vt:lpstr>if…else</vt:lpstr>
      <vt:lpstr>if…elif…else…</vt:lpstr>
      <vt:lpstr>Conditional tests</vt:lpstr>
      <vt:lpstr>While loops</vt:lpstr>
      <vt:lpstr>For loops</vt:lpstr>
      <vt:lpstr>Functions</vt:lpstr>
      <vt:lpstr>Variable scope</vt:lpstr>
      <vt:lpstr>Function returns</vt:lpstr>
      <vt:lpstr>Putting everything together…a blast parser</vt:lpstr>
      <vt:lpstr>A BLAST parser</vt:lpstr>
      <vt:lpstr>A BLAST parser</vt:lpstr>
      <vt:lpstr>A BLAST parser: Making it into a script</vt:lpstr>
      <vt:lpstr>Debugging</vt:lpstr>
      <vt:lpstr>More debugging options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and the HPC Cluster</dc:title>
  <dc:creator>James Abbott (Staff)</dc:creator>
  <cp:lastModifiedBy>James Abbott (Staff)</cp:lastModifiedBy>
  <cp:revision>4</cp:revision>
  <cp:lastPrinted>2020-10-15T07:57:24Z</cp:lastPrinted>
  <dcterms:created xsi:type="dcterms:W3CDTF">2020-09-30T09:53:24Z</dcterms:created>
  <dcterms:modified xsi:type="dcterms:W3CDTF">2021-05-12T17:04:28Z</dcterms:modified>
</cp:coreProperties>
</file>